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Lst>
  <p:sldSz cx="13004800" cy="9753600"/>
  <p:notesSz cx="6858000" cy="9144000"/>
  <p:defaultTextStyle>
    <a:lvl1pPr algn="ctr" defTabSz="584200">
      <a:defRPr sz="3200" cap="all">
        <a:solidFill>
          <a:srgbClr val="5C89A5"/>
        </a:solidFill>
        <a:latin typeface="+mj-lt"/>
        <a:ea typeface="+mj-ea"/>
        <a:cs typeface="+mj-cs"/>
        <a:sym typeface="Helvetica Neue Bold Condensed"/>
      </a:defRPr>
    </a:lvl1pPr>
    <a:lvl2pPr indent="342900" algn="ctr" defTabSz="584200">
      <a:defRPr sz="3200" cap="all">
        <a:solidFill>
          <a:srgbClr val="5C89A5"/>
        </a:solidFill>
        <a:latin typeface="+mj-lt"/>
        <a:ea typeface="+mj-ea"/>
        <a:cs typeface="+mj-cs"/>
        <a:sym typeface="Helvetica Neue Bold Condensed"/>
      </a:defRPr>
    </a:lvl2pPr>
    <a:lvl3pPr indent="685800" algn="ctr" defTabSz="584200">
      <a:defRPr sz="3200" cap="all">
        <a:solidFill>
          <a:srgbClr val="5C89A5"/>
        </a:solidFill>
        <a:latin typeface="+mj-lt"/>
        <a:ea typeface="+mj-ea"/>
        <a:cs typeface="+mj-cs"/>
        <a:sym typeface="Helvetica Neue Bold Condensed"/>
      </a:defRPr>
    </a:lvl3pPr>
    <a:lvl4pPr indent="1028700" algn="ctr" defTabSz="584200">
      <a:defRPr sz="3200" cap="all">
        <a:solidFill>
          <a:srgbClr val="5C89A5"/>
        </a:solidFill>
        <a:latin typeface="+mj-lt"/>
        <a:ea typeface="+mj-ea"/>
        <a:cs typeface="+mj-cs"/>
        <a:sym typeface="Helvetica Neue Bold Condensed"/>
      </a:defRPr>
    </a:lvl4pPr>
    <a:lvl5pPr indent="1371600" algn="ctr" defTabSz="584200">
      <a:defRPr sz="3200" cap="all">
        <a:solidFill>
          <a:srgbClr val="5C89A5"/>
        </a:solidFill>
        <a:latin typeface="+mj-lt"/>
        <a:ea typeface="+mj-ea"/>
        <a:cs typeface="+mj-cs"/>
        <a:sym typeface="Helvetica Neue Bold Condensed"/>
      </a:defRPr>
    </a:lvl5pPr>
    <a:lvl6pPr indent="1714500" algn="ctr" defTabSz="584200">
      <a:defRPr sz="3200" cap="all">
        <a:solidFill>
          <a:srgbClr val="5C89A5"/>
        </a:solidFill>
        <a:latin typeface="+mj-lt"/>
        <a:ea typeface="+mj-ea"/>
        <a:cs typeface="+mj-cs"/>
        <a:sym typeface="Helvetica Neue Bold Condensed"/>
      </a:defRPr>
    </a:lvl6pPr>
    <a:lvl7pPr indent="2057400" algn="ctr" defTabSz="584200">
      <a:defRPr sz="3200" cap="all">
        <a:solidFill>
          <a:srgbClr val="5C89A5"/>
        </a:solidFill>
        <a:latin typeface="+mj-lt"/>
        <a:ea typeface="+mj-ea"/>
        <a:cs typeface="+mj-cs"/>
        <a:sym typeface="Helvetica Neue Bold Condensed"/>
      </a:defRPr>
    </a:lvl7pPr>
    <a:lvl8pPr indent="2400300" algn="ctr" defTabSz="584200">
      <a:defRPr sz="3200" cap="all">
        <a:solidFill>
          <a:srgbClr val="5C89A5"/>
        </a:solidFill>
        <a:latin typeface="+mj-lt"/>
        <a:ea typeface="+mj-ea"/>
        <a:cs typeface="+mj-cs"/>
        <a:sym typeface="Helvetica Neue Bold Condensed"/>
      </a:defRPr>
    </a:lvl8pPr>
    <a:lvl9pPr indent="2743200" algn="ctr" defTabSz="584200">
      <a:defRPr sz="3200" cap="all">
        <a:solidFill>
          <a:srgbClr val="5C89A5"/>
        </a:solidFill>
        <a:latin typeface="+mj-lt"/>
        <a:ea typeface="+mj-ea"/>
        <a:cs typeface="+mj-cs"/>
        <a:sym typeface="Helvetica Neue Bold Condensed"/>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Col>
    <a:lastRow>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Row>
  </a:tblStyle>
  <a:tblStyle styleId="{C7B018BB-80A7-4F77-B60F-C8B233D01FF8}" styleName="">
    <a:tblBg/>
    <a:wholeTbl>
      <a:tcTxStyle>
        <a:font>
          <a:latin typeface="Helvetica Neue"/>
          <a:ea typeface="Helvetica Neue"/>
          <a:cs typeface="Helvetica Neue"/>
        </a:font>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firstRow>
  </a:tblStyle>
  <a:tblStyle styleId="{EEE7283C-3CF3-47DC-8721-378D4A62B228}" styleName="">
    <a:tblBg/>
    <a:wholeTbl>
      <a:tcTxStyle>
        <a:font>
          <a:latin typeface="Helvetica Neue"/>
          <a:ea typeface="Helvetica Neue"/>
          <a:cs typeface="Helvetica Neue"/>
        </a:font>
        <a:srgbClr val="818181"/>
      </a:tcTxStyle>
      <a:tcStyle>
        <a:tcBdr>
          <a:left>
            <a:ln w="12700" cap="flat">
              <a:solidFill>
                <a:srgbClr val="87660F">
                  <a:alpha val="85000"/>
                </a:srgbClr>
              </a:solidFill>
              <a:prstDash val="solid"/>
              <a:miter lim="400000"/>
            </a:ln>
          </a:left>
          <a:right>
            <a:ln w="12700" cap="flat">
              <a:solidFill>
                <a:srgbClr val="87660F">
                  <a:alpha val="85000"/>
                </a:srgbClr>
              </a:solidFill>
              <a:prstDash val="solid"/>
              <a:miter lim="400000"/>
            </a:ln>
          </a:right>
          <a:top>
            <a:ln w="12700" cap="flat">
              <a:solidFill>
                <a:srgbClr val="87660F">
                  <a:alpha val="85000"/>
                </a:srgbClr>
              </a:solidFill>
              <a:prstDash val="solid"/>
              <a:miter lim="400000"/>
            </a:ln>
          </a:top>
          <a:bottom>
            <a:ln w="12700" cap="flat">
              <a:solidFill>
                <a:srgbClr val="87660F">
                  <a:alpha val="85000"/>
                </a:srgbClr>
              </a:solidFill>
              <a:prstDash val="solid"/>
              <a:miter lim="400000"/>
            </a:ln>
          </a:bottom>
          <a:insideH>
            <a:ln w="12700" cap="flat">
              <a:solidFill>
                <a:srgbClr val="87660F">
                  <a:alpha val="85000"/>
                </a:srgbClr>
              </a:solidFill>
              <a:prstDash val="solid"/>
              <a:miter lim="400000"/>
            </a:ln>
          </a:insideH>
          <a:insideV>
            <a:ln w="12700" cap="flat">
              <a:solidFill>
                <a:srgbClr val="87660F">
                  <a:alpha val="85000"/>
                </a:srgbClr>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87660F"/>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tcStyle>
    </a:firstCol>
    <a:lastRow>
      <a:tcTxStyle>
        <a:font>
          <a:latin typeface="Helvetica Neue"/>
          <a:ea typeface="Helvetica Neue"/>
          <a:cs typeface="Helvetica Neue"/>
        </a:font>
        <a:srgbClr val="818181"/>
      </a:tcTxStyle>
      <a:tcStyle>
        <a:tcBdr>
          <a:left>
            <a:ln w="12700" cap="flat">
              <a:noFill/>
              <a:miter lim="400000"/>
            </a:ln>
          </a:left>
          <a:right>
            <a:ln w="12700" cap="flat">
              <a:noFill/>
              <a:miter lim="400000"/>
            </a:ln>
          </a:right>
          <a:top>
            <a:ln w="25400" cap="flat">
              <a:solidFill>
                <a:srgbClr val="87660F"/>
              </a:solidFill>
              <a:prstDash val="solid"/>
              <a:miter lim="400000"/>
            </a:ln>
          </a:top>
          <a:bottom>
            <a:ln w="12700" cap="flat">
              <a:solidFill>
                <a:srgbClr val="87660F"/>
              </a:solidFill>
              <a:prstDash val="solid"/>
              <a:miter lim="400000"/>
            </a:ln>
          </a:bottom>
          <a:insideH>
            <a:ln w="12700" cap="flat">
              <a:noFill/>
              <a:miter lim="400000"/>
            </a:ln>
          </a:insideH>
          <a:insideV>
            <a:ln w="12700" cap="flat">
              <a:noFill/>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rgbClr val="87660F"/>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tcStyle>
    </a:firstRow>
  </a:tblStyle>
  <a:tblStyle styleId="{CF821DB8-F4EB-4A41-A1BA-3FCAFE7338EE}" styleName="">
    <a:tblBg/>
    <a:wholeTbl>
      <a:tcTxStyle>
        <a:font>
          <a:latin typeface="Helvetica Neue"/>
          <a:ea typeface="Helvetica Neue"/>
          <a:cs typeface="Helvetica Neue"/>
        </a:font>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lastRow>
    <a:fir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firstRow>
  </a:tblStyle>
  <a:tblStyle styleId="{33BA23B1-9221-436E-865A-0063620EA4FD}" styleName="">
    <a:tblBg/>
    <a:wholeTbl>
      <a:tcTxStyle>
        <a:font>
          <a:latin typeface="Helvetica Neue"/>
          <a:ea typeface="Helvetica Neue"/>
          <a:cs typeface="Helvetica Neue"/>
        </a:font>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Row>
  </a:tblStyle>
  <a:tblStyle styleId="{2708684C-4D16-4618-839F-0558EEFCDFE6}" styleName="">
    <a:tblBg/>
    <a:wholeTbl>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
          <a:latin typeface="Palatino"/>
          <a:ea typeface="Palatino"/>
          <a:cs typeface="Palatino"/>
        </a:font>
        <a:srgbClr val="515151"/>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fill>
          <a:noFill/>
        </a:fill>
      </a:tcStyle>
    </a:wholeTbl>
    <a:band2H>
      <a:tcTxStyle/>
      <a:tcStyle>
        <a:tcBdr/>
        <a:fill>
          <a:solidFill>
            <a:srgbClr val="81A5D4">
              <a:alpha val="15000"/>
            </a:srgbClr>
          </a:solidFill>
        </a:fill>
      </a:tcStyle>
    </a:band2H>
    <a:firstCol>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Col>
    <a:la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lastRow>
    <a:fir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Row>
  </a:tblStyle>
  <a:tblStyle styleId="{D51ADE6A-740E-44AE-83CC-AE7238B6C88D}" styleName="">
    <a:tblBg/>
    <a:wholeTbl>
      <a:tcTxStyle b="off" i="off">
        <a:font>
          <a:latin typeface="Helvetica Neue"/>
          <a:ea typeface="Helvetica Neue"/>
          <a:cs typeface="Helvetica Neue"/>
        </a:font>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Col>
    <a:la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lastRow>
    <a:fir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34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3" name="Shape 53"/>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54" name="Shape 54"/>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2484861188"/>
      </p:ext>
    </p:extLst>
  </p:cSld>
  <p:clrMap bg1="lt1" tx1="dk1" bg2="lt2" tx2="dk2" accent1="accent1" accent2="accent2" accent3="accent3" accent4="accent4" accent5="accent5" accent6="accent6" hlink="hlink" folHlink="folHlink"/>
  <p:notesStyle>
    <a:lvl1pPr defTabSz="584200">
      <a:defRPr sz="2200">
        <a:latin typeface="Lucida Grande"/>
        <a:ea typeface="Lucida Grande"/>
        <a:cs typeface="Lucida Grande"/>
        <a:sym typeface="Lucida Grande"/>
      </a:defRPr>
    </a:lvl1pPr>
    <a:lvl2pPr indent="228600" defTabSz="584200">
      <a:defRPr sz="2200">
        <a:latin typeface="Lucida Grande"/>
        <a:ea typeface="Lucida Grande"/>
        <a:cs typeface="Lucida Grande"/>
        <a:sym typeface="Lucida Grande"/>
      </a:defRPr>
    </a:lvl2pPr>
    <a:lvl3pPr indent="457200" defTabSz="584200">
      <a:defRPr sz="2200">
        <a:latin typeface="Lucida Grande"/>
        <a:ea typeface="Lucida Grande"/>
        <a:cs typeface="Lucida Grande"/>
        <a:sym typeface="Lucida Grande"/>
      </a:defRPr>
    </a:lvl3pPr>
    <a:lvl4pPr indent="685800" defTabSz="584200">
      <a:defRPr sz="2200">
        <a:latin typeface="Lucida Grande"/>
        <a:ea typeface="Lucida Grande"/>
        <a:cs typeface="Lucida Grande"/>
        <a:sym typeface="Lucida Grande"/>
      </a:defRPr>
    </a:lvl4pPr>
    <a:lvl5pPr indent="914400" defTabSz="584200">
      <a:defRPr sz="2200">
        <a:latin typeface="Lucida Grande"/>
        <a:ea typeface="Lucida Grande"/>
        <a:cs typeface="Lucida Grande"/>
        <a:sym typeface="Lucida Grande"/>
      </a:defRPr>
    </a:lvl5pPr>
    <a:lvl6pPr indent="1143000" defTabSz="584200">
      <a:defRPr sz="2200">
        <a:latin typeface="Lucida Grande"/>
        <a:ea typeface="Lucida Grande"/>
        <a:cs typeface="Lucida Grande"/>
        <a:sym typeface="Lucida Grande"/>
      </a:defRPr>
    </a:lvl6pPr>
    <a:lvl7pPr indent="1371600" defTabSz="584200">
      <a:defRPr sz="2200">
        <a:latin typeface="Lucida Grande"/>
        <a:ea typeface="Lucida Grande"/>
        <a:cs typeface="Lucida Grande"/>
        <a:sym typeface="Lucida Grande"/>
      </a:defRPr>
    </a:lvl7pPr>
    <a:lvl8pPr indent="1600200" defTabSz="584200">
      <a:defRPr sz="2200">
        <a:latin typeface="Lucida Grande"/>
        <a:ea typeface="Lucida Grande"/>
        <a:cs typeface="Lucida Grande"/>
        <a:sym typeface="Lucida Grande"/>
      </a:defRPr>
    </a:lvl8pPr>
    <a:lvl9pPr indent="1828800" defTabSz="58420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 name="Shape 6"/>
          <p:cNvSpPr>
            <a:spLocks noGrp="1"/>
          </p:cNvSpPr>
          <p:nvPr>
            <p:ph type="title"/>
          </p:nvPr>
        </p:nvSpPr>
        <p:spPr>
          <a:xfrm>
            <a:off x="1270000" y="2044700"/>
            <a:ext cx="10464800" cy="2857500"/>
          </a:xfrm>
          <a:prstGeom prst="rect">
            <a:avLst/>
          </a:prstGeom>
          <a:effectLst>
            <a:outerShdw blurRad="12700" dist="12700" dir="5400000" rotWithShape="0">
              <a:srgbClr val="424242"/>
            </a:outerShdw>
          </a:effectLst>
        </p:spPr>
        <p:txBody>
          <a:bodyPr/>
          <a:lstStyle>
            <a:lvl1pPr>
              <a:defRPr sz="9500" spc="-125">
                <a:solidFill>
                  <a:srgbClr val="E5E5E5"/>
                </a:solidFill>
              </a:defRPr>
            </a:lvl1pPr>
          </a:lstStyle>
          <a:p>
            <a:pPr lvl="0">
              <a:defRPr sz="1800" spc="0">
                <a:solidFill>
                  <a:srgbClr val="000000"/>
                </a:solidFill>
              </a:defRPr>
            </a:pPr>
            <a:r>
              <a:rPr sz="9500" spc="-125">
                <a:solidFill>
                  <a:srgbClr val="E5E5E5"/>
                </a:solidFill>
              </a:rPr>
              <a:t>Title Text</a:t>
            </a:r>
          </a:p>
        </p:txBody>
      </p:sp>
      <p:sp>
        <p:nvSpPr>
          <p:cNvPr id="7" name="Shape 7"/>
          <p:cNvSpPr>
            <a:spLocks noGrp="1"/>
          </p:cNvSpPr>
          <p:nvPr>
            <p:ph type="body" idx="1"/>
          </p:nvPr>
        </p:nvSpPr>
        <p:spPr>
          <a:xfrm>
            <a:off x="1270000" y="5029200"/>
            <a:ext cx="10464800" cy="10922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Photo - Vertical Lef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7" name="Shape 27"/>
          <p:cNvSpPr>
            <a:spLocks noGrp="1"/>
          </p:cNvSpPr>
          <p:nvPr>
            <p:ph type="title"/>
          </p:nvPr>
        </p:nvSpPr>
        <p:spPr>
          <a:xfrm>
            <a:off x="6197600" y="1409700"/>
            <a:ext cx="5867400" cy="3302000"/>
          </a:xfrm>
          <a:prstGeom prst="rect">
            <a:avLst/>
          </a:prstGeom>
          <a:effectLst>
            <a:outerShdw blurRad="12700" dist="12700" dir="5400000" rotWithShape="0">
              <a:srgbClr val="424242"/>
            </a:outerShdw>
          </a:effectLst>
        </p:spPr>
        <p:txBody>
          <a:bodyPr/>
          <a:lstStyle>
            <a:lvl1pPr>
              <a:defRPr sz="7000" spc="-92">
                <a:solidFill>
                  <a:srgbClr val="E5E5E5"/>
                </a:solidFill>
              </a:defRPr>
            </a:lvl1pPr>
          </a:lstStyle>
          <a:p>
            <a:pPr lvl="0">
              <a:defRPr sz="1800" spc="0">
                <a:solidFill>
                  <a:srgbClr val="000000"/>
                </a:solidFill>
              </a:defRPr>
            </a:pPr>
            <a:r>
              <a:rPr sz="7000" spc="-92">
                <a:solidFill>
                  <a:srgbClr val="E5E5E5"/>
                </a:solidFill>
              </a:rPr>
              <a:t>Title Text</a:t>
            </a:r>
          </a:p>
        </p:txBody>
      </p:sp>
      <p:sp>
        <p:nvSpPr>
          <p:cNvPr id="28" name="Shape 28"/>
          <p:cNvSpPr>
            <a:spLocks noGrp="1"/>
          </p:cNvSpPr>
          <p:nvPr>
            <p:ph type="body" idx="1"/>
          </p:nvPr>
        </p:nvSpPr>
        <p:spPr>
          <a:xfrm>
            <a:off x="6197600" y="4787900"/>
            <a:ext cx="5867400" cy="33020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30" name="Shape 30"/>
          <p:cNvSpPr>
            <a:spLocks noGrp="1"/>
          </p:cNvSpPr>
          <p:nvPr>
            <p:ph type="title"/>
          </p:nvPr>
        </p:nvSpPr>
        <p:spPr>
          <a:prstGeom prst="rect">
            <a:avLst/>
          </a:prstGeom>
        </p:spPr>
        <p:txBody>
          <a:bodyPr/>
          <a:lstStyle/>
          <a:p>
            <a:pPr lvl="0">
              <a:defRPr sz="1800"/>
            </a:pPr>
            <a:r>
              <a:rPr sz="6400"/>
              <a:t>Title Text</a:t>
            </a:r>
          </a:p>
        </p:txBody>
      </p:sp>
      <p:sp>
        <p:nvSpPr>
          <p:cNvPr id="31" name="Shape 31"/>
          <p:cNvSpPr>
            <a:spLocks noGrp="1"/>
          </p:cNvSpPr>
          <p:nvPr>
            <p:ph type="body" idx="1"/>
          </p:nvPr>
        </p:nvSpPr>
        <p:spPr>
          <a:xfrm>
            <a:off x="1270000" y="2616200"/>
            <a:ext cx="50419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Photo - Horizontal Alt">
    <p:spTree>
      <p:nvGrpSpPr>
        <p:cNvPr id="1" name=""/>
        <p:cNvGrpSpPr/>
        <p:nvPr/>
      </p:nvGrpSpPr>
      <p:grpSpPr>
        <a:xfrm>
          <a:off x="0" y="0"/>
          <a:ext cx="0" cy="0"/>
          <a:chOff x="0" y="0"/>
          <a:chExt cx="0" cy="0"/>
        </a:xfrm>
      </p:grpSpPr>
      <p:sp>
        <p:nvSpPr>
          <p:cNvPr id="33" name="Shape 33"/>
          <p:cNvSpPr>
            <a:spLocks noGrp="1"/>
          </p:cNvSpPr>
          <p:nvPr>
            <p:ph type="title"/>
          </p:nvPr>
        </p:nvSpPr>
        <p:spPr>
          <a:xfrm>
            <a:off x="800100" y="7797800"/>
            <a:ext cx="6350000" cy="1638300"/>
          </a:xfrm>
          <a:prstGeom prst="rect">
            <a:avLst/>
          </a:prstGeom>
        </p:spPr>
        <p:txBody>
          <a:bodyPr anchor="t"/>
          <a:lstStyle>
            <a:lvl1pPr algn="l">
              <a:defRPr sz="4700"/>
            </a:lvl1pPr>
          </a:lstStyle>
          <a:p>
            <a:pPr lvl="0">
              <a:defRPr sz="1800"/>
            </a:pPr>
            <a:r>
              <a:rPr sz="4700"/>
              <a:t>Title Text</a:t>
            </a:r>
          </a:p>
        </p:txBody>
      </p:sp>
      <p:sp>
        <p:nvSpPr>
          <p:cNvPr id="34" name="Shape 34"/>
          <p:cNvSpPr>
            <a:spLocks noGrp="1"/>
          </p:cNvSpPr>
          <p:nvPr>
            <p:ph type="body" idx="1"/>
          </p:nvPr>
        </p:nvSpPr>
        <p:spPr>
          <a:xfrm>
            <a:off x="7759700" y="7797800"/>
            <a:ext cx="5041900" cy="1638300"/>
          </a:xfrm>
          <a:prstGeom prst="rect">
            <a:avLst/>
          </a:prstGeom>
        </p:spPr>
        <p:txBody>
          <a:bodyPr lIns="0" tIns="0" rIns="0" bIns="0" anchor="t"/>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Photo - Vertical Alt">
    <p:spTree>
      <p:nvGrpSpPr>
        <p:cNvPr id="1" name=""/>
        <p:cNvGrpSpPr/>
        <p:nvPr/>
      </p:nvGrpSpPr>
      <p:grpSpPr>
        <a:xfrm>
          <a:off x="0" y="0"/>
          <a:ext cx="0" cy="0"/>
          <a:chOff x="0" y="0"/>
          <a:chExt cx="0" cy="0"/>
        </a:xfrm>
      </p:grpSpPr>
      <p:sp>
        <p:nvSpPr>
          <p:cNvPr id="36" name="Shape 36"/>
          <p:cNvSpPr>
            <a:spLocks noGrp="1"/>
          </p:cNvSpPr>
          <p:nvPr>
            <p:ph type="title"/>
          </p:nvPr>
        </p:nvSpPr>
        <p:spPr>
          <a:xfrm>
            <a:off x="7200900" y="698500"/>
            <a:ext cx="5689600" cy="1638300"/>
          </a:xfrm>
          <a:prstGeom prst="rect">
            <a:avLst/>
          </a:prstGeom>
          <a:effectLst>
            <a:outerShdw blurRad="12700" dist="12700" dir="5400000" rotWithShape="0">
              <a:srgbClr val="FFFFFF"/>
            </a:outerShdw>
          </a:effectLst>
        </p:spPr>
        <p:txBody>
          <a:bodyPr anchor="t"/>
          <a:lstStyle>
            <a:lvl1pPr algn="l" defTabSz="457200">
              <a:tabLst>
                <a:tab pos="1066800" algn="l"/>
              </a:tabLst>
              <a:defRPr sz="3800" spc="230">
                <a:solidFill>
                  <a:srgbClr val="232323"/>
                </a:solidFill>
              </a:defRPr>
            </a:lvl1pPr>
          </a:lstStyle>
          <a:p>
            <a:pPr lvl="0">
              <a:defRPr sz="1800" spc="0">
                <a:solidFill>
                  <a:srgbClr val="000000"/>
                </a:solidFill>
              </a:defRPr>
            </a:pPr>
            <a:r>
              <a:rPr sz="3800" spc="230">
                <a:solidFill>
                  <a:srgbClr val="232323"/>
                </a:solidFill>
              </a:rPr>
              <a:t>Title Text</a:t>
            </a:r>
          </a:p>
        </p:txBody>
      </p:sp>
      <p:sp>
        <p:nvSpPr>
          <p:cNvPr id="37" name="Shape 37"/>
          <p:cNvSpPr>
            <a:spLocks noGrp="1"/>
          </p:cNvSpPr>
          <p:nvPr>
            <p:ph type="body" idx="1"/>
          </p:nvPr>
        </p:nvSpPr>
        <p:spPr>
          <a:xfrm>
            <a:off x="7200900" y="7467600"/>
            <a:ext cx="5689600" cy="1638300"/>
          </a:xfrm>
          <a:prstGeom prst="rect">
            <a:avLst/>
          </a:prstGeom>
        </p:spPr>
        <p:txBody>
          <a:bodyPr lIns="0" tIns="0" rIns="0" bIns="0" anchor="b"/>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Photo - Panoramic">
    <p:spTree>
      <p:nvGrpSpPr>
        <p:cNvPr id="1" name=""/>
        <p:cNvGrpSpPr/>
        <p:nvPr/>
      </p:nvGrpSpPr>
      <p:grpSpPr>
        <a:xfrm>
          <a:off x="0" y="0"/>
          <a:ext cx="0" cy="0"/>
          <a:chOff x="0" y="0"/>
          <a:chExt cx="0" cy="0"/>
        </a:xfrm>
      </p:grpSpPr>
      <p:sp>
        <p:nvSpPr>
          <p:cNvPr id="39" name="Shape 39"/>
          <p:cNvSpPr>
            <a:spLocks noGrp="1"/>
          </p:cNvSpPr>
          <p:nvPr>
            <p:ph type="title"/>
          </p:nvPr>
        </p:nvSpPr>
        <p:spPr>
          <a:xfrm>
            <a:off x="800100" y="7797800"/>
            <a:ext cx="6350000" cy="1638300"/>
          </a:xfrm>
          <a:prstGeom prst="rect">
            <a:avLst/>
          </a:prstGeom>
        </p:spPr>
        <p:txBody>
          <a:bodyPr anchor="t"/>
          <a:lstStyle>
            <a:lvl1pPr algn="l">
              <a:defRPr sz="4700"/>
            </a:lvl1pPr>
          </a:lstStyle>
          <a:p>
            <a:pPr lvl="0">
              <a:defRPr sz="1800"/>
            </a:pPr>
            <a:r>
              <a:rPr sz="4700"/>
              <a:t>Title Text</a:t>
            </a:r>
          </a:p>
        </p:txBody>
      </p:sp>
      <p:sp>
        <p:nvSpPr>
          <p:cNvPr id="40" name="Shape 40"/>
          <p:cNvSpPr>
            <a:spLocks noGrp="1"/>
          </p:cNvSpPr>
          <p:nvPr>
            <p:ph type="body" idx="1"/>
          </p:nvPr>
        </p:nvSpPr>
        <p:spPr>
          <a:xfrm>
            <a:off x="7759700" y="7797800"/>
            <a:ext cx="5041900" cy="1638300"/>
          </a:xfrm>
          <a:prstGeom prst="rect">
            <a:avLst/>
          </a:prstGeom>
        </p:spPr>
        <p:txBody>
          <a:bodyPr lIns="0" tIns="0" rIns="0" bIns="0" anchor="t"/>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Photo - Square">
    <p:spTree>
      <p:nvGrpSpPr>
        <p:cNvPr id="1" name=""/>
        <p:cNvGrpSpPr/>
        <p:nvPr/>
      </p:nvGrpSpPr>
      <p:grpSpPr>
        <a:xfrm>
          <a:off x="0" y="0"/>
          <a:ext cx="0" cy="0"/>
          <a:chOff x="0" y="0"/>
          <a:chExt cx="0" cy="0"/>
        </a:xfrm>
      </p:grpSpPr>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Photo - Big">
    <p:spTree>
      <p:nvGrpSpPr>
        <p:cNvPr id="1" name=""/>
        <p:cNvGrpSpPr/>
        <p:nvPr/>
      </p:nvGrpSpPr>
      <p:grpSpPr>
        <a:xfrm>
          <a:off x="0" y="0"/>
          <a:ext cx="0" cy="0"/>
          <a:chOff x="0" y="0"/>
          <a:chExt cx="0" cy="0"/>
        </a:xfrm>
      </p:grpSpPr>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44" name="Shape 44"/>
          <p:cNvSpPr>
            <a:spLocks noGrp="1"/>
          </p:cNvSpPr>
          <p:nvPr>
            <p:ph type="title"/>
          </p:nvPr>
        </p:nvSpPr>
        <p:spPr>
          <a:prstGeom prst="rect">
            <a:avLst/>
          </a:prstGeom>
        </p:spPr>
        <p:txBody>
          <a:bodyPr/>
          <a:lstStyle/>
          <a:p>
            <a:pPr lvl="0">
              <a:defRPr sz="1800"/>
            </a:pPr>
            <a:r>
              <a:rPr sz="6400"/>
              <a:t>Title Text</a:t>
            </a:r>
          </a:p>
        </p:txBody>
      </p:sp>
      <p:sp>
        <p:nvSpPr>
          <p:cNvPr id="45" name="Shape 45"/>
          <p:cNvSpPr>
            <a:spLocks noGrp="1"/>
          </p:cNvSpPr>
          <p:nvPr>
            <p:ph type="body" idx="1"/>
          </p:nvPr>
        </p:nvSpPr>
        <p:spPr>
          <a:xfrm>
            <a:off x="1270000" y="2616200"/>
            <a:ext cx="50419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47" name="Shape 47"/>
          <p:cNvSpPr>
            <a:spLocks noGrp="1"/>
          </p:cNvSpPr>
          <p:nvPr>
            <p:ph type="title"/>
          </p:nvPr>
        </p:nvSpPr>
        <p:spPr>
          <a:prstGeom prst="rect">
            <a:avLst/>
          </a:prstGeom>
        </p:spPr>
        <p:txBody>
          <a:bodyPr/>
          <a:lstStyle/>
          <a:p>
            <a:pPr lvl="0">
              <a:defRPr sz="1800"/>
            </a:pPr>
            <a:r>
              <a:rPr sz="6400"/>
              <a:t>Title Text</a:t>
            </a:r>
          </a:p>
        </p:txBody>
      </p:sp>
      <p:sp>
        <p:nvSpPr>
          <p:cNvPr id="48" name="Shape 48"/>
          <p:cNvSpPr>
            <a:spLocks noGrp="1"/>
          </p:cNvSpPr>
          <p:nvPr>
            <p:ph type="body" idx="1"/>
          </p:nvPr>
        </p:nvSpPr>
        <p:spPr>
          <a:xfrm>
            <a:off x="7772400" y="2616200"/>
            <a:ext cx="39624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0" name="Shape 50"/>
          <p:cNvSpPr/>
          <p:nvPr/>
        </p:nvSpPr>
        <p:spPr>
          <a:xfrm>
            <a:off x="283843" y="279400"/>
            <a:ext cx="12446001" cy="9220200"/>
          </a:xfrm>
          <a:prstGeom prst="rect">
            <a:avLst/>
          </a:prstGeom>
          <a:ln w="25400">
            <a:solidFill>
              <a:srgbClr val="A2A1A6"/>
            </a:solidFill>
            <a:miter lim="400000"/>
          </a:ln>
        </p:spPr>
        <p:txBody>
          <a:bodyPr lIns="0" tIns="0" rIns="0" bIns="0" anchor="ctr"/>
          <a:lstStyle/>
          <a:p>
            <a:pPr lvl="0">
              <a:defRPr sz="4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1" name="Shape 51"/>
          <p:cNvSpPr>
            <a:spLocks noGrp="1"/>
          </p:cNvSpPr>
          <p:nvPr>
            <p:ph type="title"/>
          </p:nvPr>
        </p:nvSpPr>
        <p:spPr>
          <a:xfrm>
            <a:off x="1422400" y="5245100"/>
            <a:ext cx="10541000" cy="2628900"/>
          </a:xfrm>
          <a:prstGeom prst="rect">
            <a:avLst/>
          </a:prstGeom>
        </p:spPr>
        <p:txBody>
          <a:bodyPr/>
          <a:lstStyle>
            <a:lvl1pPr algn="l">
              <a:defRPr sz="7600">
                <a:solidFill>
                  <a:srgbClr val="DEDDDE"/>
                </a:solidFill>
                <a:latin typeface="+mj-lt"/>
                <a:ea typeface="+mj-ea"/>
                <a:cs typeface="+mj-cs"/>
                <a:sym typeface="Helvetica Neue Bold Condensed"/>
              </a:defRPr>
            </a:lvl1pPr>
          </a:lstStyle>
          <a:p>
            <a:pPr lvl="0">
              <a:defRPr sz="1800">
                <a:solidFill>
                  <a:srgbClr val="000000"/>
                </a:solidFill>
              </a:defRPr>
            </a:pPr>
            <a:r>
              <a:rPr sz="7600">
                <a:solidFill>
                  <a:srgbClr val="DEDDDE"/>
                </a:solidFill>
              </a:rPr>
              <a:t>Title Text</a:t>
            </a:r>
          </a:p>
        </p:txBody>
      </p:sp>
      <p:sp>
        <p:nvSpPr>
          <p:cNvPr id="52" name="Shape 52"/>
          <p:cNvSpPr>
            <a:spLocks noGrp="1"/>
          </p:cNvSpPr>
          <p:nvPr>
            <p:ph type="body" idx="1"/>
          </p:nvPr>
        </p:nvSpPr>
        <p:spPr>
          <a:xfrm>
            <a:off x="1422400" y="7861300"/>
            <a:ext cx="10541000" cy="1612900"/>
          </a:xfrm>
          <a:prstGeom prst="rect">
            <a:avLst/>
          </a:prstGeom>
        </p:spPr>
        <p:txBody>
          <a:bodyPr lIns="0" tIns="0" rIns="0" bIns="0"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lvl="0">
              <a:defRPr sz="1800">
                <a:solidFill>
                  <a:srgbClr val="000000"/>
                </a:solidFill>
              </a:defRPr>
            </a:pPr>
            <a:r>
              <a:rPr sz="4600">
                <a:solidFill>
                  <a:srgbClr val="6696B6"/>
                </a:solidFill>
              </a:rPr>
              <a:t>Body Level One</a:t>
            </a:r>
          </a:p>
          <a:p>
            <a:pPr lvl="1">
              <a:defRPr sz="1800">
                <a:solidFill>
                  <a:srgbClr val="000000"/>
                </a:solidFill>
              </a:defRPr>
            </a:pPr>
            <a:r>
              <a:rPr sz="4600">
                <a:solidFill>
                  <a:srgbClr val="6696B6"/>
                </a:solidFill>
              </a:rPr>
              <a:t>Body Level Two</a:t>
            </a:r>
          </a:p>
          <a:p>
            <a:pPr lvl="2">
              <a:defRPr sz="1800">
                <a:solidFill>
                  <a:srgbClr val="000000"/>
                </a:solidFill>
              </a:defRPr>
            </a:pPr>
            <a:r>
              <a:rPr sz="4600">
                <a:solidFill>
                  <a:srgbClr val="6696B6"/>
                </a:solidFill>
              </a:rPr>
              <a:t>Body Level Three</a:t>
            </a:r>
          </a:p>
          <a:p>
            <a:pPr lvl="3">
              <a:defRPr sz="1800">
                <a:solidFill>
                  <a:srgbClr val="000000"/>
                </a:solidFill>
              </a:defRPr>
            </a:pPr>
            <a:r>
              <a:rPr sz="4600">
                <a:solidFill>
                  <a:srgbClr val="6696B6"/>
                </a:solidFill>
              </a:rPr>
              <a:t>Body Level Four</a:t>
            </a:r>
          </a:p>
          <a:p>
            <a:pPr lvl="4">
              <a:defRPr sz="1800">
                <a:solidFill>
                  <a:srgbClr val="000000"/>
                </a:solidFill>
              </a:defRPr>
            </a:pPr>
            <a:r>
              <a:rPr sz="4600">
                <a:solidFill>
                  <a:srgbClr val="6696B6"/>
                </a:solidFill>
              </a:rPr>
              <a:t>Body Level Five</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9" name="Shape 9"/>
          <p:cNvSpPr>
            <a:spLocks noGrp="1"/>
          </p:cNvSpPr>
          <p:nvPr>
            <p:ph type="title"/>
          </p:nvPr>
        </p:nvSpPr>
        <p:spPr>
          <a:prstGeom prst="rect">
            <a:avLst/>
          </a:prstGeom>
        </p:spPr>
        <p:txBody>
          <a:bodyPr/>
          <a:lstStyle/>
          <a:p>
            <a:pPr lvl="0">
              <a:defRPr sz="1800"/>
            </a:pPr>
            <a:r>
              <a:rPr sz="6400"/>
              <a:t>Title Text</a:t>
            </a:r>
          </a:p>
        </p:txBody>
      </p:sp>
      <p:sp>
        <p:nvSpPr>
          <p:cNvPr id="10" name="Shape 10"/>
          <p:cNvSpPr>
            <a:spLocks noGrp="1"/>
          </p:cNvSpPr>
          <p:nvPr>
            <p:ph type="body" idx="1"/>
          </p:nvPr>
        </p:nvSpPr>
        <p:spPr>
          <a:prstGeom prst="rect">
            <a:avLst/>
          </a:prstGeom>
        </p:spPr>
        <p:txBody>
          <a:bodyP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12" name="Shape 12"/>
          <p:cNvSpPr>
            <a:spLocks noGrp="1"/>
          </p:cNvSpPr>
          <p:nvPr>
            <p:ph type="title"/>
          </p:nvPr>
        </p:nvSpPr>
        <p:spPr>
          <a:prstGeom prst="rect">
            <a:avLst/>
          </a:prstGeom>
        </p:spPr>
        <p:txBody>
          <a:bodyPr/>
          <a:lstStyle/>
          <a:p>
            <a:pPr lvl="0">
              <a:defRPr sz="1800"/>
            </a:pPr>
            <a:r>
              <a:rPr sz="6400"/>
              <a:t>Title Text</a:t>
            </a:r>
          </a:p>
        </p:txBody>
      </p:sp>
      <p:sp>
        <p:nvSpPr>
          <p:cNvPr id="13" name="Shape 13"/>
          <p:cNvSpPr>
            <a:spLocks noGrp="1"/>
          </p:cNvSpPr>
          <p:nvPr>
            <p:ph type="body" idx="1"/>
          </p:nvPr>
        </p:nvSpPr>
        <p:spPr>
          <a:prstGeom prst="rect">
            <a:avLst/>
          </a:prstGeom>
        </p:spPr>
        <p:txBody>
          <a:bodyPr lIns="0" tIns="0" rIns="0" bIns="0" numCol="2" spcCol="523240" anchor="t"/>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Bullets">
    <p:spTree>
      <p:nvGrpSpPr>
        <p:cNvPr id="1" name=""/>
        <p:cNvGrpSpPr/>
        <p:nvPr/>
      </p:nvGrpSpPr>
      <p:grpSpPr>
        <a:xfrm>
          <a:off x="0" y="0"/>
          <a:ext cx="0" cy="0"/>
          <a:chOff x="0" y="0"/>
          <a:chExt cx="0" cy="0"/>
        </a:xfrm>
      </p:grpSpPr>
      <p:sp>
        <p:nvSpPr>
          <p:cNvPr id="15" name="Shape 15"/>
          <p:cNvSpPr>
            <a:spLocks noGrp="1"/>
          </p:cNvSpPr>
          <p:nvPr>
            <p:ph type="body" idx="1"/>
          </p:nvPr>
        </p:nvSpPr>
        <p:spPr>
          <a:xfrm>
            <a:off x="1270000" y="787400"/>
            <a:ext cx="10464800" cy="8178800"/>
          </a:xfrm>
          <a:prstGeom prst="rect">
            <a:avLst/>
          </a:prstGeom>
        </p:spPr>
        <p:txBody>
          <a:bodyPr/>
          <a:lstStyle>
            <a:lvl1pPr>
              <a:spcBef>
                <a:spcPts val="4800"/>
              </a:spcBef>
            </a:lvl1pPr>
            <a:lvl2pPr>
              <a:spcBef>
                <a:spcPts val="4800"/>
              </a:spcBef>
            </a:lvl2pPr>
            <a:lvl3pPr>
              <a:spcBef>
                <a:spcPts val="4800"/>
              </a:spcBef>
            </a:lvl3pPr>
            <a:lvl4pPr>
              <a:spcBef>
                <a:spcPts val="4800"/>
              </a:spcBef>
            </a:lvl4pPr>
            <a:lvl5pPr>
              <a:spcBef>
                <a:spcPts val="4800"/>
              </a:spcBef>
            </a:lvl5pP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defRPr sz="1800"/>
            </a:pPr>
            <a:r>
              <a:rPr sz="6400"/>
              <a:t>Title Text</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Title - Center">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0" name="Shape 20"/>
          <p:cNvSpPr>
            <a:spLocks noGrp="1"/>
          </p:cNvSpPr>
          <p:nvPr>
            <p:ph type="title"/>
          </p:nvPr>
        </p:nvSpPr>
        <p:spPr>
          <a:xfrm>
            <a:off x="1270000" y="2743200"/>
            <a:ext cx="10464800" cy="4267200"/>
          </a:xfrm>
          <a:prstGeom prst="rect">
            <a:avLst/>
          </a:prstGeom>
          <a:effectLst>
            <a:outerShdw blurRad="12700" dist="12700" dir="5400000" rotWithShape="0">
              <a:srgbClr val="424242"/>
            </a:outerShdw>
          </a:effectLst>
        </p:spPr>
        <p:txBody>
          <a:bodyPr anchor="ctr"/>
          <a:lstStyle>
            <a:lvl1pPr>
              <a:defRPr sz="8000" spc="-105">
                <a:solidFill>
                  <a:srgbClr val="E5E5E5"/>
                </a:solidFill>
              </a:defRPr>
            </a:lvl1pPr>
          </a:lstStyle>
          <a:p>
            <a:pPr lvl="0">
              <a:defRPr sz="1800" spc="0">
                <a:solidFill>
                  <a:srgbClr val="000000"/>
                </a:solidFill>
              </a:defRPr>
            </a:pPr>
            <a:r>
              <a:rPr sz="8000" spc="-105">
                <a:solidFill>
                  <a:srgbClr val="E5E5E5"/>
                </a:solidFill>
              </a:rPr>
              <a:t>Title Text</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 name="Shape 22"/>
          <p:cNvSpPr>
            <a:spLocks noGrp="1"/>
          </p:cNvSpPr>
          <p:nvPr>
            <p:ph type="title"/>
          </p:nvPr>
        </p:nvSpPr>
        <p:spPr>
          <a:xfrm>
            <a:off x="1270000" y="6629400"/>
            <a:ext cx="10464800" cy="2120900"/>
          </a:xfrm>
          <a:prstGeom prst="rect">
            <a:avLst/>
          </a:prstGeom>
          <a:effectLst>
            <a:outerShdw blurRad="12700" dist="12700" dir="5400000" rotWithShape="0">
              <a:srgbClr val="424242"/>
            </a:outerShdw>
          </a:effectLst>
        </p:spPr>
        <p:txBody>
          <a:bodyPr anchor="ctr"/>
          <a:lstStyle>
            <a:lvl1pPr>
              <a:defRPr sz="8000" spc="-105">
                <a:solidFill>
                  <a:srgbClr val="E5E5E5"/>
                </a:solidFill>
              </a:defRPr>
            </a:lvl1pPr>
          </a:lstStyle>
          <a:p>
            <a:pPr lvl="0">
              <a:defRPr sz="1800" spc="0">
                <a:solidFill>
                  <a:srgbClr val="000000"/>
                </a:solidFill>
              </a:defRPr>
            </a:pPr>
            <a:r>
              <a:rPr sz="8000" spc="-105">
                <a:solidFill>
                  <a:srgbClr val="E5E5E5"/>
                </a:solidFill>
              </a:rPr>
              <a:t>Title Text</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 name="Shape 24"/>
          <p:cNvSpPr>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a:lstStyle>
            <a:lvl1pPr>
              <a:defRPr sz="7000" spc="-92">
                <a:solidFill>
                  <a:srgbClr val="E5E5E5"/>
                </a:solidFill>
              </a:defRPr>
            </a:lvl1pPr>
          </a:lstStyle>
          <a:p>
            <a:pPr lvl="0">
              <a:defRPr sz="1800" spc="0">
                <a:solidFill>
                  <a:srgbClr val="000000"/>
                </a:solidFill>
              </a:defRPr>
            </a:pPr>
            <a:r>
              <a:rPr sz="7000" spc="-92">
                <a:solidFill>
                  <a:srgbClr val="E5E5E5"/>
                </a:solidFill>
              </a:rPr>
              <a:t>Title Text</a:t>
            </a:r>
          </a:p>
        </p:txBody>
      </p:sp>
      <p:sp>
        <p:nvSpPr>
          <p:cNvPr id="25" name="Shape 25"/>
          <p:cNvSpPr>
            <a:spLocks noGrp="1"/>
          </p:cNvSpPr>
          <p:nvPr>
            <p:ph type="body" idx="1"/>
          </p:nvPr>
        </p:nvSpPr>
        <p:spPr>
          <a:xfrm>
            <a:off x="635000" y="4787900"/>
            <a:ext cx="5867400" cy="33020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1"/>
          <a:srcRect/>
          <a:stretch>
            <a:fillRect/>
          </a:stretch>
        </a:blipFill>
        <a:effectLst/>
      </p:bgPr>
    </p:bg>
    <p:spTree>
      <p:nvGrpSpPr>
        <p:cNvPr id="1" name=""/>
        <p:cNvGrpSpPr/>
        <p:nvPr/>
      </p:nvGrpSpPr>
      <p:grpSpPr>
        <a:xfrm>
          <a:off x="0" y="0"/>
          <a:ext cx="0" cy="0"/>
          <a:chOff x="0" y="0"/>
          <a:chExt cx="0" cy="0"/>
        </a:xfrm>
      </p:grpSpPr>
      <p:sp>
        <p:nvSpPr>
          <p:cNvPr id="2" name="Shape 2"/>
          <p:cNvSpPr/>
          <p:nvPr/>
        </p:nvSpPr>
        <p:spPr>
          <a:xfrm>
            <a:off x="1422400" y="2019300"/>
            <a:ext cx="10166101" cy="127"/>
          </a:xfrm>
          <a:prstGeom prst="line">
            <a:avLst/>
          </a:prstGeom>
          <a:ln w="12700">
            <a:solidFill>
              <a:srgbClr val="B5B5AF"/>
            </a:solidFill>
            <a:miter lim="400000"/>
          </a:ln>
          <a:effectLst>
            <a:outerShdw blurRad="12700" dist="12700" rotWithShape="0">
              <a:srgbClr val="FFFFFF">
                <a:alpha val="82000"/>
              </a:srgbClr>
            </a:outerShdw>
          </a:effectLst>
        </p:spPr>
        <p:txBody>
          <a:bodyPr lIns="0" tIns="0" rIns="0" bIns="0" anchor="ctr"/>
          <a:lstStyle/>
          <a:p>
            <a:pPr lvl="0" algn="l" defTabSz="457200">
              <a:defRPr sz="1200" cap="none">
                <a:solidFill>
                  <a:srgbClr val="000000"/>
                </a:solidFill>
                <a:latin typeface="Helvetica"/>
                <a:ea typeface="Helvetica"/>
                <a:cs typeface="Helvetica"/>
                <a:sym typeface="Helvetica"/>
              </a:defRPr>
            </a:pPr>
            <a:endParaRPr/>
          </a:p>
        </p:txBody>
      </p:sp>
      <p:sp>
        <p:nvSpPr>
          <p:cNvPr id="3" name="Shape 3"/>
          <p:cNvSpPr>
            <a:spLocks noGrp="1"/>
          </p:cNvSpPr>
          <p:nvPr>
            <p:ph type="title"/>
          </p:nvPr>
        </p:nvSpPr>
        <p:spPr>
          <a:xfrm>
            <a:off x="1270000" y="254000"/>
            <a:ext cx="10464800" cy="1714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lstStyle/>
          <a:p>
            <a:pPr lvl="0">
              <a:defRPr sz="1800"/>
            </a:pPr>
            <a:r>
              <a:rPr sz="6400"/>
              <a:t>Title Text</a:t>
            </a:r>
          </a:p>
        </p:txBody>
      </p:sp>
      <p:sp>
        <p:nvSpPr>
          <p:cNvPr id="4" name="Shape 4"/>
          <p:cNvSpPr>
            <a:spLocks noGrp="1"/>
          </p:cNvSpPr>
          <p:nvPr>
            <p:ph type="body" idx="1"/>
          </p:nvPr>
        </p:nvSpPr>
        <p:spPr>
          <a:xfrm>
            <a:off x="1270000" y="2616200"/>
            <a:ext cx="10464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med"/>
  <p:txStyles>
    <p:titleStyle>
      <a:lvl1pPr algn="ctr" defTabSz="584200">
        <a:defRPr sz="6400">
          <a:latin typeface="+mn-lt"/>
          <a:ea typeface="+mn-ea"/>
          <a:cs typeface="+mn-cs"/>
          <a:sym typeface="Copperplate"/>
        </a:defRPr>
      </a:lvl1pPr>
      <a:lvl2pPr indent="228600" algn="ctr" defTabSz="584200">
        <a:defRPr sz="6400">
          <a:latin typeface="+mn-lt"/>
          <a:ea typeface="+mn-ea"/>
          <a:cs typeface="+mn-cs"/>
          <a:sym typeface="Copperplate"/>
        </a:defRPr>
      </a:lvl2pPr>
      <a:lvl3pPr indent="457200" algn="ctr" defTabSz="584200">
        <a:defRPr sz="6400">
          <a:latin typeface="+mn-lt"/>
          <a:ea typeface="+mn-ea"/>
          <a:cs typeface="+mn-cs"/>
          <a:sym typeface="Copperplate"/>
        </a:defRPr>
      </a:lvl3pPr>
      <a:lvl4pPr indent="685800" algn="ctr" defTabSz="584200">
        <a:defRPr sz="6400">
          <a:latin typeface="+mn-lt"/>
          <a:ea typeface="+mn-ea"/>
          <a:cs typeface="+mn-cs"/>
          <a:sym typeface="Copperplate"/>
        </a:defRPr>
      </a:lvl4pPr>
      <a:lvl5pPr indent="914400" algn="ctr" defTabSz="584200">
        <a:defRPr sz="6400">
          <a:latin typeface="+mn-lt"/>
          <a:ea typeface="+mn-ea"/>
          <a:cs typeface="+mn-cs"/>
          <a:sym typeface="Copperplate"/>
        </a:defRPr>
      </a:lvl5pPr>
      <a:lvl6pPr indent="1143000" algn="ctr" defTabSz="584200">
        <a:defRPr sz="6400">
          <a:latin typeface="+mn-lt"/>
          <a:ea typeface="+mn-ea"/>
          <a:cs typeface="+mn-cs"/>
          <a:sym typeface="Copperplate"/>
        </a:defRPr>
      </a:lvl6pPr>
      <a:lvl7pPr indent="1371600" algn="ctr" defTabSz="584200">
        <a:defRPr sz="6400">
          <a:latin typeface="+mn-lt"/>
          <a:ea typeface="+mn-ea"/>
          <a:cs typeface="+mn-cs"/>
          <a:sym typeface="Copperplate"/>
        </a:defRPr>
      </a:lvl7pPr>
      <a:lvl8pPr indent="1600200" algn="ctr" defTabSz="584200">
        <a:defRPr sz="6400">
          <a:latin typeface="+mn-lt"/>
          <a:ea typeface="+mn-ea"/>
          <a:cs typeface="+mn-cs"/>
          <a:sym typeface="Copperplate"/>
        </a:defRPr>
      </a:lvl8pPr>
      <a:lvl9pPr indent="1828800" algn="ctr" defTabSz="584200">
        <a:defRPr sz="6400">
          <a:latin typeface="+mn-lt"/>
          <a:ea typeface="+mn-ea"/>
          <a:cs typeface="+mn-cs"/>
          <a:sym typeface="Copperplate"/>
        </a:defRPr>
      </a:lvl9pPr>
    </p:titleStyle>
    <p:bodyStyle>
      <a:lvl1pPr marL="889325" indent="-571825" defTabSz="584200">
        <a:spcBef>
          <a:spcPts val="1800"/>
        </a:spcBef>
        <a:buSzPct val="100000"/>
        <a:buChar char="•"/>
        <a:defRPr sz="4200">
          <a:solidFill>
            <a:srgbClr val="515151"/>
          </a:solidFill>
          <a:latin typeface="Palatino"/>
          <a:ea typeface="Palatino"/>
          <a:cs typeface="Palatino"/>
          <a:sym typeface="Palatino"/>
        </a:defRPr>
      </a:lvl1pPr>
      <a:lvl2pPr marL="1333825" indent="-571825" defTabSz="584200">
        <a:spcBef>
          <a:spcPts val="1800"/>
        </a:spcBef>
        <a:buSzPct val="100000"/>
        <a:buChar char="•"/>
        <a:defRPr sz="4200">
          <a:solidFill>
            <a:srgbClr val="515151"/>
          </a:solidFill>
          <a:latin typeface="Palatino"/>
          <a:ea typeface="Palatino"/>
          <a:cs typeface="Palatino"/>
          <a:sym typeface="Palatino"/>
        </a:defRPr>
      </a:lvl2pPr>
      <a:lvl3pPr marL="1778325" indent="-571825" defTabSz="584200">
        <a:spcBef>
          <a:spcPts val="1800"/>
        </a:spcBef>
        <a:buSzPct val="100000"/>
        <a:buChar char="•"/>
        <a:defRPr sz="4200">
          <a:solidFill>
            <a:srgbClr val="515151"/>
          </a:solidFill>
          <a:latin typeface="Palatino"/>
          <a:ea typeface="Palatino"/>
          <a:cs typeface="Palatino"/>
          <a:sym typeface="Palatino"/>
        </a:defRPr>
      </a:lvl3pPr>
      <a:lvl4pPr marL="2222825" indent="-571825" defTabSz="584200">
        <a:spcBef>
          <a:spcPts val="1800"/>
        </a:spcBef>
        <a:buSzPct val="100000"/>
        <a:buChar char="•"/>
        <a:defRPr sz="4200">
          <a:solidFill>
            <a:srgbClr val="515151"/>
          </a:solidFill>
          <a:latin typeface="Palatino"/>
          <a:ea typeface="Palatino"/>
          <a:cs typeface="Palatino"/>
          <a:sym typeface="Palatino"/>
        </a:defRPr>
      </a:lvl4pPr>
      <a:lvl5pPr marL="2667325" indent="-571825" defTabSz="584200">
        <a:spcBef>
          <a:spcPts val="1800"/>
        </a:spcBef>
        <a:buSzPct val="100000"/>
        <a:buChar char="•"/>
        <a:defRPr sz="4200">
          <a:solidFill>
            <a:srgbClr val="515151"/>
          </a:solidFill>
          <a:latin typeface="Palatino"/>
          <a:ea typeface="Palatino"/>
          <a:cs typeface="Palatino"/>
          <a:sym typeface="Palatino"/>
        </a:defRPr>
      </a:lvl5pPr>
      <a:lvl6pPr marL="3022925" indent="-571825" defTabSz="584200">
        <a:spcBef>
          <a:spcPts val="1800"/>
        </a:spcBef>
        <a:buSzPct val="100000"/>
        <a:buChar char="•"/>
        <a:defRPr sz="4200">
          <a:solidFill>
            <a:srgbClr val="515151"/>
          </a:solidFill>
          <a:latin typeface="Palatino"/>
          <a:ea typeface="Palatino"/>
          <a:cs typeface="Palatino"/>
          <a:sym typeface="Palatino"/>
        </a:defRPr>
      </a:lvl6pPr>
      <a:lvl7pPr marL="3378525" indent="-571825" defTabSz="584200">
        <a:spcBef>
          <a:spcPts val="1800"/>
        </a:spcBef>
        <a:buSzPct val="100000"/>
        <a:buChar char="•"/>
        <a:defRPr sz="4200">
          <a:solidFill>
            <a:srgbClr val="515151"/>
          </a:solidFill>
          <a:latin typeface="Palatino"/>
          <a:ea typeface="Palatino"/>
          <a:cs typeface="Palatino"/>
          <a:sym typeface="Palatino"/>
        </a:defRPr>
      </a:lvl7pPr>
      <a:lvl8pPr marL="3734125" indent="-571825" defTabSz="584200">
        <a:spcBef>
          <a:spcPts val="1800"/>
        </a:spcBef>
        <a:buSzPct val="100000"/>
        <a:buChar char="•"/>
        <a:defRPr sz="4200">
          <a:solidFill>
            <a:srgbClr val="515151"/>
          </a:solidFill>
          <a:latin typeface="Palatino"/>
          <a:ea typeface="Palatino"/>
          <a:cs typeface="Palatino"/>
          <a:sym typeface="Palatino"/>
        </a:defRPr>
      </a:lvl8pPr>
      <a:lvl9pPr marL="4089725" indent="-571825" defTabSz="584200">
        <a:spcBef>
          <a:spcPts val="1800"/>
        </a:spcBef>
        <a:buSzPct val="100000"/>
        <a:buChar char="•"/>
        <a:defRPr sz="4200">
          <a:solidFill>
            <a:srgbClr val="515151"/>
          </a:solidFill>
          <a:latin typeface="Palatino"/>
          <a:ea typeface="Palatino"/>
          <a:cs typeface="Palatino"/>
          <a:sym typeface="Palatino"/>
        </a:defRPr>
      </a:lvl9pPr>
    </p:bodyStyle>
    <p:otherStyle>
      <a:lvl1pPr algn="ctr" defTabSz="584200">
        <a:defRPr>
          <a:solidFill>
            <a:schemeClr val="tx1"/>
          </a:solidFill>
          <a:latin typeface="+mn-lt"/>
          <a:ea typeface="+mn-ea"/>
          <a:cs typeface="+mn-cs"/>
          <a:sym typeface="Palatino"/>
        </a:defRPr>
      </a:lvl1pPr>
      <a:lvl2pPr indent="228600" algn="ctr" defTabSz="584200">
        <a:defRPr>
          <a:solidFill>
            <a:schemeClr val="tx1"/>
          </a:solidFill>
          <a:latin typeface="+mn-lt"/>
          <a:ea typeface="+mn-ea"/>
          <a:cs typeface="+mn-cs"/>
          <a:sym typeface="Palatino"/>
        </a:defRPr>
      </a:lvl2pPr>
      <a:lvl3pPr indent="457200" algn="ctr" defTabSz="584200">
        <a:defRPr>
          <a:solidFill>
            <a:schemeClr val="tx1"/>
          </a:solidFill>
          <a:latin typeface="+mn-lt"/>
          <a:ea typeface="+mn-ea"/>
          <a:cs typeface="+mn-cs"/>
          <a:sym typeface="Palatino"/>
        </a:defRPr>
      </a:lvl3pPr>
      <a:lvl4pPr indent="685800" algn="ctr" defTabSz="584200">
        <a:defRPr>
          <a:solidFill>
            <a:schemeClr val="tx1"/>
          </a:solidFill>
          <a:latin typeface="+mn-lt"/>
          <a:ea typeface="+mn-ea"/>
          <a:cs typeface="+mn-cs"/>
          <a:sym typeface="Palatino"/>
        </a:defRPr>
      </a:lvl4pPr>
      <a:lvl5pPr indent="914400" algn="ctr" defTabSz="584200">
        <a:defRPr>
          <a:solidFill>
            <a:schemeClr val="tx1"/>
          </a:solidFill>
          <a:latin typeface="+mn-lt"/>
          <a:ea typeface="+mn-ea"/>
          <a:cs typeface="+mn-cs"/>
          <a:sym typeface="Palatino"/>
        </a:defRPr>
      </a:lvl5pPr>
      <a:lvl6pPr indent="1143000" algn="ctr" defTabSz="584200">
        <a:defRPr>
          <a:solidFill>
            <a:schemeClr val="tx1"/>
          </a:solidFill>
          <a:latin typeface="+mn-lt"/>
          <a:ea typeface="+mn-ea"/>
          <a:cs typeface="+mn-cs"/>
          <a:sym typeface="Palatino"/>
        </a:defRPr>
      </a:lvl6pPr>
      <a:lvl7pPr indent="1371600" algn="ctr" defTabSz="584200">
        <a:defRPr>
          <a:solidFill>
            <a:schemeClr val="tx1"/>
          </a:solidFill>
          <a:latin typeface="+mn-lt"/>
          <a:ea typeface="+mn-ea"/>
          <a:cs typeface="+mn-cs"/>
          <a:sym typeface="Palatino"/>
        </a:defRPr>
      </a:lvl7pPr>
      <a:lvl8pPr indent="1600200" algn="ctr" defTabSz="584200">
        <a:defRPr>
          <a:solidFill>
            <a:schemeClr val="tx1"/>
          </a:solidFill>
          <a:latin typeface="+mn-lt"/>
          <a:ea typeface="+mn-ea"/>
          <a:cs typeface="+mn-cs"/>
          <a:sym typeface="Palatino"/>
        </a:defRPr>
      </a:lvl8pPr>
      <a:lvl9pPr indent="1828800" algn="ctr" defTabSz="584200">
        <a:defRPr>
          <a:solidFill>
            <a:schemeClr val="tx1"/>
          </a:solidFill>
          <a:latin typeface="+mn-lt"/>
          <a:ea typeface="+mn-ea"/>
          <a:cs typeface="+mn-cs"/>
          <a:sym typeface="Palatino"/>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9.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9.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7.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9.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0.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9.png"/><Relationship Id="rId1" Type="http://schemas.openxmlformats.org/officeDocument/2006/relationships/slideLayout" Target="../slideLayouts/slideLayout9.xml"/><Relationship Id="rId5" Type="http://schemas.openxmlformats.org/officeDocument/2006/relationships/image" Target="../media/image32.png"/><Relationship Id="rId4" Type="http://schemas.openxmlformats.org/officeDocument/2006/relationships/image" Target="../media/image30.png"/></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5.jpe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6.jpeg"/><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6.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hyperlink" Target="http://www.wayoflife.org" TargetMode="External"/><Relationship Id="rId1" Type="http://schemas.openxmlformats.org/officeDocument/2006/relationships/slideLayout" Target="../slideLayouts/slideLayout9.xml"/><Relationship Id="rId4" Type="http://schemas.openxmlformats.org/officeDocument/2006/relationships/image" Target="../media/image7.png"/></Relationships>
</file>

<file path=ppt/slides/_rels/slide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Shape 56"/>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This PowerPoint/Keynote presentation is part of the apologetics course entitled </a:t>
            </a:r>
            <a:r>
              <a:rPr sz="3600" i="1" dirty="0">
                <a:solidFill>
                  <a:srgbClr val="FFFFFF"/>
                </a:solidFill>
                <a:effectLst>
                  <a:outerShdw blurRad="12700" dist="25400" dir="2700000" rotWithShape="0">
                    <a:srgbClr val="000000"/>
                  </a:outerShdw>
                </a:effectLst>
                <a:latin typeface="Arial"/>
                <a:ea typeface="Arial"/>
                <a:cs typeface="Arial"/>
                <a:sym typeface="Arial"/>
              </a:rPr>
              <a:t>An Unshakeable Faith</a:t>
            </a:r>
            <a:r>
              <a:rPr sz="3600" dirty="0">
                <a:solidFill>
                  <a:srgbClr val="FFFFFF"/>
                </a:solidFill>
                <a:effectLst>
                  <a:outerShdw blurRad="12700" dist="25400" dir="2700000" rotWithShape="0">
                    <a:srgbClr val="000000"/>
                  </a:outerShdw>
                </a:effectLst>
                <a:latin typeface="Arial"/>
                <a:ea typeface="Arial"/>
                <a:cs typeface="Arial"/>
                <a:sym typeface="Arial"/>
              </a:rPr>
              <a:t>. </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Arial"/>
              <a:ea typeface="Arial"/>
              <a:cs typeface="Arial"/>
              <a:sym typeface="Arial"/>
            </a:endParaRP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Copyright 2011</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Second edition February 2015</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Way of Life Literature</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P. O. Box 610368</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Port Huron, MI 48061</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866-295-4143</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http://www.wayoflife.org</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fbns@wayoflife.org</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Arial"/>
              <a:ea typeface="Arial"/>
              <a:cs typeface="Arial"/>
              <a:sym typeface="Arial"/>
            </a:endParaRPr>
          </a:p>
          <a:p>
            <a:pPr lvl="0">
              <a:buClr>
                <a:srgbClr val="FFFB00"/>
              </a:buClr>
              <a:buFont typeface="Helvetica"/>
              <a:defRPr sz="1800" cap="none">
                <a:solidFill>
                  <a:srgbClr val="000000"/>
                </a:solidFill>
              </a:defRPr>
            </a:pPr>
            <a:r>
              <a:rPr sz="3600" i="1" dirty="0">
                <a:solidFill>
                  <a:srgbClr val="FFFFFF"/>
                </a:solidFill>
                <a:effectLst>
                  <a:outerShdw blurRad="12700" dist="25400" dir="2700000" rotWithShape="0">
                    <a:srgbClr val="000000"/>
                  </a:outerShdw>
                </a:effectLst>
                <a:latin typeface="Arial"/>
                <a:ea typeface="Arial"/>
                <a:cs typeface="Arial"/>
                <a:sym typeface="Arial"/>
              </a:rPr>
              <a:t>In Canada</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Bethel Baptist Church, 4212 Campbell St. N., London, Ontario N6P 1A6 </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519-652-2619 </a:t>
            </a:r>
          </a:p>
        </p:txBody>
      </p:sp>
      <p:grpSp>
        <p:nvGrpSpPr>
          <p:cNvPr id="59" name="Group 59"/>
          <p:cNvGrpSpPr/>
          <p:nvPr/>
        </p:nvGrpSpPr>
        <p:grpSpPr>
          <a:xfrm>
            <a:off x="9227189" y="3487899"/>
            <a:ext cx="2985978" cy="3649501"/>
            <a:chOff x="-269170" y="-126999"/>
            <a:chExt cx="2985976" cy="3649500"/>
          </a:xfrm>
        </p:grpSpPr>
        <p:pic>
          <p:nvPicPr>
            <p:cNvPr id="58" name="unshakeable - Version 2.jpg"/>
            <p:cNvPicPr/>
            <p:nvPr/>
          </p:nvPicPr>
          <p:blipFill>
            <a:blip r:embed="rId2">
              <a:extLst/>
            </a:blip>
            <a:srcRect t="3197" r="94" b="3069"/>
            <a:stretch>
              <a:fillRect/>
            </a:stretch>
          </p:blipFill>
          <p:spPr>
            <a:xfrm>
              <a:off x="0" y="0"/>
              <a:ext cx="2615207" cy="3395501"/>
            </a:xfrm>
            <a:prstGeom prst="rect">
              <a:avLst/>
            </a:prstGeom>
            <a:ln>
              <a:noFill/>
            </a:ln>
            <a:effectLst/>
          </p:spPr>
        </p:pic>
        <p:pic>
          <p:nvPicPr>
            <p:cNvPr id="57" name="Picture 56"/>
            <p:cNvPicPr/>
            <p:nvPr/>
          </p:nvPicPr>
          <p:blipFill>
            <a:blip r:embed="rId3">
              <a:extLst/>
            </a:blip>
            <a:stretch>
              <a:fillRect/>
            </a:stretch>
          </p:blipFill>
          <p:spPr>
            <a:xfrm>
              <a:off x="-269171" y="-127000"/>
              <a:ext cx="2985978" cy="3649501"/>
            </a:xfrm>
            <a:prstGeom prst="rect">
              <a:avLst/>
            </a:prstGeom>
            <a:effectLst/>
          </p:spPr>
        </p:pic>
      </p:gr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Shape 91"/>
          <p:cNvSpPr>
            <a:spLocks noGrp="1"/>
          </p:cNvSpPr>
          <p:nvPr>
            <p:ph type="body" idx="1"/>
          </p:nvPr>
        </p:nvSpPr>
        <p:spPr>
          <a:xfrm>
            <a:off x="1752600" y="6337300"/>
            <a:ext cx="9499600" cy="2667000"/>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“These homologous structures ... provide evidence of a common ancestor” </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(Prentice Hall Biology 2002).</a:t>
            </a:r>
          </a:p>
        </p:txBody>
      </p:sp>
      <p:pic>
        <p:nvPicPr>
          <p:cNvPr id="92" name="prentice hall biology 3 - Version 3.jpg"/>
          <p:cNvPicPr/>
          <p:nvPr/>
        </p:nvPicPr>
        <p:blipFill>
          <a:blip r:embed="rId2">
            <a:extLst/>
          </a:blip>
          <a:stretch>
            <a:fillRect/>
          </a:stretch>
        </p:blipFill>
        <p:spPr>
          <a:xfrm>
            <a:off x="495300" y="495300"/>
            <a:ext cx="12001500" cy="5372244"/>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Shape 94"/>
          <p:cNvSpPr>
            <a:spLocks noGrp="1"/>
          </p:cNvSpPr>
          <p:nvPr>
            <p:ph type="body" idx="1"/>
          </p:nvPr>
        </p:nvSpPr>
        <p:spPr>
          <a:xfrm>
            <a:off x="2362200" y="6159500"/>
            <a:ext cx="8280401" cy="14732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Homology is used to demonstrate the evolution of the horse.</a:t>
            </a:r>
          </a:p>
        </p:txBody>
      </p:sp>
      <p:pic>
        <p:nvPicPr>
          <p:cNvPr id="95" name="horse-evol.jpg"/>
          <p:cNvPicPr/>
          <p:nvPr/>
        </p:nvPicPr>
        <p:blipFill>
          <a:blip r:embed="rId2">
            <a:extLst/>
          </a:blip>
          <a:stretch>
            <a:fillRect/>
          </a:stretch>
        </p:blipFill>
        <p:spPr>
          <a:xfrm>
            <a:off x="850900" y="800951"/>
            <a:ext cx="11290300" cy="4508907"/>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Shape 97"/>
          <p:cNvSpPr>
            <a:spLocks noGrp="1"/>
          </p:cNvSpPr>
          <p:nvPr>
            <p:ph type="body" idx="1"/>
          </p:nvPr>
        </p:nvSpPr>
        <p:spPr>
          <a:xfrm>
            <a:off x="1485900" y="5816600"/>
            <a:ext cx="10033000" cy="22352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Homology is used to demonstrate the evolution of man from apes. The famous “Parade of Man” is an argument from Homology.</a:t>
            </a:r>
          </a:p>
        </p:txBody>
      </p:sp>
      <p:pic>
        <p:nvPicPr>
          <p:cNvPr id="98" name="evolution chart - Version 2.jpg"/>
          <p:cNvPicPr/>
          <p:nvPr/>
        </p:nvPicPr>
        <p:blipFill>
          <a:blip r:embed="rId2">
            <a:extLst/>
          </a:blip>
          <a:stretch>
            <a:fillRect/>
          </a:stretch>
        </p:blipFill>
        <p:spPr>
          <a:xfrm>
            <a:off x="546100" y="1003300"/>
            <a:ext cx="11752866" cy="41783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Shape 100"/>
          <p:cNvSpPr>
            <a:spLocks noGrp="1"/>
          </p:cNvSpPr>
          <p:nvPr>
            <p:ph type="body" idx="1"/>
          </p:nvPr>
        </p:nvSpPr>
        <p:spPr>
          <a:xfrm>
            <a:off x="1104900" y="5664200"/>
            <a:ext cx="3898900" cy="40386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Homology is used to demonstrate the evolution the whale.</a:t>
            </a:r>
          </a:p>
        </p:txBody>
      </p:sp>
      <p:pic>
        <p:nvPicPr>
          <p:cNvPr id="101" name="whale evolution _CH03.jpg"/>
          <p:cNvPicPr/>
          <p:nvPr/>
        </p:nvPicPr>
        <p:blipFill>
          <a:blip r:embed="rId2">
            <a:extLst/>
          </a:blip>
          <a:stretch>
            <a:fillRect/>
          </a:stretch>
        </p:blipFill>
        <p:spPr>
          <a:xfrm>
            <a:off x="6342394" y="533400"/>
            <a:ext cx="5676901" cy="86868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Shape 103"/>
          <p:cNvSpPr/>
          <p:nvPr/>
        </p:nvSpPr>
        <p:spPr>
          <a:xfrm>
            <a:off x="774700" y="508000"/>
            <a:ext cx="4279900" cy="1638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6000" cap="none">
                <a:solidFill>
                  <a:srgbClr val="000000"/>
                </a:solidFill>
                <a:latin typeface="Georgia"/>
                <a:ea typeface="Georgia"/>
                <a:cs typeface="Georgia"/>
                <a:sym typeface="Georgia"/>
              </a:defRPr>
            </a:lvl1pPr>
          </a:lstStyle>
          <a:p>
            <a:pPr lvl="0">
              <a:defRPr sz="1800"/>
            </a:pPr>
            <a:r>
              <a:rPr sz="6000"/>
              <a:t>Homology</a:t>
            </a:r>
          </a:p>
        </p:txBody>
      </p:sp>
      <p:sp>
        <p:nvSpPr>
          <p:cNvPr id="104" name="Shape 104"/>
          <p:cNvSpPr>
            <a:spLocks noGrp="1"/>
          </p:cNvSpPr>
          <p:nvPr>
            <p:ph type="body" idx="1"/>
          </p:nvPr>
        </p:nvSpPr>
        <p:spPr>
          <a:xfrm>
            <a:off x="780743" y="1830248"/>
            <a:ext cx="5706457" cy="7463988"/>
          </a:xfrm>
          <a:prstGeom prst="rect">
            <a:avLst/>
          </a:prstGeom>
        </p:spPr>
        <p:txBody>
          <a:bodyPr anchor="t"/>
          <a:lstStyle/>
          <a:p>
            <a:pPr lvl="0" defTabSz="584200">
              <a:lnSpc>
                <a:spcPct val="110000"/>
              </a:lnSpc>
              <a:tabLst/>
              <a:defRPr sz="1800">
                <a:solidFill>
                  <a:srgbClr val="000000"/>
                </a:solidFill>
              </a:defRPr>
            </a:pPr>
            <a:r>
              <a:rPr sz="3600" spc="-47">
                <a:latin typeface="Georgia"/>
                <a:ea typeface="Georgia"/>
                <a:cs typeface="Georgia"/>
                <a:sym typeface="Georgia"/>
              </a:rPr>
              <a:t>1. The argument from homology is based entirely on evolutionary assumption.</a:t>
            </a:r>
          </a:p>
          <a:p>
            <a:pPr lvl="0" defTabSz="584200">
              <a:tabLst/>
              <a:defRPr sz="1800">
                <a:solidFill>
                  <a:srgbClr val="000000"/>
                </a:solidFill>
              </a:defRPr>
            </a:pPr>
            <a:endParaRPr sz="3600" spc="-47">
              <a:latin typeface="Georgia"/>
              <a:ea typeface="Georgia"/>
              <a:cs typeface="Georgia"/>
              <a:sym typeface="Georgia"/>
            </a:endParaRPr>
          </a:p>
          <a:p>
            <a:pPr lvl="0" defTabSz="584200">
              <a:lnSpc>
                <a:spcPct val="110000"/>
              </a:lnSpc>
              <a:tabLst/>
              <a:defRPr sz="1800">
                <a:solidFill>
                  <a:srgbClr val="000000"/>
                </a:solidFill>
              </a:defRPr>
            </a:pPr>
            <a:r>
              <a:rPr sz="3600" spc="-47">
                <a:latin typeface="Georgia"/>
                <a:ea typeface="Georgia"/>
                <a:cs typeface="Georgia"/>
                <a:sym typeface="Georgia"/>
              </a:rPr>
              <a:t>2. The assumption is that evolution has a mechanism that can create.</a:t>
            </a:r>
          </a:p>
        </p:txBody>
      </p:sp>
      <p:grpSp>
        <p:nvGrpSpPr>
          <p:cNvPr id="107" name="Group 107"/>
          <p:cNvGrpSpPr/>
          <p:nvPr/>
        </p:nvGrpSpPr>
        <p:grpSpPr>
          <a:xfrm>
            <a:off x="6485391" y="1460500"/>
            <a:ext cx="5439909" cy="6832600"/>
            <a:chOff x="-385308" y="-127000"/>
            <a:chExt cx="5439907" cy="6832600"/>
          </a:xfrm>
        </p:grpSpPr>
        <p:pic>
          <p:nvPicPr>
            <p:cNvPr id="106" name="modern biology 1999 3 - Version 3.jpg"/>
            <p:cNvPicPr/>
            <p:nvPr/>
          </p:nvPicPr>
          <p:blipFill>
            <a:blip r:embed="rId2">
              <a:extLst/>
            </a:blip>
            <a:srcRect r="51801"/>
            <a:stretch>
              <a:fillRect/>
            </a:stretch>
          </p:blipFill>
          <p:spPr>
            <a:xfrm>
              <a:off x="0" y="0"/>
              <a:ext cx="4953000" cy="6578600"/>
            </a:xfrm>
            <a:prstGeom prst="rect">
              <a:avLst/>
            </a:prstGeom>
            <a:ln>
              <a:noFill/>
            </a:ln>
            <a:effectLst/>
          </p:spPr>
        </p:pic>
        <p:pic>
          <p:nvPicPr>
            <p:cNvPr id="105" name="Picture 104"/>
            <p:cNvPicPr/>
            <p:nvPr/>
          </p:nvPicPr>
          <p:blipFill>
            <a:blip r:embed="rId3">
              <a:extLst/>
            </a:blip>
            <a:stretch>
              <a:fillRect/>
            </a:stretch>
          </p:blipFill>
          <p:spPr>
            <a:xfrm>
              <a:off x="-385309" y="-127000"/>
              <a:ext cx="5439909" cy="6832600"/>
            </a:xfrm>
            <a:prstGeom prst="rect">
              <a:avLst/>
            </a:prstGeom>
            <a:effectLst/>
          </p:spPr>
        </p:pic>
      </p:gr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Shape 109"/>
          <p:cNvSpPr/>
          <p:nvPr/>
        </p:nvSpPr>
        <p:spPr>
          <a:xfrm>
            <a:off x="774700" y="508000"/>
            <a:ext cx="4279900" cy="1638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6000" cap="none">
                <a:solidFill>
                  <a:srgbClr val="000000"/>
                </a:solidFill>
                <a:latin typeface="Georgia"/>
                <a:ea typeface="Georgia"/>
                <a:cs typeface="Georgia"/>
                <a:sym typeface="Georgia"/>
              </a:defRPr>
            </a:lvl1pPr>
          </a:lstStyle>
          <a:p>
            <a:pPr lvl="0">
              <a:defRPr sz="1800"/>
            </a:pPr>
            <a:r>
              <a:rPr sz="6000"/>
              <a:t>Homology</a:t>
            </a:r>
          </a:p>
        </p:txBody>
      </p:sp>
      <p:sp>
        <p:nvSpPr>
          <p:cNvPr id="110" name="Shape 110"/>
          <p:cNvSpPr>
            <a:spLocks noGrp="1"/>
          </p:cNvSpPr>
          <p:nvPr>
            <p:ph type="body" idx="1"/>
          </p:nvPr>
        </p:nvSpPr>
        <p:spPr>
          <a:xfrm>
            <a:off x="780743" y="1830248"/>
            <a:ext cx="5706457" cy="7463988"/>
          </a:xfrm>
          <a:prstGeom prst="rect">
            <a:avLst/>
          </a:prstGeom>
        </p:spPr>
        <p:txBody>
          <a:bodyPr anchor="t"/>
          <a:lstStyle/>
          <a:p>
            <a:pPr lvl="0" defTabSz="584200">
              <a:lnSpc>
                <a:spcPct val="110000"/>
              </a:lnSpc>
              <a:tabLst/>
              <a:defRPr sz="1800">
                <a:solidFill>
                  <a:srgbClr val="000000"/>
                </a:solidFill>
              </a:defRPr>
            </a:pPr>
            <a:r>
              <a:rPr sz="3600" spc="-47">
                <a:latin typeface="Georgia"/>
                <a:ea typeface="Georgia"/>
                <a:cs typeface="Georgia"/>
                <a:sym typeface="Georgia"/>
              </a:rPr>
              <a:t>3. The founders of biological classification did not believe that homology points to evolution.</a:t>
            </a:r>
          </a:p>
          <a:p>
            <a:pPr lvl="0" defTabSz="584200">
              <a:tabLst/>
              <a:defRPr sz="1800">
                <a:solidFill>
                  <a:srgbClr val="000000"/>
                </a:solidFill>
              </a:defRPr>
            </a:pPr>
            <a:endParaRPr sz="3600" spc="-47">
              <a:latin typeface="Georgia"/>
              <a:ea typeface="Georgia"/>
              <a:cs typeface="Georgia"/>
              <a:sym typeface="Georgia"/>
            </a:endParaRPr>
          </a:p>
          <a:p>
            <a:pPr lvl="0" defTabSz="584200">
              <a:lnSpc>
                <a:spcPct val="110000"/>
              </a:lnSpc>
              <a:tabLst/>
              <a:defRPr sz="1800">
                <a:solidFill>
                  <a:srgbClr val="000000"/>
                </a:solidFill>
              </a:defRPr>
            </a:pPr>
            <a:r>
              <a:rPr sz="3600" spc="-47">
                <a:latin typeface="Georgia"/>
                <a:ea typeface="Georgia"/>
                <a:cs typeface="Georgia"/>
                <a:sym typeface="Georgia"/>
              </a:rPr>
              <a:t>4. Limbs and creatures are more different than similar.</a:t>
            </a:r>
          </a:p>
          <a:p>
            <a:pPr lvl="0" defTabSz="584200">
              <a:tabLst/>
              <a:defRPr sz="1800">
                <a:solidFill>
                  <a:srgbClr val="000000"/>
                </a:solidFill>
              </a:defRPr>
            </a:pPr>
            <a:endParaRPr sz="3600" spc="-47">
              <a:latin typeface="Georgia"/>
              <a:ea typeface="Georgia"/>
              <a:cs typeface="Georgia"/>
              <a:sym typeface="Georgia"/>
            </a:endParaRPr>
          </a:p>
          <a:p>
            <a:pPr lvl="0" defTabSz="584200">
              <a:lnSpc>
                <a:spcPct val="110000"/>
              </a:lnSpc>
              <a:tabLst/>
              <a:defRPr sz="1800">
                <a:solidFill>
                  <a:srgbClr val="000000"/>
                </a:solidFill>
              </a:defRPr>
            </a:pPr>
            <a:r>
              <a:rPr sz="3600" spc="-47">
                <a:latin typeface="Georgia"/>
                <a:ea typeface="Georgia"/>
                <a:cs typeface="Georgia"/>
                <a:sym typeface="Georgia"/>
              </a:rPr>
              <a:t>5. At the genetic level, the structures are not formed in the same way.</a:t>
            </a:r>
          </a:p>
        </p:txBody>
      </p:sp>
      <p:grpSp>
        <p:nvGrpSpPr>
          <p:cNvPr id="113" name="Group 113"/>
          <p:cNvGrpSpPr/>
          <p:nvPr/>
        </p:nvGrpSpPr>
        <p:grpSpPr>
          <a:xfrm>
            <a:off x="6485391" y="1460500"/>
            <a:ext cx="5439909" cy="6832600"/>
            <a:chOff x="-385308" y="-127000"/>
            <a:chExt cx="5439907" cy="6832600"/>
          </a:xfrm>
        </p:grpSpPr>
        <p:pic>
          <p:nvPicPr>
            <p:cNvPr id="112" name="modern biology 1999 3 - Version 3.jpg"/>
            <p:cNvPicPr/>
            <p:nvPr/>
          </p:nvPicPr>
          <p:blipFill>
            <a:blip r:embed="rId2">
              <a:extLst/>
            </a:blip>
            <a:srcRect r="51801"/>
            <a:stretch>
              <a:fillRect/>
            </a:stretch>
          </p:blipFill>
          <p:spPr>
            <a:xfrm>
              <a:off x="0" y="0"/>
              <a:ext cx="4953000" cy="6578600"/>
            </a:xfrm>
            <a:prstGeom prst="rect">
              <a:avLst/>
            </a:prstGeom>
            <a:ln>
              <a:noFill/>
            </a:ln>
            <a:effectLst/>
          </p:spPr>
        </p:pic>
        <p:pic>
          <p:nvPicPr>
            <p:cNvPr id="111" name="Picture 110"/>
            <p:cNvPicPr/>
            <p:nvPr/>
          </p:nvPicPr>
          <p:blipFill>
            <a:blip r:embed="rId3">
              <a:extLst/>
            </a:blip>
            <a:stretch>
              <a:fillRect/>
            </a:stretch>
          </p:blipFill>
          <p:spPr>
            <a:xfrm>
              <a:off x="-385309" y="-127000"/>
              <a:ext cx="5439909" cy="6832600"/>
            </a:xfrm>
            <a:prstGeom prst="rect">
              <a:avLst/>
            </a:prstGeom>
            <a:effectLst/>
          </p:spPr>
        </p:pic>
      </p:gr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Shape 115"/>
          <p:cNvSpPr>
            <a:spLocks noGrp="1"/>
          </p:cNvSpPr>
          <p:nvPr>
            <p:ph type="title"/>
          </p:nvPr>
        </p:nvSpPr>
        <p:spPr>
          <a:xfrm>
            <a:off x="838200" y="12700"/>
            <a:ext cx="5461000" cy="4864100"/>
          </a:xfrm>
          <a:prstGeom prst="rect">
            <a:avLst/>
          </a:prstGeom>
        </p:spPr>
        <p:txBody>
          <a:bodyPr>
            <a:normAutofit/>
          </a:bodyPr>
          <a:lstStyle>
            <a:lvl1pPr algn="l">
              <a:lnSpc>
                <a:spcPct val="110000"/>
              </a:lnSpc>
              <a:defRPr sz="4400" spc="-58">
                <a:latin typeface="Georgia"/>
                <a:ea typeface="Georgia"/>
                <a:cs typeface="Georgia"/>
                <a:sym typeface="Georgia"/>
              </a:defRPr>
            </a:lvl1pPr>
          </a:lstStyle>
          <a:p>
            <a:pPr lvl="0">
              <a:defRPr sz="1800" spc="0">
                <a:solidFill>
                  <a:srgbClr val="000000"/>
                </a:solidFill>
              </a:defRPr>
            </a:pPr>
            <a:r>
              <a:rPr sz="4400" spc="-58">
                <a:solidFill>
                  <a:srgbClr val="E5E5E5"/>
                </a:solidFill>
              </a:rPr>
              <a:t>1. The argument from homology is based entirely on the assumption that evolution is true.</a:t>
            </a:r>
          </a:p>
        </p:txBody>
      </p:sp>
      <p:grpSp>
        <p:nvGrpSpPr>
          <p:cNvPr id="118" name="Group 118"/>
          <p:cNvGrpSpPr/>
          <p:nvPr/>
        </p:nvGrpSpPr>
        <p:grpSpPr>
          <a:xfrm>
            <a:off x="6485391" y="1460500"/>
            <a:ext cx="5439909" cy="6832600"/>
            <a:chOff x="-266700" y="-127000"/>
            <a:chExt cx="5439907" cy="6832600"/>
          </a:xfrm>
        </p:grpSpPr>
        <p:pic>
          <p:nvPicPr>
            <p:cNvPr id="117" name="modern biology 1999 3 - Version 3.jpg"/>
            <p:cNvPicPr/>
            <p:nvPr/>
          </p:nvPicPr>
          <p:blipFill>
            <a:blip r:embed="rId2">
              <a:extLst/>
            </a:blip>
            <a:srcRect l="1317" r="49329"/>
            <a:stretch>
              <a:fillRect/>
            </a:stretch>
          </p:blipFill>
          <p:spPr>
            <a:xfrm>
              <a:off x="0" y="0"/>
              <a:ext cx="5071608" cy="6578600"/>
            </a:xfrm>
            <a:prstGeom prst="rect">
              <a:avLst/>
            </a:prstGeom>
            <a:ln>
              <a:noFill/>
            </a:ln>
            <a:effectLst/>
          </p:spPr>
        </p:pic>
        <p:pic>
          <p:nvPicPr>
            <p:cNvPr id="116" name="Picture 115"/>
            <p:cNvPicPr/>
            <p:nvPr/>
          </p:nvPicPr>
          <p:blipFill>
            <a:blip r:embed="rId3">
              <a:extLst/>
            </a:blip>
            <a:stretch>
              <a:fillRect/>
            </a:stretch>
          </p:blipFill>
          <p:spPr>
            <a:xfrm>
              <a:off x="-266700" y="-127000"/>
              <a:ext cx="5439908" cy="6832600"/>
            </a:xfrm>
            <a:prstGeom prst="rect">
              <a:avLst/>
            </a:prstGeom>
            <a:effectLst/>
          </p:spPr>
        </p:pic>
      </p:gr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Shape 120"/>
          <p:cNvSpPr>
            <a:spLocks noGrp="1"/>
          </p:cNvSpPr>
          <p:nvPr>
            <p:ph type="body" idx="1"/>
          </p:nvPr>
        </p:nvSpPr>
        <p:spPr>
          <a:xfrm>
            <a:off x="787400" y="1486081"/>
            <a:ext cx="4953000" cy="4254501"/>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Similarity of structure is not evidence for evolution. </a:t>
            </a:r>
          </a:p>
          <a:p>
            <a:pPr lvl="0">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It could as easily point to common design as common evolution.</a:t>
            </a:r>
          </a:p>
        </p:txBody>
      </p:sp>
      <p:pic>
        <p:nvPicPr>
          <p:cNvPr id="121" name="horse series.jpg"/>
          <p:cNvPicPr/>
          <p:nvPr/>
        </p:nvPicPr>
        <p:blipFill>
          <a:blip r:embed="rId2">
            <a:extLst/>
          </a:blip>
          <a:stretch>
            <a:fillRect/>
          </a:stretch>
        </p:blipFill>
        <p:spPr>
          <a:xfrm>
            <a:off x="6403241" y="1485900"/>
            <a:ext cx="5727702" cy="4254863"/>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Shape 123"/>
          <p:cNvSpPr>
            <a:spLocks noGrp="1"/>
          </p:cNvSpPr>
          <p:nvPr>
            <p:ph type="body" idx="1"/>
          </p:nvPr>
        </p:nvSpPr>
        <p:spPr>
          <a:xfrm>
            <a:off x="431800" y="5003800"/>
            <a:ext cx="5486400" cy="38354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It would be reasonable for the Creator to use similar structures and processes in creatures created to live in the same environment.</a:t>
            </a:r>
          </a:p>
        </p:txBody>
      </p:sp>
      <p:pic>
        <p:nvPicPr>
          <p:cNvPr id="124" name="horse series.jpg"/>
          <p:cNvPicPr/>
          <p:nvPr/>
        </p:nvPicPr>
        <p:blipFill>
          <a:blip r:embed="rId2">
            <a:extLst/>
          </a:blip>
          <a:stretch>
            <a:fillRect/>
          </a:stretch>
        </p:blipFill>
        <p:spPr>
          <a:xfrm>
            <a:off x="6403241" y="1485900"/>
            <a:ext cx="5727702" cy="4254863"/>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Shape 126"/>
          <p:cNvSpPr/>
          <p:nvPr/>
        </p:nvSpPr>
        <p:spPr>
          <a:xfrm>
            <a:off x="355600" y="4127500"/>
            <a:ext cx="5562600" cy="46228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Engineers use devices like gears, wheels, ball joints, and switches in all different kinds of machines. </a:t>
            </a:r>
          </a:p>
        </p:txBody>
      </p:sp>
      <p:grpSp>
        <p:nvGrpSpPr>
          <p:cNvPr id="129" name="Group 129"/>
          <p:cNvGrpSpPr/>
          <p:nvPr/>
        </p:nvGrpSpPr>
        <p:grpSpPr>
          <a:xfrm>
            <a:off x="6705600" y="1257300"/>
            <a:ext cx="5511800" cy="6925854"/>
            <a:chOff x="-266700" y="-127000"/>
            <a:chExt cx="5511800" cy="6925853"/>
          </a:xfrm>
        </p:grpSpPr>
        <p:pic>
          <p:nvPicPr>
            <p:cNvPr id="128" name="ball_joint_03.png"/>
            <p:cNvPicPr/>
            <p:nvPr/>
          </p:nvPicPr>
          <p:blipFill>
            <a:blip r:embed="rId2">
              <a:extLst/>
            </a:blip>
            <a:srcRect l="9437" r="9236"/>
            <a:stretch>
              <a:fillRect/>
            </a:stretch>
          </p:blipFill>
          <p:spPr>
            <a:xfrm>
              <a:off x="0" y="0"/>
              <a:ext cx="5143500" cy="6667500"/>
            </a:xfrm>
            <a:prstGeom prst="rect">
              <a:avLst/>
            </a:prstGeom>
            <a:ln>
              <a:noFill/>
            </a:ln>
            <a:effectLst/>
          </p:spPr>
        </p:pic>
        <p:pic>
          <p:nvPicPr>
            <p:cNvPr id="127" name="Picture 126"/>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Shape 61"/>
          <p:cNvSpPr>
            <a:spLocks noGrp="1"/>
          </p:cNvSpPr>
          <p:nvPr>
            <p:ph type="body" idx="1"/>
          </p:nvPr>
        </p:nvSpPr>
        <p:spPr>
          <a:xfrm>
            <a:off x="381000" y="812800"/>
            <a:ext cx="5867400" cy="8514080"/>
          </a:xfrm>
          <a:prstGeom prst="rect">
            <a:avLst/>
          </a:prstGeom>
        </p:spPr>
        <p:txBody>
          <a:bodyPr/>
          <a:lstStyle/>
          <a:p>
            <a:pPr lvl="0">
              <a:lnSpc>
                <a:spcPct val="110000"/>
              </a:lnSpc>
              <a:defRPr sz="1800" spc="0">
                <a:solidFill>
                  <a:srgbClr val="000000"/>
                </a:solidFill>
              </a:defRPr>
            </a:pPr>
            <a:r>
              <a:rPr sz="3600" spc="-47" dirty="0">
                <a:solidFill>
                  <a:srgbClr val="CBCBCB"/>
                </a:solidFill>
                <a:latin typeface="Georgia"/>
                <a:ea typeface="Georgia"/>
                <a:cs typeface="Georgia"/>
                <a:sym typeface="Georgia"/>
              </a:rPr>
              <a:t>Evolution and Science is part of An Unshakeable Faith: A Christian Apologetics Course. It is part of a completely updated third edition, February 2015</a:t>
            </a:r>
          </a:p>
          <a:p>
            <a:pPr lvl="0">
              <a:defRPr sz="1800" spc="0">
                <a:solidFill>
                  <a:srgbClr val="000000"/>
                </a:solidFill>
              </a:defRPr>
            </a:pPr>
            <a:endParaRPr sz="3600" spc="-47" dirty="0">
              <a:solidFill>
                <a:srgbClr val="CBCBCB"/>
              </a:solidFill>
              <a:latin typeface="Georgia"/>
              <a:ea typeface="Georgia"/>
              <a:cs typeface="Georgia"/>
              <a:sym typeface="Georgia"/>
            </a:endParaRPr>
          </a:p>
          <a:p>
            <a:pPr lvl="0">
              <a:defRPr sz="1800" spc="0">
                <a:solidFill>
                  <a:srgbClr val="000000"/>
                </a:solidFill>
              </a:defRPr>
            </a:pPr>
            <a:endParaRPr sz="3600" spc="-47" dirty="0">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dirty="0">
                <a:solidFill>
                  <a:srgbClr val="CBCBCB"/>
                </a:solidFill>
                <a:latin typeface="Georgia"/>
                <a:ea typeface="Georgia"/>
                <a:cs typeface="Georgia"/>
                <a:sym typeface="Georgia"/>
              </a:rPr>
              <a:t>Before viewing these PowerPoints, the teacher should first present the introduction to the </a:t>
            </a:r>
            <a:r>
              <a:rPr lang="en-US" sz="3600" spc="-47" dirty="0" smtClean="0">
                <a:solidFill>
                  <a:srgbClr val="CBCBCB"/>
                </a:solidFill>
                <a:latin typeface="Georgia"/>
                <a:ea typeface="Georgia"/>
                <a:cs typeface="Georgia"/>
                <a:sym typeface="Georgia"/>
              </a:rPr>
              <a:t>E</a:t>
            </a:r>
            <a:r>
              <a:rPr sz="3600" spc="-47" dirty="0" smtClean="0">
                <a:solidFill>
                  <a:srgbClr val="CBCBCB"/>
                </a:solidFill>
                <a:latin typeface="Georgia"/>
                <a:ea typeface="Georgia"/>
                <a:cs typeface="Georgia"/>
                <a:sym typeface="Georgia"/>
              </a:rPr>
              <a:t>volution </a:t>
            </a:r>
            <a:r>
              <a:rPr sz="3600" spc="-47" dirty="0">
                <a:solidFill>
                  <a:srgbClr val="CBCBCB"/>
                </a:solidFill>
                <a:latin typeface="Georgia"/>
                <a:ea typeface="Georgia"/>
                <a:cs typeface="Georgia"/>
                <a:sym typeface="Georgia"/>
              </a:rPr>
              <a:t>and Science section from the book.</a:t>
            </a:r>
          </a:p>
        </p:txBody>
      </p:sp>
      <p:grpSp>
        <p:nvGrpSpPr>
          <p:cNvPr id="64" name="Group 64"/>
          <p:cNvGrpSpPr/>
          <p:nvPr/>
        </p:nvGrpSpPr>
        <p:grpSpPr>
          <a:xfrm>
            <a:off x="6560753" y="901700"/>
            <a:ext cx="5821747" cy="7327900"/>
            <a:chOff x="-271846" y="-127000"/>
            <a:chExt cx="5821746" cy="7327900"/>
          </a:xfrm>
        </p:grpSpPr>
        <p:pic>
          <p:nvPicPr>
            <p:cNvPr id="63" name="unshakeable - Version 2.jpg"/>
            <p:cNvPicPr/>
            <p:nvPr/>
          </p:nvPicPr>
          <p:blipFill>
            <a:blip r:embed="rId2">
              <a:extLst/>
            </a:blip>
            <a:srcRect t="3197" r="94" b="3069"/>
            <a:stretch>
              <a:fillRect/>
            </a:stretch>
          </p:blipFill>
          <p:spPr>
            <a:xfrm>
              <a:off x="0" y="0"/>
              <a:ext cx="5448300" cy="7073900"/>
            </a:xfrm>
            <a:prstGeom prst="rect">
              <a:avLst/>
            </a:prstGeom>
            <a:ln>
              <a:noFill/>
            </a:ln>
            <a:effectLst/>
          </p:spPr>
        </p:pic>
        <p:pic>
          <p:nvPicPr>
            <p:cNvPr id="62" name="Picture 61"/>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Shape 131"/>
          <p:cNvSpPr/>
          <p:nvPr/>
        </p:nvSpPr>
        <p:spPr>
          <a:xfrm>
            <a:off x="355599" y="7060108"/>
            <a:ext cx="6426202" cy="2426792"/>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wheel is used in roller skates, bicycles, carts, and cars.</a:t>
            </a:r>
          </a:p>
        </p:txBody>
      </p:sp>
      <p:grpSp>
        <p:nvGrpSpPr>
          <p:cNvPr id="134" name="Group 134"/>
          <p:cNvGrpSpPr/>
          <p:nvPr/>
        </p:nvGrpSpPr>
        <p:grpSpPr>
          <a:xfrm>
            <a:off x="8849531" y="419100"/>
            <a:ext cx="3418670" cy="4210764"/>
            <a:chOff x="-266699" y="-126999"/>
            <a:chExt cx="3418668" cy="4210763"/>
          </a:xfrm>
        </p:grpSpPr>
        <p:pic>
          <p:nvPicPr>
            <p:cNvPr id="133" name="pasted-image.png"/>
            <p:cNvPicPr/>
            <p:nvPr/>
          </p:nvPicPr>
          <p:blipFill>
            <a:blip r:embed="rId2">
              <a:extLst/>
            </a:blip>
            <a:srcRect l="21127" r="21127"/>
            <a:stretch>
              <a:fillRect/>
            </a:stretch>
          </p:blipFill>
          <p:spPr>
            <a:xfrm>
              <a:off x="0" y="0"/>
              <a:ext cx="3050369" cy="3956764"/>
            </a:xfrm>
            <a:prstGeom prst="rect">
              <a:avLst/>
            </a:prstGeom>
            <a:ln>
              <a:noFill/>
            </a:ln>
            <a:effectLst/>
          </p:spPr>
        </p:pic>
        <p:pic>
          <p:nvPicPr>
            <p:cNvPr id="132" name="Picture 131"/>
            <p:cNvPicPr/>
            <p:nvPr/>
          </p:nvPicPr>
          <p:blipFill>
            <a:blip r:embed="rId3">
              <a:extLst/>
            </a:blip>
            <a:stretch>
              <a:fillRect/>
            </a:stretch>
          </p:blipFill>
          <p:spPr>
            <a:xfrm>
              <a:off x="-266700" y="-127000"/>
              <a:ext cx="3418669" cy="4210764"/>
            </a:xfrm>
            <a:prstGeom prst="rect">
              <a:avLst/>
            </a:prstGeom>
            <a:effectLst/>
          </p:spPr>
        </p:pic>
      </p:grpSp>
      <p:grpSp>
        <p:nvGrpSpPr>
          <p:cNvPr id="137" name="Group 137"/>
          <p:cNvGrpSpPr/>
          <p:nvPr/>
        </p:nvGrpSpPr>
        <p:grpSpPr>
          <a:xfrm>
            <a:off x="340531" y="215900"/>
            <a:ext cx="3418670" cy="4210764"/>
            <a:chOff x="-266699" y="-126999"/>
            <a:chExt cx="3418668" cy="4210763"/>
          </a:xfrm>
        </p:grpSpPr>
        <p:pic>
          <p:nvPicPr>
            <p:cNvPr id="136" name="pasted-image.png"/>
            <p:cNvPicPr/>
            <p:nvPr/>
          </p:nvPicPr>
          <p:blipFill>
            <a:blip r:embed="rId4">
              <a:extLst/>
            </a:blip>
            <a:srcRect l="11453" r="11453"/>
            <a:stretch>
              <a:fillRect/>
            </a:stretch>
          </p:blipFill>
          <p:spPr>
            <a:xfrm>
              <a:off x="0" y="0"/>
              <a:ext cx="3050369" cy="3956764"/>
            </a:xfrm>
            <a:prstGeom prst="rect">
              <a:avLst/>
            </a:prstGeom>
            <a:ln>
              <a:noFill/>
            </a:ln>
            <a:effectLst/>
          </p:spPr>
        </p:pic>
        <p:pic>
          <p:nvPicPr>
            <p:cNvPr id="135" name="Picture 134"/>
            <p:cNvPicPr/>
            <p:nvPr/>
          </p:nvPicPr>
          <p:blipFill>
            <a:blip r:embed="rId3">
              <a:extLst/>
            </a:blip>
            <a:stretch>
              <a:fillRect/>
            </a:stretch>
          </p:blipFill>
          <p:spPr>
            <a:xfrm>
              <a:off x="-266700" y="-127000"/>
              <a:ext cx="3418669" cy="4210764"/>
            </a:xfrm>
            <a:prstGeom prst="rect">
              <a:avLst/>
            </a:prstGeom>
            <a:effectLst/>
          </p:spPr>
        </p:pic>
      </p:grpSp>
      <p:pic>
        <p:nvPicPr>
          <p:cNvPr id="138" name="pasted-image.png"/>
          <p:cNvPicPr/>
          <p:nvPr/>
        </p:nvPicPr>
        <p:blipFill>
          <a:blip r:embed="rId5">
            <a:extLst/>
          </a:blip>
          <a:stretch>
            <a:fillRect/>
          </a:stretch>
        </p:blipFill>
        <p:spPr>
          <a:xfrm>
            <a:off x="4361104" y="1790700"/>
            <a:ext cx="3886524" cy="3567588"/>
          </a:xfrm>
          <a:prstGeom prst="rect">
            <a:avLst/>
          </a:prstGeom>
          <a:ln w="12700">
            <a:miter lim="400000"/>
          </a:ln>
        </p:spPr>
      </p:pic>
      <p:pic>
        <p:nvPicPr>
          <p:cNvPr id="139" name="pasted-image.png"/>
          <p:cNvPicPr/>
          <p:nvPr/>
        </p:nvPicPr>
        <p:blipFill>
          <a:blip r:embed="rId6">
            <a:extLst/>
          </a:blip>
          <a:stretch>
            <a:fillRect/>
          </a:stretch>
        </p:blipFill>
        <p:spPr>
          <a:xfrm>
            <a:off x="7414194" y="5958029"/>
            <a:ext cx="5136012" cy="34490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Shape 141"/>
          <p:cNvSpPr/>
          <p:nvPr/>
        </p:nvSpPr>
        <p:spPr>
          <a:xfrm>
            <a:off x="355599" y="7060108"/>
            <a:ext cx="6426202" cy="2426792"/>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This is not evidence of evolution. It is evidence of common design.</a:t>
            </a:r>
          </a:p>
        </p:txBody>
      </p:sp>
      <p:grpSp>
        <p:nvGrpSpPr>
          <p:cNvPr id="144" name="Group 144"/>
          <p:cNvGrpSpPr/>
          <p:nvPr/>
        </p:nvGrpSpPr>
        <p:grpSpPr>
          <a:xfrm>
            <a:off x="8849531" y="419100"/>
            <a:ext cx="3418670" cy="4210764"/>
            <a:chOff x="-266699" y="-126999"/>
            <a:chExt cx="3418668" cy="4210763"/>
          </a:xfrm>
        </p:grpSpPr>
        <p:pic>
          <p:nvPicPr>
            <p:cNvPr id="143" name="pasted-image.png"/>
            <p:cNvPicPr/>
            <p:nvPr/>
          </p:nvPicPr>
          <p:blipFill>
            <a:blip r:embed="rId2">
              <a:extLst/>
            </a:blip>
            <a:srcRect l="21127" r="21127"/>
            <a:stretch>
              <a:fillRect/>
            </a:stretch>
          </p:blipFill>
          <p:spPr>
            <a:xfrm>
              <a:off x="0" y="0"/>
              <a:ext cx="3050369" cy="3956764"/>
            </a:xfrm>
            <a:prstGeom prst="rect">
              <a:avLst/>
            </a:prstGeom>
            <a:ln>
              <a:noFill/>
            </a:ln>
            <a:effectLst/>
          </p:spPr>
        </p:pic>
        <p:pic>
          <p:nvPicPr>
            <p:cNvPr id="142" name="Picture 141"/>
            <p:cNvPicPr/>
            <p:nvPr/>
          </p:nvPicPr>
          <p:blipFill>
            <a:blip r:embed="rId3">
              <a:extLst/>
            </a:blip>
            <a:stretch>
              <a:fillRect/>
            </a:stretch>
          </p:blipFill>
          <p:spPr>
            <a:xfrm>
              <a:off x="-266700" y="-127000"/>
              <a:ext cx="3418669" cy="4210764"/>
            </a:xfrm>
            <a:prstGeom prst="rect">
              <a:avLst/>
            </a:prstGeom>
            <a:effectLst/>
          </p:spPr>
        </p:pic>
      </p:grpSp>
      <p:grpSp>
        <p:nvGrpSpPr>
          <p:cNvPr id="147" name="Group 147"/>
          <p:cNvGrpSpPr/>
          <p:nvPr/>
        </p:nvGrpSpPr>
        <p:grpSpPr>
          <a:xfrm>
            <a:off x="340531" y="215900"/>
            <a:ext cx="3418670" cy="4210764"/>
            <a:chOff x="-266699" y="-126999"/>
            <a:chExt cx="3418668" cy="4210763"/>
          </a:xfrm>
        </p:grpSpPr>
        <p:pic>
          <p:nvPicPr>
            <p:cNvPr id="146" name="pasted-image.png"/>
            <p:cNvPicPr/>
            <p:nvPr/>
          </p:nvPicPr>
          <p:blipFill>
            <a:blip r:embed="rId4">
              <a:extLst/>
            </a:blip>
            <a:srcRect l="11453" r="11453"/>
            <a:stretch>
              <a:fillRect/>
            </a:stretch>
          </p:blipFill>
          <p:spPr>
            <a:xfrm>
              <a:off x="0" y="0"/>
              <a:ext cx="3050369" cy="3956764"/>
            </a:xfrm>
            <a:prstGeom prst="rect">
              <a:avLst/>
            </a:prstGeom>
            <a:ln>
              <a:noFill/>
            </a:ln>
            <a:effectLst/>
          </p:spPr>
        </p:pic>
        <p:pic>
          <p:nvPicPr>
            <p:cNvPr id="145" name="Picture 144"/>
            <p:cNvPicPr/>
            <p:nvPr/>
          </p:nvPicPr>
          <p:blipFill>
            <a:blip r:embed="rId3">
              <a:extLst/>
            </a:blip>
            <a:stretch>
              <a:fillRect/>
            </a:stretch>
          </p:blipFill>
          <p:spPr>
            <a:xfrm>
              <a:off x="-266700" y="-127000"/>
              <a:ext cx="3418669" cy="4210764"/>
            </a:xfrm>
            <a:prstGeom prst="rect">
              <a:avLst/>
            </a:prstGeom>
            <a:effectLst/>
          </p:spPr>
        </p:pic>
      </p:grpSp>
      <p:pic>
        <p:nvPicPr>
          <p:cNvPr id="148" name="pasted-image.png"/>
          <p:cNvPicPr/>
          <p:nvPr/>
        </p:nvPicPr>
        <p:blipFill>
          <a:blip r:embed="rId5">
            <a:extLst/>
          </a:blip>
          <a:stretch>
            <a:fillRect/>
          </a:stretch>
        </p:blipFill>
        <p:spPr>
          <a:xfrm>
            <a:off x="4361104" y="1790700"/>
            <a:ext cx="3886524" cy="3567588"/>
          </a:xfrm>
          <a:prstGeom prst="rect">
            <a:avLst/>
          </a:prstGeom>
          <a:ln w="12700">
            <a:miter lim="400000"/>
          </a:ln>
        </p:spPr>
      </p:pic>
      <p:pic>
        <p:nvPicPr>
          <p:cNvPr id="149" name="pasted-image.png"/>
          <p:cNvPicPr/>
          <p:nvPr/>
        </p:nvPicPr>
        <p:blipFill>
          <a:blip r:embed="rId6">
            <a:extLst/>
          </a:blip>
          <a:stretch>
            <a:fillRect/>
          </a:stretch>
        </p:blipFill>
        <p:spPr>
          <a:xfrm>
            <a:off x="7414194" y="5958029"/>
            <a:ext cx="5136012" cy="34490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Shape 151"/>
          <p:cNvSpPr/>
          <p:nvPr/>
        </p:nvSpPr>
        <p:spPr>
          <a:xfrm>
            <a:off x="660400" y="1940321"/>
            <a:ext cx="5562600" cy="7203679"/>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“Roller skates, bikes, cars, trucks, busses and trains all have wheels, but one is not the ancestor of the other. They are similar because intelligent human designers have all thought that wheels are a good way to move things on land” (Dr. Terry Mortenson).</a:t>
            </a:r>
          </a:p>
        </p:txBody>
      </p:sp>
      <p:grpSp>
        <p:nvGrpSpPr>
          <p:cNvPr id="154" name="Group 154"/>
          <p:cNvGrpSpPr/>
          <p:nvPr/>
        </p:nvGrpSpPr>
        <p:grpSpPr>
          <a:xfrm>
            <a:off x="6959600" y="1257300"/>
            <a:ext cx="5511800" cy="6925854"/>
            <a:chOff x="-266700" y="-127000"/>
            <a:chExt cx="5511800" cy="6925853"/>
          </a:xfrm>
        </p:grpSpPr>
        <p:pic>
          <p:nvPicPr>
            <p:cNvPr id="153" name="terry-mortenson1.png"/>
            <p:cNvPicPr/>
            <p:nvPr/>
          </p:nvPicPr>
          <p:blipFill>
            <a:blip r:embed="rId2">
              <a:extLst/>
            </a:blip>
            <a:srcRect t="1296" b="1417"/>
            <a:stretch>
              <a:fillRect/>
            </a:stretch>
          </p:blipFill>
          <p:spPr>
            <a:xfrm>
              <a:off x="0" y="0"/>
              <a:ext cx="5143500" cy="6671854"/>
            </a:xfrm>
            <a:prstGeom prst="rect">
              <a:avLst/>
            </a:prstGeom>
            <a:ln>
              <a:noFill/>
            </a:ln>
            <a:effectLst/>
          </p:spPr>
        </p:pic>
        <p:pic>
          <p:nvPicPr>
            <p:cNvPr id="152" name="Picture 151"/>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8" name="Group 158"/>
          <p:cNvGrpSpPr/>
          <p:nvPr/>
        </p:nvGrpSpPr>
        <p:grpSpPr>
          <a:xfrm>
            <a:off x="6345356" y="1066800"/>
            <a:ext cx="6037145" cy="7607300"/>
            <a:chOff x="-271343" y="-127000"/>
            <a:chExt cx="6037143" cy="7607300"/>
          </a:xfrm>
        </p:grpSpPr>
        <p:pic>
          <p:nvPicPr>
            <p:cNvPr id="157" name="filesDB-download.png"/>
            <p:cNvPicPr/>
            <p:nvPr/>
          </p:nvPicPr>
          <p:blipFill>
            <a:blip r:embed="rId2">
              <a:extLst/>
            </a:blip>
            <a:srcRect t="2101" r="81" b="10971"/>
            <a:stretch>
              <a:fillRect/>
            </a:stretch>
          </p:blipFill>
          <p:spPr>
            <a:xfrm>
              <a:off x="0" y="0"/>
              <a:ext cx="5664201" cy="7353300"/>
            </a:xfrm>
            <a:prstGeom prst="rect">
              <a:avLst/>
            </a:prstGeom>
            <a:ln>
              <a:noFill/>
            </a:ln>
            <a:effectLst/>
          </p:spPr>
        </p:pic>
        <p:pic>
          <p:nvPicPr>
            <p:cNvPr id="156" name="Picture 155"/>
            <p:cNvPicPr/>
            <p:nvPr/>
          </p:nvPicPr>
          <p:blipFill>
            <a:blip r:embed="rId3">
              <a:extLst/>
            </a:blip>
            <a:stretch>
              <a:fillRect/>
            </a:stretch>
          </p:blipFill>
          <p:spPr>
            <a:xfrm>
              <a:off x="-271344" y="-127000"/>
              <a:ext cx="6037145" cy="7607300"/>
            </a:xfrm>
            <a:prstGeom prst="rect">
              <a:avLst/>
            </a:prstGeom>
            <a:effectLst/>
          </p:spPr>
        </p:pic>
      </p:grpSp>
      <p:sp>
        <p:nvSpPr>
          <p:cNvPr id="159" name="Shape 159"/>
          <p:cNvSpPr>
            <a:spLocks noGrp="1"/>
          </p:cNvSpPr>
          <p:nvPr>
            <p:ph type="body" idx="1"/>
          </p:nvPr>
        </p:nvSpPr>
        <p:spPr>
          <a:xfrm>
            <a:off x="431800" y="3479800"/>
            <a:ext cx="5486400" cy="55626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“Slapping down eyes of varying complexity on a chart and then drawing arrows from less complex to more complex does nothing to explain how the eyes emerged” (William Dembski, The Design Revolution).</a:t>
            </a:r>
          </a:p>
        </p:txBody>
      </p:sp>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Shape 161"/>
          <p:cNvSpPr>
            <a:spLocks noGrp="1"/>
          </p:cNvSpPr>
          <p:nvPr>
            <p:ph type="title"/>
          </p:nvPr>
        </p:nvSpPr>
        <p:spPr>
          <a:xfrm>
            <a:off x="698500" y="571500"/>
            <a:ext cx="5461000" cy="2819400"/>
          </a:xfrm>
          <a:prstGeom prst="rect">
            <a:avLst/>
          </a:prstGeom>
        </p:spPr>
        <p:txBody>
          <a:bodyPr>
            <a:normAutofit/>
          </a:bodyPr>
          <a:lstStyle>
            <a:lvl1pPr algn="l">
              <a:defRPr sz="4200" spc="-55">
                <a:latin typeface="Georgia"/>
                <a:ea typeface="Georgia"/>
                <a:cs typeface="Georgia"/>
                <a:sym typeface="Georgia"/>
              </a:defRPr>
            </a:lvl1pPr>
          </a:lstStyle>
          <a:p>
            <a:pPr lvl="0">
              <a:defRPr sz="1800" spc="0">
                <a:solidFill>
                  <a:srgbClr val="000000"/>
                </a:solidFill>
              </a:defRPr>
            </a:pPr>
            <a:r>
              <a:rPr sz="4200" spc="-55">
                <a:solidFill>
                  <a:srgbClr val="E5E5E5"/>
                </a:solidFill>
              </a:rPr>
              <a:t>1. Homology is based on the assumption that evolution can create.</a:t>
            </a:r>
          </a:p>
        </p:txBody>
      </p:sp>
      <p:grpSp>
        <p:nvGrpSpPr>
          <p:cNvPr id="164" name="Group 164"/>
          <p:cNvGrpSpPr/>
          <p:nvPr/>
        </p:nvGrpSpPr>
        <p:grpSpPr>
          <a:xfrm>
            <a:off x="6485391" y="1460500"/>
            <a:ext cx="5439909" cy="6832600"/>
            <a:chOff x="-266700" y="-127000"/>
            <a:chExt cx="5439907" cy="6832600"/>
          </a:xfrm>
        </p:grpSpPr>
        <p:pic>
          <p:nvPicPr>
            <p:cNvPr id="163" name="modern biology 1999 3 - Version 3.jpg"/>
            <p:cNvPicPr/>
            <p:nvPr/>
          </p:nvPicPr>
          <p:blipFill>
            <a:blip r:embed="rId2">
              <a:extLst/>
            </a:blip>
            <a:srcRect l="1317" r="49329"/>
            <a:stretch>
              <a:fillRect/>
            </a:stretch>
          </p:blipFill>
          <p:spPr>
            <a:xfrm>
              <a:off x="0" y="0"/>
              <a:ext cx="5071608" cy="6578600"/>
            </a:xfrm>
            <a:prstGeom prst="rect">
              <a:avLst/>
            </a:prstGeom>
            <a:ln>
              <a:noFill/>
            </a:ln>
            <a:effectLst/>
          </p:spPr>
        </p:pic>
        <p:pic>
          <p:nvPicPr>
            <p:cNvPr id="162" name="Picture 161"/>
            <p:cNvPicPr/>
            <p:nvPr/>
          </p:nvPicPr>
          <p:blipFill>
            <a:blip r:embed="rId3">
              <a:extLst/>
            </a:blip>
            <a:stretch>
              <a:fillRect/>
            </a:stretch>
          </p:blipFill>
          <p:spPr>
            <a:xfrm>
              <a:off x="-266700" y="-127000"/>
              <a:ext cx="5439908" cy="6832600"/>
            </a:xfrm>
            <a:prstGeom prst="rect">
              <a:avLst/>
            </a:prstGeom>
            <a:effectLst/>
          </p:spPr>
        </p:pic>
      </p:grpSp>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Shape 166"/>
          <p:cNvSpPr>
            <a:spLocks noGrp="1"/>
          </p:cNvSpPr>
          <p:nvPr>
            <p:ph type="body" idx="1"/>
          </p:nvPr>
        </p:nvSpPr>
        <p:spPr>
          <a:xfrm>
            <a:off x="1155700" y="3556000"/>
            <a:ext cx="10693400" cy="26416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two classic mechanisms of Darwinism are natural selection and genetic mutation. Neither of these have creative powers.</a:t>
            </a:r>
          </a:p>
        </p:txBody>
      </p:sp>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Shape 168"/>
          <p:cNvSpPr>
            <a:spLocks noGrp="1"/>
          </p:cNvSpPr>
          <p:nvPr>
            <p:ph type="body" idx="1"/>
          </p:nvPr>
        </p:nvSpPr>
        <p:spPr>
          <a:xfrm>
            <a:off x="1181100" y="3797300"/>
            <a:ext cx="10642600" cy="21590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Natural selection might be able to “select” a certain beak size on a finch, but it can’t create a beak or a finch. </a:t>
            </a:r>
          </a:p>
        </p:txBody>
      </p:sp>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Shape 170"/>
          <p:cNvSpPr>
            <a:spLocks noGrp="1"/>
          </p:cNvSpPr>
          <p:nvPr>
            <p:ph type="body" idx="1"/>
          </p:nvPr>
        </p:nvSpPr>
        <p:spPr>
          <a:xfrm>
            <a:off x="1638300" y="3289300"/>
            <a:ext cx="9728200" cy="3175000"/>
          </a:xfrm>
          <a:prstGeom prst="rect">
            <a:avLst/>
          </a:prstGeom>
        </p:spPr>
        <p:txBody>
          <a:bodyPr/>
          <a:lstStyle>
            <a:lvl1pPr>
              <a:defRPr>
                <a:latin typeface="Georgia"/>
                <a:ea typeface="Georgia"/>
                <a:cs typeface="Georgia"/>
                <a:sym typeface="Georgia"/>
              </a:defRPr>
            </a:lvl1pPr>
          </a:lstStyle>
          <a:p>
            <a:pPr lvl="0">
              <a:defRPr sz="1800" spc="0">
                <a:solidFill>
                  <a:srgbClr val="000000"/>
                </a:solidFill>
              </a:defRPr>
            </a:pPr>
            <a:r>
              <a:rPr sz="3600" spc="-47">
                <a:solidFill>
                  <a:srgbClr val="CBCBCB"/>
                </a:solidFill>
              </a:rPr>
              <a:t>Genetic mutations are overwhelmingly harmful and do not add the information to the DNA that would be required to create complex new structures.</a:t>
            </a:r>
          </a:p>
        </p:txBody>
      </p:sp>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Shape 172"/>
          <p:cNvSpPr>
            <a:spLocks noGrp="1"/>
          </p:cNvSpPr>
          <p:nvPr>
            <p:ph type="body" idx="1"/>
          </p:nvPr>
        </p:nvSpPr>
        <p:spPr>
          <a:xfrm>
            <a:off x="1079500" y="3365500"/>
            <a:ext cx="10845800" cy="30226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Since Darwinists won’t allow “a Divine Foot in the door,” they are back at square one with no answer to the million dollar question: What is the power that fashioned such an amazing world of living things?</a:t>
            </a:r>
          </a:p>
        </p:txBody>
      </p:sp>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 name="Shape 174"/>
          <p:cNvSpPr>
            <a:spLocks noGrp="1"/>
          </p:cNvSpPr>
          <p:nvPr>
            <p:ph type="title"/>
          </p:nvPr>
        </p:nvSpPr>
        <p:spPr>
          <a:xfrm>
            <a:off x="848746" y="770334"/>
            <a:ext cx="5439908" cy="4580732"/>
          </a:xfrm>
          <a:prstGeom prst="rect">
            <a:avLst/>
          </a:prstGeom>
        </p:spPr>
        <p:txBody>
          <a:bodyPr>
            <a:normAutofit/>
          </a:bodyPr>
          <a:lstStyle>
            <a:lvl1pPr algn="l">
              <a:lnSpc>
                <a:spcPct val="110000"/>
              </a:lnSpc>
              <a:defRPr sz="4200" spc="-55">
                <a:latin typeface="Georgia"/>
                <a:ea typeface="Georgia"/>
                <a:cs typeface="Georgia"/>
                <a:sym typeface="Georgia"/>
              </a:defRPr>
            </a:lvl1pPr>
          </a:lstStyle>
          <a:p>
            <a:pPr lvl="0">
              <a:defRPr sz="1800" spc="0">
                <a:solidFill>
                  <a:srgbClr val="000000"/>
                </a:solidFill>
              </a:defRPr>
            </a:pPr>
            <a:r>
              <a:rPr sz="4200" spc="-55">
                <a:solidFill>
                  <a:srgbClr val="E5E5E5"/>
                </a:solidFill>
              </a:rPr>
              <a:t>3. The founders of the biological classification systems did not believe that homology points to evolution.</a:t>
            </a:r>
          </a:p>
        </p:txBody>
      </p:sp>
      <p:grpSp>
        <p:nvGrpSpPr>
          <p:cNvPr id="177" name="Group 177"/>
          <p:cNvGrpSpPr/>
          <p:nvPr/>
        </p:nvGrpSpPr>
        <p:grpSpPr>
          <a:xfrm>
            <a:off x="6485391" y="1460500"/>
            <a:ext cx="5439909" cy="6832600"/>
            <a:chOff x="-266700" y="-127000"/>
            <a:chExt cx="5439907" cy="6832600"/>
          </a:xfrm>
        </p:grpSpPr>
        <p:pic>
          <p:nvPicPr>
            <p:cNvPr id="176" name="modern biology 1999 3 - Version 3.jpg"/>
            <p:cNvPicPr/>
            <p:nvPr/>
          </p:nvPicPr>
          <p:blipFill>
            <a:blip r:embed="rId2">
              <a:extLst/>
            </a:blip>
            <a:srcRect l="328" r="50318"/>
            <a:stretch>
              <a:fillRect/>
            </a:stretch>
          </p:blipFill>
          <p:spPr>
            <a:xfrm>
              <a:off x="0" y="0"/>
              <a:ext cx="5071608" cy="6578600"/>
            </a:xfrm>
            <a:prstGeom prst="rect">
              <a:avLst/>
            </a:prstGeom>
            <a:ln>
              <a:noFill/>
            </a:ln>
            <a:effectLst/>
          </p:spPr>
        </p:pic>
        <p:pic>
          <p:nvPicPr>
            <p:cNvPr id="175" name="Picture 174"/>
            <p:cNvPicPr/>
            <p:nvPr/>
          </p:nvPicPr>
          <p:blipFill>
            <a:blip r:embed="rId3">
              <a:extLst/>
            </a:blip>
            <a:stretch>
              <a:fillRect/>
            </a:stretch>
          </p:blipFill>
          <p:spPr>
            <a:xfrm>
              <a:off x="-266700" y="-127000"/>
              <a:ext cx="5439908" cy="6832600"/>
            </a:xfrm>
            <a:prstGeom prst="rect">
              <a:avLst/>
            </a:prstGeom>
            <a:effectLst/>
          </p:spPr>
        </p:pic>
      </p:gr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Shape 66"/>
          <p:cNvSpPr>
            <a:spLocks noGrp="1"/>
          </p:cNvSpPr>
          <p:nvPr>
            <p:ph type="title"/>
          </p:nvPr>
        </p:nvSpPr>
        <p:spPr>
          <a:xfrm>
            <a:off x="641350" y="5943600"/>
            <a:ext cx="11722100" cy="2786791"/>
          </a:xfrm>
          <a:prstGeom prst="rect">
            <a:avLst/>
          </a:prstGeom>
        </p:spPr>
        <p:txBody>
          <a:bodyPr/>
          <a:lstStyle/>
          <a:p>
            <a:pPr lvl="0">
              <a:defRPr sz="1800" spc="0">
                <a:solidFill>
                  <a:srgbClr val="000000"/>
                </a:solidFill>
              </a:defRPr>
            </a:pPr>
            <a:r>
              <a:rPr sz="9500" spc="-125">
                <a:solidFill>
                  <a:srgbClr val="E5E5E5"/>
                </a:solidFill>
                <a:latin typeface="Georgia"/>
                <a:ea typeface="Georgia"/>
                <a:cs typeface="Georgia"/>
                <a:sym typeface="Georgia"/>
              </a:rPr>
              <a:t>Evolution </a:t>
            </a:r>
            <a:r>
              <a:rPr sz="5800" spc="-76">
                <a:solidFill>
                  <a:srgbClr val="E5E5E5"/>
                </a:solidFill>
                <a:latin typeface="Georgia"/>
                <a:ea typeface="Georgia"/>
                <a:cs typeface="Georgia"/>
                <a:sym typeface="Georgia"/>
              </a:rPr>
              <a:t>and</a:t>
            </a:r>
            <a:r>
              <a:rPr sz="9500" spc="-125">
                <a:solidFill>
                  <a:srgbClr val="E5E5E5"/>
                </a:solidFill>
                <a:latin typeface="Georgia"/>
                <a:ea typeface="Georgia"/>
                <a:cs typeface="Georgia"/>
                <a:sym typeface="Georgia"/>
              </a:rPr>
              <a:t> Science</a:t>
            </a:r>
          </a:p>
        </p:txBody>
      </p:sp>
      <p:grpSp>
        <p:nvGrpSpPr>
          <p:cNvPr id="69" name="Group 69"/>
          <p:cNvGrpSpPr/>
          <p:nvPr/>
        </p:nvGrpSpPr>
        <p:grpSpPr>
          <a:xfrm>
            <a:off x="2335217" y="444418"/>
            <a:ext cx="8334366" cy="6070764"/>
            <a:chOff x="-266699" y="-127000"/>
            <a:chExt cx="8334365" cy="6070762"/>
          </a:xfrm>
        </p:grpSpPr>
        <p:pic>
          <p:nvPicPr>
            <p:cNvPr id="68" name="chicago field museum 33.jpg"/>
            <p:cNvPicPr/>
            <p:nvPr/>
          </p:nvPicPr>
          <p:blipFill>
            <a:blip r:embed="rId2">
              <a:extLst/>
            </a:blip>
            <a:srcRect l="4458" r="4458"/>
            <a:stretch>
              <a:fillRect/>
            </a:stretch>
          </p:blipFill>
          <p:spPr>
            <a:xfrm>
              <a:off x="0" y="0"/>
              <a:ext cx="7966066" cy="5816763"/>
            </a:xfrm>
            <a:prstGeom prst="rect">
              <a:avLst/>
            </a:prstGeom>
            <a:ln>
              <a:noFill/>
            </a:ln>
            <a:effectLst/>
          </p:spPr>
        </p:pic>
        <p:pic>
          <p:nvPicPr>
            <p:cNvPr id="67" name="Picture 66"/>
            <p:cNvPicPr/>
            <p:nvPr/>
          </p:nvPicPr>
          <p:blipFill>
            <a:blip r:embed="rId3">
              <a:extLst/>
            </a:blip>
            <a:stretch>
              <a:fillRect/>
            </a:stretch>
          </p:blipFill>
          <p:spPr>
            <a:xfrm>
              <a:off x="-266700" y="-127000"/>
              <a:ext cx="8334366" cy="6070763"/>
            </a:xfrm>
            <a:prstGeom prst="rect">
              <a:avLst/>
            </a:prstGeom>
            <a:effectLst/>
          </p:spPr>
        </p:pic>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1" nodeType="afterEffect">
                                  <p:stCondLst>
                                    <p:cond delay="0"/>
                                  </p:stCondLst>
                                  <p:iterate>
                                    <p:tmAbs val="0"/>
                                  </p:iterate>
                                  <p:childTnLst>
                                    <p:set>
                                      <p:cBhvr>
                                        <p:cTn id="6" fill="hold"/>
                                        <p:tgtEl>
                                          <p:spTgt spid="69"/>
                                        </p:tgtEl>
                                        <p:attrNameLst>
                                          <p:attrName>style.visibility</p:attrName>
                                        </p:attrNameLst>
                                      </p:cBhvr>
                                      <p:to>
                                        <p:strVal val="visible"/>
                                      </p:to>
                                    </p:set>
                                    <p:anim calcmode="lin" valueType="num">
                                      <p:cBhvr>
                                        <p:cTn id="7" dur="1250" fill="hold"/>
                                        <p:tgtEl>
                                          <p:spTgt spid="69"/>
                                        </p:tgtEl>
                                        <p:attrNameLst>
                                          <p:attrName>ppt_w</p:attrName>
                                        </p:attrNameLst>
                                      </p:cBhvr>
                                      <p:tavLst>
                                        <p:tav tm="0">
                                          <p:val>
                                            <p:fltVal val="0"/>
                                          </p:val>
                                        </p:tav>
                                        <p:tav tm="100000">
                                          <p:val>
                                            <p:strVal val="#ppt_w"/>
                                          </p:val>
                                        </p:tav>
                                      </p:tavLst>
                                    </p:anim>
                                    <p:anim calcmode="lin" valueType="num">
                                      <p:cBhvr>
                                        <p:cTn id="8" dur="1250" fill="hold"/>
                                        <p:tgtEl>
                                          <p:spTgt spid="6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1" animBg="1" advAuto="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Shape 179"/>
          <p:cNvSpPr>
            <a:spLocks noGrp="1"/>
          </p:cNvSpPr>
          <p:nvPr>
            <p:ph type="body" idx="1"/>
          </p:nvPr>
        </p:nvSpPr>
        <p:spPr>
          <a:xfrm>
            <a:off x="482600" y="5105400"/>
            <a:ext cx="5486400" cy="40894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Carl Linneaus, who formulated the system for classifying plants and animals that is is still used today, was a creationist.</a:t>
            </a:r>
          </a:p>
        </p:txBody>
      </p:sp>
      <p:grpSp>
        <p:nvGrpSpPr>
          <p:cNvPr id="182" name="Group 182"/>
          <p:cNvGrpSpPr/>
          <p:nvPr/>
        </p:nvGrpSpPr>
        <p:grpSpPr>
          <a:xfrm>
            <a:off x="6485391" y="1460500"/>
            <a:ext cx="5439909" cy="6832600"/>
            <a:chOff x="-266700" y="-127000"/>
            <a:chExt cx="5439907" cy="6832600"/>
          </a:xfrm>
        </p:grpSpPr>
        <p:pic>
          <p:nvPicPr>
            <p:cNvPr id="181" name="Carl-Linnaeus-oil-painting.png"/>
            <p:cNvPicPr/>
            <p:nvPr/>
          </p:nvPicPr>
          <p:blipFill>
            <a:blip r:embed="rId2">
              <a:extLst/>
            </a:blip>
            <a:srcRect l="3417" r="3496"/>
            <a:stretch>
              <a:fillRect/>
            </a:stretch>
          </p:blipFill>
          <p:spPr>
            <a:xfrm>
              <a:off x="0" y="0"/>
              <a:ext cx="5071608" cy="6578600"/>
            </a:xfrm>
            <a:prstGeom prst="rect">
              <a:avLst/>
            </a:prstGeom>
            <a:ln>
              <a:noFill/>
            </a:ln>
            <a:effectLst/>
          </p:spPr>
        </p:pic>
        <p:pic>
          <p:nvPicPr>
            <p:cNvPr id="180" name="Picture 179"/>
            <p:cNvPicPr/>
            <p:nvPr/>
          </p:nvPicPr>
          <p:blipFill>
            <a:blip r:embed="rId3">
              <a:extLst/>
            </a:blip>
            <a:stretch>
              <a:fillRect/>
            </a:stretch>
          </p:blipFill>
          <p:spPr>
            <a:xfrm>
              <a:off x="-266700" y="-127000"/>
              <a:ext cx="5439908" cy="6832600"/>
            </a:xfrm>
            <a:prstGeom prst="rect">
              <a:avLst/>
            </a:prstGeom>
            <a:effectLst/>
          </p:spPr>
        </p:pic>
      </p:gr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Shape 184"/>
          <p:cNvSpPr>
            <a:spLocks noGrp="1"/>
          </p:cNvSpPr>
          <p:nvPr>
            <p:ph type="body" idx="1"/>
          </p:nvPr>
        </p:nvSpPr>
        <p:spPr>
          <a:xfrm>
            <a:off x="482600" y="6070600"/>
            <a:ext cx="5486400" cy="34544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Georges Cuvier, one of the founders of comparative anatomy, was a creationist.</a:t>
            </a:r>
          </a:p>
        </p:txBody>
      </p:sp>
      <p:grpSp>
        <p:nvGrpSpPr>
          <p:cNvPr id="187" name="Group 187"/>
          <p:cNvGrpSpPr/>
          <p:nvPr/>
        </p:nvGrpSpPr>
        <p:grpSpPr>
          <a:xfrm>
            <a:off x="6485391" y="1460500"/>
            <a:ext cx="5439909" cy="6832600"/>
            <a:chOff x="-266700" y="-127000"/>
            <a:chExt cx="5439907" cy="6832600"/>
          </a:xfrm>
        </p:grpSpPr>
        <p:pic>
          <p:nvPicPr>
            <p:cNvPr id="186" name="Georges_Cuvier_large.png"/>
            <p:cNvPicPr/>
            <p:nvPr/>
          </p:nvPicPr>
          <p:blipFill>
            <a:blip r:embed="rId2">
              <a:extLst/>
            </a:blip>
            <a:srcRect l="901" r="738"/>
            <a:stretch>
              <a:fillRect/>
            </a:stretch>
          </p:blipFill>
          <p:spPr>
            <a:xfrm>
              <a:off x="0" y="0"/>
              <a:ext cx="5071608" cy="6578600"/>
            </a:xfrm>
            <a:prstGeom prst="rect">
              <a:avLst/>
            </a:prstGeom>
            <a:ln>
              <a:noFill/>
            </a:ln>
            <a:effectLst/>
          </p:spPr>
        </p:pic>
        <p:pic>
          <p:nvPicPr>
            <p:cNvPr id="185" name="Picture 184"/>
            <p:cNvPicPr/>
            <p:nvPr/>
          </p:nvPicPr>
          <p:blipFill>
            <a:blip r:embed="rId3">
              <a:extLst/>
            </a:blip>
            <a:stretch>
              <a:fillRect/>
            </a:stretch>
          </p:blipFill>
          <p:spPr>
            <a:xfrm>
              <a:off x="-266700" y="-127000"/>
              <a:ext cx="5439908" cy="6832600"/>
            </a:xfrm>
            <a:prstGeom prst="rect">
              <a:avLst/>
            </a:prstGeom>
            <a:effectLst/>
          </p:spPr>
        </p:pic>
      </p:grpSp>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Shape 189"/>
          <p:cNvSpPr>
            <a:spLocks noGrp="1"/>
          </p:cNvSpPr>
          <p:nvPr>
            <p:ph type="body" idx="1"/>
          </p:nvPr>
        </p:nvSpPr>
        <p:spPr>
          <a:xfrm>
            <a:off x="584200" y="1397000"/>
            <a:ext cx="5486400" cy="74168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“It is ironic that many modern scientists quote classification trees, comparative anatomy and paleontology as evidence for evolution, when the founding scientists of these subjects were strong supporters of biblical creation” (Stuart Burgess, Hallmarks of Design).</a:t>
            </a:r>
          </a:p>
        </p:txBody>
      </p:sp>
      <p:grpSp>
        <p:nvGrpSpPr>
          <p:cNvPr id="192" name="Group 192"/>
          <p:cNvGrpSpPr/>
          <p:nvPr/>
        </p:nvGrpSpPr>
        <p:grpSpPr>
          <a:xfrm>
            <a:off x="8682491" y="723900"/>
            <a:ext cx="3775482" cy="4673600"/>
            <a:chOff x="-266700" y="-127000"/>
            <a:chExt cx="3775480" cy="4673600"/>
          </a:xfrm>
        </p:grpSpPr>
        <p:pic>
          <p:nvPicPr>
            <p:cNvPr id="191" name="Carl-Linnaeus-oil-painting.png"/>
            <p:cNvPicPr/>
            <p:nvPr/>
          </p:nvPicPr>
          <p:blipFill>
            <a:blip r:embed="rId2">
              <a:extLst/>
            </a:blip>
            <a:srcRect l="3419" r="3426"/>
            <a:stretch>
              <a:fillRect/>
            </a:stretch>
          </p:blipFill>
          <p:spPr>
            <a:xfrm>
              <a:off x="0" y="0"/>
              <a:ext cx="3407181" cy="4416403"/>
            </a:xfrm>
            <a:prstGeom prst="rect">
              <a:avLst/>
            </a:prstGeom>
            <a:ln>
              <a:noFill/>
            </a:ln>
            <a:effectLst/>
          </p:spPr>
        </p:pic>
        <p:pic>
          <p:nvPicPr>
            <p:cNvPr id="190" name="Picture 189"/>
            <p:cNvPicPr/>
            <p:nvPr/>
          </p:nvPicPr>
          <p:blipFill>
            <a:blip r:embed="rId3">
              <a:extLst/>
            </a:blip>
            <a:stretch>
              <a:fillRect/>
            </a:stretch>
          </p:blipFill>
          <p:spPr>
            <a:xfrm>
              <a:off x="-266700" y="-127000"/>
              <a:ext cx="3775481" cy="4673600"/>
            </a:xfrm>
            <a:prstGeom prst="rect">
              <a:avLst/>
            </a:prstGeom>
            <a:effectLst/>
          </p:spPr>
        </p:pic>
      </p:grpSp>
      <p:grpSp>
        <p:nvGrpSpPr>
          <p:cNvPr id="195" name="Group 195"/>
          <p:cNvGrpSpPr/>
          <p:nvPr/>
        </p:nvGrpSpPr>
        <p:grpSpPr>
          <a:xfrm>
            <a:off x="6625091" y="4879702"/>
            <a:ext cx="3606801" cy="4454799"/>
            <a:chOff x="-266700" y="-127000"/>
            <a:chExt cx="3606800" cy="4454797"/>
          </a:xfrm>
        </p:grpSpPr>
        <p:pic>
          <p:nvPicPr>
            <p:cNvPr id="194" name="Georges_Cuvier_large.png"/>
            <p:cNvPicPr/>
            <p:nvPr/>
          </p:nvPicPr>
          <p:blipFill>
            <a:blip r:embed="rId4">
              <a:extLst/>
            </a:blip>
            <a:srcRect l="900" r="807" b="69"/>
            <a:stretch>
              <a:fillRect/>
            </a:stretch>
          </p:blipFill>
          <p:spPr>
            <a:xfrm>
              <a:off x="0" y="0"/>
              <a:ext cx="3238500" cy="4200798"/>
            </a:xfrm>
            <a:prstGeom prst="rect">
              <a:avLst/>
            </a:prstGeom>
            <a:ln>
              <a:noFill/>
            </a:ln>
            <a:effectLst/>
          </p:spPr>
        </p:pic>
        <p:pic>
          <p:nvPicPr>
            <p:cNvPr id="193" name="Picture 192"/>
            <p:cNvPicPr/>
            <p:nvPr/>
          </p:nvPicPr>
          <p:blipFill>
            <a:blip r:embed="rId5">
              <a:extLst/>
            </a:blip>
            <a:stretch>
              <a:fillRect/>
            </a:stretch>
          </p:blipFill>
          <p:spPr>
            <a:xfrm>
              <a:off x="-266700" y="-127000"/>
              <a:ext cx="3606800" cy="4454798"/>
            </a:xfrm>
            <a:prstGeom prst="rect">
              <a:avLst/>
            </a:prstGeom>
            <a:effectLst/>
          </p:spPr>
        </p:pic>
      </p:grpSp>
    </p:spTree>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 name="Shape 197"/>
          <p:cNvSpPr>
            <a:spLocks noGrp="1"/>
          </p:cNvSpPr>
          <p:nvPr>
            <p:ph type="title"/>
          </p:nvPr>
        </p:nvSpPr>
        <p:spPr>
          <a:xfrm>
            <a:off x="685800" y="1473200"/>
            <a:ext cx="5439908" cy="2410917"/>
          </a:xfrm>
          <a:prstGeom prst="rect">
            <a:avLst/>
          </a:prstGeom>
          <a:effectLst>
            <a:outerShdw blurRad="25400" dist="12700" dir="5400000" rotWithShape="0">
              <a:srgbClr val="424242"/>
            </a:outerShdw>
          </a:effectLst>
        </p:spPr>
        <p:txBody>
          <a:bodyPr>
            <a:normAutofit/>
          </a:bodyPr>
          <a:lstStyle>
            <a:lvl1pPr algn="l">
              <a:lnSpc>
                <a:spcPct val="110000"/>
              </a:lnSpc>
              <a:defRPr sz="4200" spc="-55">
                <a:latin typeface="Georgia"/>
                <a:ea typeface="Georgia"/>
                <a:cs typeface="Georgia"/>
                <a:sym typeface="Georgia"/>
              </a:defRPr>
            </a:lvl1pPr>
          </a:lstStyle>
          <a:p>
            <a:pPr lvl="0">
              <a:defRPr sz="1800" spc="0">
                <a:solidFill>
                  <a:srgbClr val="000000"/>
                </a:solidFill>
              </a:defRPr>
            </a:pPr>
            <a:r>
              <a:rPr sz="4200" spc="-55">
                <a:solidFill>
                  <a:srgbClr val="E5E5E5"/>
                </a:solidFill>
              </a:rPr>
              <a:t>4. Limbs and creatures are actually more different than similar.</a:t>
            </a:r>
          </a:p>
        </p:txBody>
      </p:sp>
      <p:grpSp>
        <p:nvGrpSpPr>
          <p:cNvPr id="200" name="Group 200"/>
          <p:cNvGrpSpPr/>
          <p:nvPr/>
        </p:nvGrpSpPr>
        <p:grpSpPr>
          <a:xfrm>
            <a:off x="6485391" y="1460500"/>
            <a:ext cx="5439909" cy="6832600"/>
            <a:chOff x="-266700" y="-127000"/>
            <a:chExt cx="5439907" cy="6832600"/>
          </a:xfrm>
        </p:grpSpPr>
        <p:pic>
          <p:nvPicPr>
            <p:cNvPr id="199" name="modern biology 1999 3 - Version 3.jpg"/>
            <p:cNvPicPr/>
            <p:nvPr/>
          </p:nvPicPr>
          <p:blipFill>
            <a:blip r:embed="rId2">
              <a:extLst/>
            </a:blip>
            <a:srcRect l="328" r="50318"/>
            <a:stretch>
              <a:fillRect/>
            </a:stretch>
          </p:blipFill>
          <p:spPr>
            <a:xfrm>
              <a:off x="0" y="0"/>
              <a:ext cx="5071608" cy="6578600"/>
            </a:xfrm>
            <a:prstGeom prst="rect">
              <a:avLst/>
            </a:prstGeom>
            <a:ln>
              <a:noFill/>
            </a:ln>
            <a:effectLst/>
          </p:spPr>
        </p:pic>
        <p:pic>
          <p:nvPicPr>
            <p:cNvPr id="198" name="Picture 197"/>
            <p:cNvPicPr/>
            <p:nvPr/>
          </p:nvPicPr>
          <p:blipFill>
            <a:blip r:embed="rId3">
              <a:extLst/>
            </a:blip>
            <a:stretch>
              <a:fillRect/>
            </a:stretch>
          </p:blipFill>
          <p:spPr>
            <a:xfrm>
              <a:off x="-266700" y="-127000"/>
              <a:ext cx="5439908" cy="6832600"/>
            </a:xfrm>
            <a:prstGeom prst="rect">
              <a:avLst/>
            </a:prstGeom>
            <a:effectLst/>
          </p:spPr>
        </p:pic>
      </p:grpSp>
    </p:spTree>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 name="Shape 202"/>
          <p:cNvSpPr>
            <a:spLocks noGrp="1"/>
          </p:cNvSpPr>
          <p:nvPr>
            <p:ph type="body" idx="1"/>
          </p:nvPr>
        </p:nvSpPr>
        <p:spPr>
          <a:xfrm>
            <a:off x="2110234" y="7010400"/>
            <a:ext cx="8784333" cy="1693268"/>
          </a:xfrm>
          <a:prstGeom prst="rect">
            <a:avLst/>
          </a:prstGeom>
        </p:spPr>
        <p:txBody>
          <a:bodyPr/>
          <a:lstStyle>
            <a:lvl1pPr>
              <a:defRPr>
                <a:latin typeface="Georgia"/>
                <a:ea typeface="Georgia"/>
                <a:cs typeface="Georgia"/>
                <a:sym typeface="Georgia"/>
              </a:defRPr>
            </a:lvl1pPr>
          </a:lstStyle>
          <a:p>
            <a:pPr lvl="0">
              <a:defRPr sz="1800" spc="0">
                <a:solidFill>
                  <a:srgbClr val="000000"/>
                </a:solidFill>
              </a:defRPr>
            </a:pPr>
            <a:r>
              <a:rPr sz="3600" spc="-47">
                <a:solidFill>
                  <a:srgbClr val="CBCBCB"/>
                </a:solidFill>
              </a:rPr>
              <a:t>A man is dramatically different from an ape! </a:t>
            </a:r>
          </a:p>
        </p:txBody>
      </p:sp>
      <p:pic>
        <p:nvPicPr>
          <p:cNvPr id="203" name="Picture 202"/>
          <p:cNvPicPr/>
          <p:nvPr/>
        </p:nvPicPr>
        <p:blipFill>
          <a:blip r:embed="rId2">
            <a:extLst/>
          </a:blip>
          <a:stretch>
            <a:fillRect/>
          </a:stretch>
        </p:blipFill>
        <p:spPr>
          <a:xfrm>
            <a:off x="2259531" y="546100"/>
            <a:ext cx="8471969" cy="6286500"/>
          </a:xfrm>
          <a:prstGeom prst="rect">
            <a:avLst/>
          </a:prstGeom>
        </p:spPr>
      </p:pic>
    </p:spTree>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Shape 205"/>
          <p:cNvSpPr>
            <a:spLocks noGrp="1"/>
          </p:cNvSpPr>
          <p:nvPr>
            <p:ph type="body" idx="1"/>
          </p:nvPr>
        </p:nvSpPr>
        <p:spPr>
          <a:xfrm>
            <a:off x="609600" y="6223000"/>
            <a:ext cx="11785601" cy="1498600"/>
          </a:xfrm>
          <a:prstGeom prst="rect">
            <a:avLst/>
          </a:prstGeom>
        </p:spPr>
        <p:txBody>
          <a:bodyPr/>
          <a:lstStyle>
            <a:lvl1pPr>
              <a:defRPr>
                <a:latin typeface="Georgia"/>
                <a:ea typeface="Georgia"/>
                <a:cs typeface="Georgia"/>
                <a:sym typeface="Georgia"/>
              </a:defRPr>
            </a:lvl1pPr>
          </a:lstStyle>
          <a:p>
            <a:pPr lvl="0">
              <a:defRPr sz="1800" spc="0">
                <a:solidFill>
                  <a:srgbClr val="000000"/>
                </a:solidFill>
              </a:defRPr>
            </a:pPr>
            <a:r>
              <a:rPr sz="3600" spc="-47">
                <a:solidFill>
                  <a:srgbClr val="CBCBCB"/>
                </a:solidFill>
              </a:rPr>
              <a:t>A bat’s wing is dramatically different from a human arm!</a:t>
            </a:r>
          </a:p>
        </p:txBody>
      </p:sp>
      <p:pic>
        <p:nvPicPr>
          <p:cNvPr id="206" name="modern biology 1999 3 - Version 4.jpg"/>
          <p:cNvPicPr/>
          <p:nvPr/>
        </p:nvPicPr>
        <p:blipFill>
          <a:blip r:embed="rId2">
            <a:extLst/>
          </a:blip>
          <a:stretch>
            <a:fillRect/>
          </a:stretch>
        </p:blipFill>
        <p:spPr>
          <a:xfrm>
            <a:off x="457200" y="1143000"/>
            <a:ext cx="12077700" cy="4344367"/>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 name="Shape 208"/>
          <p:cNvSpPr>
            <a:spLocks noGrp="1"/>
          </p:cNvSpPr>
          <p:nvPr>
            <p:ph type="title"/>
          </p:nvPr>
        </p:nvSpPr>
        <p:spPr>
          <a:xfrm>
            <a:off x="848746" y="317500"/>
            <a:ext cx="5439908" cy="4037708"/>
          </a:xfrm>
          <a:prstGeom prst="rect">
            <a:avLst/>
          </a:prstGeom>
        </p:spPr>
        <p:txBody>
          <a:bodyPr>
            <a:normAutofit/>
          </a:bodyPr>
          <a:lstStyle>
            <a:lvl1pPr algn="l">
              <a:defRPr sz="4200" spc="-55">
                <a:latin typeface="Georgia"/>
                <a:ea typeface="Georgia"/>
                <a:cs typeface="Georgia"/>
                <a:sym typeface="Georgia"/>
              </a:defRPr>
            </a:lvl1pPr>
          </a:lstStyle>
          <a:p>
            <a:pPr lvl="0">
              <a:defRPr sz="1800" spc="0">
                <a:solidFill>
                  <a:srgbClr val="000000"/>
                </a:solidFill>
              </a:defRPr>
            </a:pPr>
            <a:r>
              <a:rPr sz="4200" spc="-55">
                <a:solidFill>
                  <a:srgbClr val="E5E5E5"/>
                </a:solidFill>
              </a:rPr>
              <a:t>5. At the genetic level the structures are not formed in the same way.</a:t>
            </a:r>
          </a:p>
        </p:txBody>
      </p:sp>
      <p:grpSp>
        <p:nvGrpSpPr>
          <p:cNvPr id="211" name="Group 211"/>
          <p:cNvGrpSpPr/>
          <p:nvPr/>
        </p:nvGrpSpPr>
        <p:grpSpPr>
          <a:xfrm>
            <a:off x="6485391" y="1460500"/>
            <a:ext cx="5439909" cy="6832600"/>
            <a:chOff x="-266700" y="-127000"/>
            <a:chExt cx="5439907" cy="6832600"/>
          </a:xfrm>
        </p:grpSpPr>
        <p:pic>
          <p:nvPicPr>
            <p:cNvPr id="210" name="modern biology 1999 3 - Version 3.jpg"/>
            <p:cNvPicPr/>
            <p:nvPr/>
          </p:nvPicPr>
          <p:blipFill>
            <a:blip r:embed="rId2">
              <a:extLst/>
            </a:blip>
            <a:srcRect l="328" r="50318"/>
            <a:stretch>
              <a:fillRect/>
            </a:stretch>
          </p:blipFill>
          <p:spPr>
            <a:xfrm>
              <a:off x="0" y="0"/>
              <a:ext cx="5071608" cy="6578600"/>
            </a:xfrm>
            <a:prstGeom prst="rect">
              <a:avLst/>
            </a:prstGeom>
            <a:ln>
              <a:noFill/>
            </a:ln>
            <a:effectLst/>
          </p:spPr>
        </p:pic>
        <p:pic>
          <p:nvPicPr>
            <p:cNvPr id="209" name="Picture 208"/>
            <p:cNvPicPr/>
            <p:nvPr/>
          </p:nvPicPr>
          <p:blipFill>
            <a:blip r:embed="rId3">
              <a:extLst/>
            </a:blip>
            <a:stretch>
              <a:fillRect/>
            </a:stretch>
          </p:blipFill>
          <p:spPr>
            <a:xfrm>
              <a:off x="-266700" y="-127000"/>
              <a:ext cx="5439908" cy="6832600"/>
            </a:xfrm>
            <a:prstGeom prst="rect">
              <a:avLst/>
            </a:prstGeom>
            <a:effectLst/>
          </p:spPr>
        </p:pic>
      </p:grpSp>
    </p:spTree>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 name="Shape 213"/>
          <p:cNvSpPr>
            <a:spLocks noGrp="1"/>
          </p:cNvSpPr>
          <p:nvPr>
            <p:ph type="body" idx="1"/>
          </p:nvPr>
        </p:nvSpPr>
        <p:spPr>
          <a:xfrm>
            <a:off x="508000" y="1727200"/>
            <a:ext cx="5486400" cy="33274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This biology textbook wrongly claims that homologous structures can be traced to the genetic level.</a:t>
            </a:r>
          </a:p>
        </p:txBody>
      </p:sp>
      <p:grpSp>
        <p:nvGrpSpPr>
          <p:cNvPr id="216" name="Group 216"/>
          <p:cNvGrpSpPr/>
          <p:nvPr/>
        </p:nvGrpSpPr>
        <p:grpSpPr>
          <a:xfrm>
            <a:off x="6345356" y="838200"/>
            <a:ext cx="6037145" cy="7607300"/>
            <a:chOff x="-266700" y="-127000"/>
            <a:chExt cx="6037143" cy="7607300"/>
          </a:xfrm>
        </p:grpSpPr>
        <p:pic>
          <p:nvPicPr>
            <p:cNvPr id="215" name="prentice hall biology 1 - Version 2.jpg"/>
            <p:cNvPicPr/>
            <p:nvPr/>
          </p:nvPicPr>
          <p:blipFill>
            <a:blip r:embed="rId2">
              <a:extLst/>
            </a:blip>
            <a:srcRect l="3666" r="3534"/>
            <a:stretch>
              <a:fillRect/>
            </a:stretch>
          </p:blipFill>
          <p:spPr>
            <a:xfrm>
              <a:off x="0" y="0"/>
              <a:ext cx="5668844" cy="7353300"/>
            </a:xfrm>
            <a:prstGeom prst="rect">
              <a:avLst/>
            </a:prstGeom>
            <a:ln>
              <a:noFill/>
            </a:ln>
            <a:effectLst/>
          </p:spPr>
        </p:pic>
        <p:pic>
          <p:nvPicPr>
            <p:cNvPr id="214" name="Picture 213"/>
            <p:cNvPicPr/>
            <p:nvPr/>
          </p:nvPicPr>
          <p:blipFill>
            <a:blip r:embed="rId3">
              <a:extLst/>
            </a:blip>
            <a:stretch>
              <a:fillRect/>
            </a:stretch>
          </p:blipFill>
          <p:spPr>
            <a:xfrm>
              <a:off x="-266700" y="-127000"/>
              <a:ext cx="6037144" cy="7607300"/>
            </a:xfrm>
            <a:prstGeom prst="rect">
              <a:avLst/>
            </a:prstGeom>
            <a:effectLst/>
          </p:spPr>
        </p:pic>
      </p:grpSp>
      <p:sp>
        <p:nvSpPr>
          <p:cNvPr id="217" name="Shape 217"/>
          <p:cNvSpPr/>
          <p:nvPr/>
        </p:nvSpPr>
        <p:spPr>
          <a:xfrm>
            <a:off x="685800" y="5740400"/>
            <a:ext cx="5130800" cy="2570659"/>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limbs ... derive from the same structures in the embryo.”</a:t>
            </a:r>
          </a:p>
        </p:txBody>
      </p:sp>
    </p:spTree>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1" name="Group 221"/>
          <p:cNvGrpSpPr/>
          <p:nvPr/>
        </p:nvGrpSpPr>
        <p:grpSpPr>
          <a:xfrm>
            <a:off x="6345356" y="1066800"/>
            <a:ext cx="6037145" cy="7607300"/>
            <a:chOff x="-266700" y="-127000"/>
            <a:chExt cx="6037143" cy="7607300"/>
          </a:xfrm>
        </p:grpSpPr>
        <p:pic>
          <p:nvPicPr>
            <p:cNvPr id="220" name="digits - Version 2.jpg"/>
            <p:cNvPicPr/>
            <p:nvPr/>
          </p:nvPicPr>
          <p:blipFill>
            <a:blip r:embed="rId2">
              <a:extLst/>
            </a:blip>
            <a:srcRect l="2069" r="2068"/>
            <a:stretch>
              <a:fillRect/>
            </a:stretch>
          </p:blipFill>
          <p:spPr>
            <a:xfrm>
              <a:off x="0" y="0"/>
              <a:ext cx="5668844" cy="7353300"/>
            </a:xfrm>
            <a:prstGeom prst="rect">
              <a:avLst/>
            </a:prstGeom>
            <a:ln>
              <a:noFill/>
            </a:ln>
            <a:effectLst/>
          </p:spPr>
        </p:pic>
        <p:pic>
          <p:nvPicPr>
            <p:cNvPr id="219" name="Picture 218"/>
            <p:cNvPicPr/>
            <p:nvPr/>
          </p:nvPicPr>
          <p:blipFill>
            <a:blip r:embed="rId3">
              <a:extLst/>
            </a:blip>
            <a:stretch>
              <a:fillRect/>
            </a:stretch>
          </p:blipFill>
          <p:spPr>
            <a:xfrm>
              <a:off x="-266700" y="-127000"/>
              <a:ext cx="6037144" cy="7607300"/>
            </a:xfrm>
            <a:prstGeom prst="rect">
              <a:avLst/>
            </a:prstGeom>
            <a:effectLst/>
          </p:spPr>
        </p:pic>
      </p:grpSp>
      <p:sp>
        <p:nvSpPr>
          <p:cNvPr id="222" name="Shape 222"/>
          <p:cNvSpPr>
            <a:spLocks noGrp="1"/>
          </p:cNvSpPr>
          <p:nvPr>
            <p:ph type="body" idx="1"/>
          </p:nvPr>
        </p:nvSpPr>
        <p:spPr>
          <a:xfrm>
            <a:off x="431800" y="1371600"/>
            <a:ext cx="5486400" cy="7467600"/>
          </a:xfrm>
          <a:prstGeom prst="rect">
            <a:avLst/>
          </a:prstGeom>
        </p:spPr>
        <p:txBody>
          <a:bodyPr/>
          <a:lstStyle/>
          <a:p>
            <a:pPr lvl="0">
              <a:defRPr sz="1800" spc="0">
                <a:solidFill>
                  <a:srgbClr val="000000"/>
                </a:solidFill>
              </a:defRPr>
            </a:pPr>
            <a:r>
              <a:rPr sz="3600" spc="-47">
                <a:solidFill>
                  <a:srgbClr val="CBCBCB"/>
                </a:solidFill>
                <a:latin typeface="Georgia"/>
                <a:ea typeface="Georgia"/>
                <a:cs typeface="Georgia"/>
                <a:sym typeface="Georgia"/>
              </a:rPr>
              <a:t>This is not true.</a:t>
            </a:r>
          </a:p>
          <a:p>
            <a:pPr lvl="0">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Consider the formation of human and frog digits. </a:t>
            </a:r>
          </a:p>
          <a:p>
            <a:pPr lvl="0">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In humans, ridges form first.</a:t>
            </a:r>
          </a:p>
          <a:p>
            <a:pPr lvl="0">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Then cell death divides the ridge into five regions that then develop into figures and toes. </a:t>
            </a:r>
          </a:p>
        </p:txBody>
      </p:sp>
      <p:sp>
        <p:nvSpPr>
          <p:cNvPr id="223" name="Shape 223"/>
          <p:cNvSpPr/>
          <p:nvPr/>
        </p:nvSpPr>
        <p:spPr>
          <a:xfrm flipV="1">
            <a:off x="5689599" y="3156269"/>
            <a:ext cx="1257949" cy="1257949"/>
          </a:xfrm>
          <a:prstGeom prst="line">
            <a:avLst/>
          </a:prstGeom>
          <a:ln w="165100">
            <a:solidFill>
              <a:srgbClr val="CEA841"/>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
        <p:nvSpPr>
          <p:cNvPr id="224" name="Shape 224"/>
          <p:cNvSpPr/>
          <p:nvPr/>
        </p:nvSpPr>
        <p:spPr>
          <a:xfrm flipV="1">
            <a:off x="5896585" y="5304814"/>
            <a:ext cx="1536701" cy="1219201"/>
          </a:xfrm>
          <a:prstGeom prst="line">
            <a:avLst/>
          </a:prstGeom>
          <a:ln w="165100">
            <a:solidFill>
              <a:srgbClr val="CEA841"/>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Tree>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8" name="Group 228"/>
          <p:cNvGrpSpPr/>
          <p:nvPr/>
        </p:nvGrpSpPr>
        <p:grpSpPr>
          <a:xfrm>
            <a:off x="6345356" y="1066800"/>
            <a:ext cx="6037145" cy="7607300"/>
            <a:chOff x="-266700" y="-127000"/>
            <a:chExt cx="6037143" cy="7607300"/>
          </a:xfrm>
        </p:grpSpPr>
        <p:pic>
          <p:nvPicPr>
            <p:cNvPr id="227" name="digits - Version 2.jpg"/>
            <p:cNvPicPr/>
            <p:nvPr/>
          </p:nvPicPr>
          <p:blipFill>
            <a:blip r:embed="rId2">
              <a:extLst/>
            </a:blip>
            <a:srcRect l="2069" r="2068"/>
            <a:stretch>
              <a:fillRect/>
            </a:stretch>
          </p:blipFill>
          <p:spPr>
            <a:xfrm>
              <a:off x="0" y="0"/>
              <a:ext cx="5668844" cy="7353300"/>
            </a:xfrm>
            <a:prstGeom prst="rect">
              <a:avLst/>
            </a:prstGeom>
            <a:ln>
              <a:noFill/>
            </a:ln>
            <a:effectLst/>
          </p:spPr>
        </p:pic>
        <p:pic>
          <p:nvPicPr>
            <p:cNvPr id="226" name="Picture 225"/>
            <p:cNvPicPr/>
            <p:nvPr/>
          </p:nvPicPr>
          <p:blipFill>
            <a:blip r:embed="rId3">
              <a:extLst/>
            </a:blip>
            <a:stretch>
              <a:fillRect/>
            </a:stretch>
          </p:blipFill>
          <p:spPr>
            <a:xfrm>
              <a:off x="-266700" y="-127000"/>
              <a:ext cx="6037144" cy="7607300"/>
            </a:xfrm>
            <a:prstGeom prst="rect">
              <a:avLst/>
            </a:prstGeom>
            <a:effectLst/>
          </p:spPr>
        </p:pic>
      </p:grpSp>
      <p:sp>
        <p:nvSpPr>
          <p:cNvPr id="229" name="Shape 229"/>
          <p:cNvSpPr>
            <a:spLocks noGrp="1"/>
          </p:cNvSpPr>
          <p:nvPr>
            <p:ph type="body" idx="1"/>
          </p:nvPr>
        </p:nvSpPr>
        <p:spPr>
          <a:xfrm>
            <a:off x="304800" y="3149600"/>
            <a:ext cx="5486400" cy="3937100"/>
          </a:xfrm>
          <a:prstGeom prst="rect">
            <a:avLst/>
          </a:prstGeom>
        </p:spPr>
        <p:txBody>
          <a:bodyPr/>
          <a:lstStyle/>
          <a:p>
            <a:pPr lvl="0">
              <a:defRPr sz="1800" spc="0">
                <a:solidFill>
                  <a:srgbClr val="000000"/>
                </a:solidFill>
              </a:defRPr>
            </a:pPr>
            <a:r>
              <a:rPr sz="3600" spc="-47">
                <a:solidFill>
                  <a:srgbClr val="CBCBCB"/>
                </a:solidFill>
                <a:latin typeface="Georgia"/>
                <a:ea typeface="Georgia"/>
                <a:cs typeface="Georgia"/>
                <a:sym typeface="Georgia"/>
              </a:rPr>
              <a:t>In frogs, buds form.</a:t>
            </a:r>
          </a:p>
          <a:p>
            <a:pPr lvl="0">
              <a:defRPr sz="1800" spc="0">
                <a:solidFill>
                  <a:srgbClr val="000000"/>
                </a:solidFill>
              </a:defRPr>
            </a:pPr>
            <a:endParaRPr sz="3600" spc="-47">
              <a:solidFill>
                <a:srgbClr val="CBCBCB"/>
              </a:solidFill>
              <a:latin typeface="Georgia"/>
              <a:ea typeface="Georgia"/>
              <a:cs typeface="Georgia"/>
              <a:sym typeface="Georgia"/>
            </a:endParaRPr>
          </a:p>
          <a:p>
            <a:pPr lvl="0">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Then digits grow outward from buds. </a:t>
            </a:r>
          </a:p>
        </p:txBody>
      </p:sp>
      <p:sp>
        <p:nvSpPr>
          <p:cNvPr id="230" name="Shape 230"/>
          <p:cNvSpPr/>
          <p:nvPr/>
        </p:nvSpPr>
        <p:spPr>
          <a:xfrm flipV="1">
            <a:off x="5771058" y="4537571"/>
            <a:ext cx="4007392" cy="803669"/>
          </a:xfrm>
          <a:prstGeom prst="line">
            <a:avLst/>
          </a:prstGeom>
          <a:ln w="165100">
            <a:solidFill>
              <a:srgbClr val="CEA841"/>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
        <p:nvSpPr>
          <p:cNvPr id="231" name="Shape 231"/>
          <p:cNvSpPr/>
          <p:nvPr/>
        </p:nvSpPr>
        <p:spPr>
          <a:xfrm flipV="1">
            <a:off x="5242990" y="2652811"/>
            <a:ext cx="4506444" cy="933008"/>
          </a:xfrm>
          <a:prstGeom prst="line">
            <a:avLst/>
          </a:prstGeom>
          <a:ln w="165100">
            <a:solidFill>
              <a:srgbClr val="CEA841"/>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Shape 71"/>
          <p:cNvSpPr>
            <a:spLocks noGrp="1"/>
          </p:cNvSpPr>
          <p:nvPr>
            <p:ph type="body" idx="1"/>
          </p:nvPr>
        </p:nvSpPr>
        <p:spPr>
          <a:xfrm>
            <a:off x="1193800" y="1701800"/>
            <a:ext cx="9804400" cy="7852073"/>
          </a:xfrm>
          <a:prstGeom prst="rect">
            <a:avLst/>
          </a:prstGeom>
        </p:spPr>
        <p:txBody>
          <a:bodyPr lIns="0" tIns="0" rIns="0" bIns="0" anchor="t"/>
          <a:lstStyle/>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The History of Evolution</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Darwin Skeptics Today</a:t>
            </a:r>
            <a:endParaRPr sz="4200">
              <a:solidFill>
                <a:srgbClr val="515151"/>
              </a:solidFill>
              <a:latin typeface="Georgia"/>
              <a:ea typeface="Georgia"/>
              <a:cs typeface="Georgia"/>
              <a:sym typeface="Georgia"/>
            </a:endParaRP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Natural Selection</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Mutations</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Vestigial Organs</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Peppered Moth</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Embryo Development</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Ape Men</a:t>
            </a:r>
          </a:p>
        </p:txBody>
      </p:sp>
      <p:sp>
        <p:nvSpPr>
          <p:cNvPr id="72" name="Shape 72"/>
          <p:cNvSpPr/>
          <p:nvPr/>
        </p:nvSpPr>
        <p:spPr>
          <a:xfrm>
            <a:off x="1270000" y="558800"/>
            <a:ext cx="10464800" cy="1092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4400" cap="none" spc="-58">
                <a:solidFill>
                  <a:srgbClr val="232323"/>
                </a:solidFill>
                <a:latin typeface="Georgia"/>
                <a:ea typeface="Georgia"/>
                <a:cs typeface="Georgia"/>
                <a:sym typeface="Georgia"/>
              </a:defRPr>
            </a:lvl1pPr>
          </a:lstStyle>
          <a:p>
            <a:pPr lvl="0">
              <a:defRPr sz="1800" spc="0">
                <a:solidFill>
                  <a:srgbClr val="000000"/>
                </a:solidFill>
              </a:defRPr>
            </a:pPr>
            <a:r>
              <a:rPr sz="4400" spc="-58">
                <a:solidFill>
                  <a:srgbClr val="232323"/>
                </a:solidFill>
              </a:rPr>
              <a:t>EVOLUTION and SCIENCE</a:t>
            </a:r>
          </a:p>
        </p:txBody>
      </p:sp>
    </p:spTree>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Shape 233"/>
          <p:cNvSpPr>
            <a:spLocks noGrp="1"/>
          </p:cNvSpPr>
          <p:nvPr>
            <p:ph type="title"/>
          </p:nvPr>
        </p:nvSpPr>
        <p:spPr>
          <a:xfrm>
            <a:off x="635000" y="2908300"/>
            <a:ext cx="5435600" cy="5295900"/>
          </a:xfrm>
          <a:prstGeom prst="rect">
            <a:avLst/>
          </a:prstGeom>
        </p:spPr>
        <p:txBody>
          <a:bodyPr>
            <a:normAutofit/>
          </a:bodyPr>
          <a:lstStyle/>
          <a:p>
            <a:pPr lvl="0">
              <a:lnSpc>
                <a:spcPct val="110000"/>
              </a:lnSpc>
              <a:defRPr sz="1800" spc="0">
                <a:solidFill>
                  <a:srgbClr val="000000"/>
                </a:solidFill>
              </a:defRPr>
            </a:pPr>
            <a:r>
              <a:rPr sz="3600" spc="-47">
                <a:solidFill>
                  <a:srgbClr val="E5E5E5"/>
                </a:solidFill>
                <a:latin typeface="Georgia"/>
                <a:ea typeface="Georgia"/>
                <a:cs typeface="Georgia"/>
                <a:sym typeface="Georgia"/>
              </a:rPr>
              <a:t>Homology offers zero evidence for the doctrine of the evolution of life. </a:t>
            </a:r>
          </a:p>
          <a:p>
            <a:pPr lvl="0">
              <a:defRPr sz="1800" spc="0">
                <a:solidFill>
                  <a:srgbClr val="000000"/>
                </a:solidFill>
              </a:defRPr>
            </a:pPr>
            <a:endParaRPr sz="3600" spc="-47">
              <a:solidFill>
                <a:srgbClr val="E5E5E5"/>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Evolution does not qualify as a scientific theory or even a hypothesis. It is a mythical story.</a:t>
            </a:r>
          </a:p>
        </p:txBody>
      </p:sp>
      <p:grpSp>
        <p:nvGrpSpPr>
          <p:cNvPr id="236" name="Group 236"/>
          <p:cNvGrpSpPr/>
          <p:nvPr/>
        </p:nvGrpSpPr>
        <p:grpSpPr>
          <a:xfrm>
            <a:off x="6485391" y="1460500"/>
            <a:ext cx="5439909" cy="6832600"/>
            <a:chOff x="-266700" y="-127000"/>
            <a:chExt cx="5439907" cy="6832600"/>
          </a:xfrm>
        </p:grpSpPr>
        <p:pic>
          <p:nvPicPr>
            <p:cNvPr id="235" name="modern biology 1999 3 - Version 3.jpg"/>
            <p:cNvPicPr/>
            <p:nvPr/>
          </p:nvPicPr>
          <p:blipFill>
            <a:blip r:embed="rId2">
              <a:extLst/>
            </a:blip>
            <a:srcRect l="328" r="50318"/>
            <a:stretch>
              <a:fillRect/>
            </a:stretch>
          </p:blipFill>
          <p:spPr>
            <a:xfrm>
              <a:off x="0" y="0"/>
              <a:ext cx="5071608" cy="6578600"/>
            </a:xfrm>
            <a:prstGeom prst="rect">
              <a:avLst/>
            </a:prstGeom>
            <a:ln>
              <a:noFill/>
            </a:ln>
            <a:effectLst/>
          </p:spPr>
        </p:pic>
        <p:pic>
          <p:nvPicPr>
            <p:cNvPr id="234" name="Picture 233"/>
            <p:cNvPicPr/>
            <p:nvPr/>
          </p:nvPicPr>
          <p:blipFill>
            <a:blip r:embed="rId3">
              <a:extLst/>
            </a:blip>
            <a:stretch>
              <a:fillRect/>
            </a:stretch>
          </p:blipFill>
          <p:spPr>
            <a:xfrm>
              <a:off x="-266700" y="-127000"/>
              <a:ext cx="5439908" cy="6832600"/>
            </a:xfrm>
            <a:prstGeom prst="rect">
              <a:avLst/>
            </a:prstGeom>
            <a:effectLst/>
          </p:spPr>
        </p:pic>
      </p:grpSp>
    </p:spTree>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Shape 238"/>
          <p:cNvSpPr>
            <a:spLocks noGrp="1"/>
          </p:cNvSpPr>
          <p:nvPr>
            <p:ph type="body" idx="1"/>
          </p:nvPr>
        </p:nvSpPr>
        <p:spPr>
          <a:xfrm>
            <a:off x="364197" y="3070470"/>
            <a:ext cx="5867400" cy="5159130"/>
          </a:xfrm>
          <a:prstGeom prst="rect">
            <a:avLst/>
          </a:prstGeom>
        </p:spPr>
        <p:txBody>
          <a:bodyPr/>
          <a:lstStyle/>
          <a:p>
            <a:pPr lvl="0">
              <a:defRPr sz="1800" spc="0">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NOTE TO TEACHERS</a:t>
            </a:r>
          </a:p>
          <a:p>
            <a:pPr lvl="0">
              <a:defRPr sz="1800" spc="0">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spc="0">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There are review questions and summaries to these PowerPoint lessons in the 2015 edition of the book An Unshakeable Faith.</a:t>
            </a:r>
          </a:p>
        </p:txBody>
      </p:sp>
      <p:grpSp>
        <p:nvGrpSpPr>
          <p:cNvPr id="241" name="Group 241"/>
          <p:cNvGrpSpPr/>
          <p:nvPr/>
        </p:nvGrpSpPr>
        <p:grpSpPr>
          <a:xfrm>
            <a:off x="6560753" y="901700"/>
            <a:ext cx="5821747" cy="7327900"/>
            <a:chOff x="-271846" y="-127000"/>
            <a:chExt cx="5821746" cy="7327900"/>
          </a:xfrm>
        </p:grpSpPr>
        <p:pic>
          <p:nvPicPr>
            <p:cNvPr id="240" name="unshakeable - Version 2.jpg"/>
            <p:cNvPicPr/>
            <p:nvPr/>
          </p:nvPicPr>
          <p:blipFill>
            <a:blip r:embed="rId2">
              <a:extLst/>
            </a:blip>
            <a:srcRect t="3197" r="94" b="3069"/>
            <a:stretch>
              <a:fillRect/>
            </a:stretch>
          </p:blipFill>
          <p:spPr>
            <a:xfrm>
              <a:off x="0" y="0"/>
              <a:ext cx="5448300" cy="7073900"/>
            </a:xfrm>
            <a:prstGeom prst="rect">
              <a:avLst/>
            </a:prstGeom>
            <a:ln>
              <a:noFill/>
            </a:ln>
            <a:effectLst/>
          </p:spPr>
        </p:pic>
        <p:pic>
          <p:nvPicPr>
            <p:cNvPr id="239" name="Picture 238"/>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 name="Shape 243"/>
          <p:cNvSpPr>
            <a:spLocks noGrp="1"/>
          </p:cNvSpPr>
          <p:nvPr>
            <p:ph type="body" idx="1"/>
          </p:nvPr>
        </p:nvSpPr>
        <p:spPr>
          <a:xfrm>
            <a:off x="406400" y="4910600"/>
            <a:ext cx="5867400" cy="3512510"/>
          </a:xfrm>
          <a:prstGeom prst="rect">
            <a:avLst/>
          </a:prstGeom>
        </p:spPr>
        <p:txBody>
          <a:bodyPr/>
          <a:lstStyle/>
          <a:p>
            <a:pPr lvl="0">
              <a:lnSpc>
                <a:spcPct val="110000"/>
              </a:lnSpc>
              <a:defRPr sz="1800" spc="0">
                <a:solidFill>
                  <a:srgbClr val="000000"/>
                </a:solidFill>
              </a:defRPr>
            </a:pPr>
            <a:r>
              <a:rPr sz="3600" spc="-47" dirty="0">
                <a:solidFill>
                  <a:srgbClr val="CBCBCB"/>
                </a:solidFill>
                <a:latin typeface="Georgia"/>
                <a:ea typeface="Georgia"/>
                <a:cs typeface="Georgia"/>
                <a:sym typeface="Georgia"/>
              </a:rPr>
              <a:t>For more about evolution and science  see the book “Seeing the Non-Existent: Evolution’s Myths and Hoaxes,” </a:t>
            </a:r>
            <a:r>
              <a:rPr sz="3600" u="sng" spc="-47" dirty="0">
                <a:solidFill>
                  <a:srgbClr val="CBCBCB"/>
                </a:solidFill>
                <a:latin typeface="Georgia"/>
                <a:ea typeface="Georgia"/>
                <a:cs typeface="Georgia"/>
                <a:sym typeface="Georgia"/>
              </a:rPr>
              <a:t>www.wayoflife.org</a:t>
            </a:r>
            <a:endParaRPr sz="3600" u="sng" spc="-47" dirty="0">
              <a:solidFill>
                <a:srgbClr val="CBCBCB"/>
              </a:solidFill>
              <a:latin typeface="Georgia"/>
              <a:ea typeface="Georgia"/>
              <a:cs typeface="Georgia"/>
              <a:sym typeface="Georgia"/>
              <a:hlinkClick r:id="rId2"/>
            </a:endParaRPr>
          </a:p>
        </p:txBody>
      </p:sp>
      <p:grpSp>
        <p:nvGrpSpPr>
          <p:cNvPr id="246" name="Group 246"/>
          <p:cNvGrpSpPr/>
          <p:nvPr/>
        </p:nvGrpSpPr>
        <p:grpSpPr>
          <a:xfrm>
            <a:off x="6560753" y="901700"/>
            <a:ext cx="5821747" cy="7327900"/>
            <a:chOff x="-271846" y="-127000"/>
            <a:chExt cx="5821746" cy="7327900"/>
          </a:xfrm>
        </p:grpSpPr>
        <p:pic>
          <p:nvPicPr>
            <p:cNvPr id="245" name="nonexistent - Version 2.jpg"/>
            <p:cNvPicPr/>
            <p:nvPr/>
          </p:nvPicPr>
          <p:blipFill>
            <a:blip r:embed="rId3">
              <a:extLst/>
            </a:blip>
            <a:srcRect t="1052" r="94" b="1222"/>
            <a:stretch>
              <a:fillRect/>
            </a:stretch>
          </p:blipFill>
          <p:spPr>
            <a:xfrm>
              <a:off x="0" y="0"/>
              <a:ext cx="5448300" cy="7073900"/>
            </a:xfrm>
            <a:prstGeom prst="rect">
              <a:avLst/>
            </a:prstGeom>
            <a:ln>
              <a:noFill/>
            </a:ln>
            <a:effectLst/>
          </p:spPr>
        </p:pic>
        <p:pic>
          <p:nvPicPr>
            <p:cNvPr id="244" name="Picture 243"/>
            <p:cNvPicPr/>
            <p:nvPr/>
          </p:nvPicPr>
          <p:blipFill>
            <a:blip r:embed="rId4">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 name="Shape 248"/>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This PowerPoint/Keynote presentation is part of the apologetics course entitled </a:t>
            </a:r>
            <a:r>
              <a:rPr sz="3600" i="1" dirty="0">
                <a:solidFill>
                  <a:srgbClr val="FFFFFF"/>
                </a:solidFill>
                <a:effectLst>
                  <a:outerShdw blurRad="12700" dist="25400" dir="2700000" rotWithShape="0">
                    <a:srgbClr val="000000"/>
                  </a:outerShdw>
                </a:effectLst>
                <a:latin typeface="Arial"/>
                <a:ea typeface="Arial"/>
                <a:cs typeface="Arial"/>
                <a:sym typeface="Arial"/>
              </a:rPr>
              <a:t>An Unshakeable Faith</a:t>
            </a:r>
            <a:r>
              <a:rPr sz="3600" dirty="0">
                <a:solidFill>
                  <a:srgbClr val="FFFFFF"/>
                </a:solidFill>
                <a:effectLst>
                  <a:outerShdw blurRad="12700" dist="25400" dir="2700000" rotWithShape="0">
                    <a:srgbClr val="000000"/>
                  </a:outerShdw>
                </a:effectLst>
                <a:latin typeface="Arial"/>
                <a:ea typeface="Arial"/>
                <a:cs typeface="Arial"/>
                <a:sym typeface="Arial"/>
              </a:rPr>
              <a:t>. </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Arial"/>
              <a:ea typeface="Arial"/>
              <a:cs typeface="Arial"/>
              <a:sym typeface="Arial"/>
            </a:endParaRP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Copyright 2011</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Second edition February 2015</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Way of Life Literature</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P. O. Box 610368</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Port Huron, MI 48061</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866-295-4143</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http://www.wayoflife.org</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fbns@wayoflife.org</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Arial"/>
              <a:ea typeface="Arial"/>
              <a:cs typeface="Arial"/>
              <a:sym typeface="Arial"/>
            </a:endParaRPr>
          </a:p>
          <a:p>
            <a:pPr lvl="0">
              <a:buClr>
                <a:srgbClr val="FFFB00"/>
              </a:buClr>
              <a:buFont typeface="Helvetica"/>
              <a:defRPr sz="1800" cap="none">
                <a:solidFill>
                  <a:srgbClr val="000000"/>
                </a:solidFill>
              </a:defRPr>
            </a:pPr>
            <a:r>
              <a:rPr sz="3600" i="1" dirty="0">
                <a:solidFill>
                  <a:srgbClr val="FFFFFF"/>
                </a:solidFill>
                <a:effectLst>
                  <a:outerShdw blurRad="12700" dist="25400" dir="2700000" rotWithShape="0">
                    <a:srgbClr val="000000"/>
                  </a:outerShdw>
                </a:effectLst>
                <a:latin typeface="Arial"/>
                <a:ea typeface="Arial"/>
                <a:cs typeface="Arial"/>
                <a:sym typeface="Arial"/>
              </a:rPr>
              <a:t>In Canada</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Bethel Baptist Church, 4212 Campbell St. N., London, Ontario N6P 1A6 </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519-652-2619 </a:t>
            </a:r>
          </a:p>
        </p:txBody>
      </p:sp>
      <p:grpSp>
        <p:nvGrpSpPr>
          <p:cNvPr id="251" name="Group 251"/>
          <p:cNvGrpSpPr/>
          <p:nvPr/>
        </p:nvGrpSpPr>
        <p:grpSpPr>
          <a:xfrm>
            <a:off x="9227189" y="3487899"/>
            <a:ext cx="2985978" cy="3649501"/>
            <a:chOff x="-269170" y="-126999"/>
            <a:chExt cx="2985976" cy="3649500"/>
          </a:xfrm>
        </p:grpSpPr>
        <p:pic>
          <p:nvPicPr>
            <p:cNvPr id="250" name="unshakeable - Version 2.jpg"/>
            <p:cNvPicPr/>
            <p:nvPr/>
          </p:nvPicPr>
          <p:blipFill>
            <a:blip r:embed="rId2">
              <a:extLst/>
            </a:blip>
            <a:srcRect t="3197" r="94" b="3069"/>
            <a:stretch>
              <a:fillRect/>
            </a:stretch>
          </p:blipFill>
          <p:spPr>
            <a:xfrm>
              <a:off x="0" y="0"/>
              <a:ext cx="2615207" cy="3395501"/>
            </a:xfrm>
            <a:prstGeom prst="rect">
              <a:avLst/>
            </a:prstGeom>
            <a:ln>
              <a:noFill/>
            </a:ln>
            <a:effectLst/>
          </p:spPr>
        </p:pic>
        <p:pic>
          <p:nvPicPr>
            <p:cNvPr id="249" name="Picture 248"/>
            <p:cNvPicPr/>
            <p:nvPr/>
          </p:nvPicPr>
          <p:blipFill>
            <a:blip r:embed="rId3">
              <a:extLst/>
            </a:blip>
            <a:stretch>
              <a:fillRect/>
            </a:stretch>
          </p:blipFill>
          <p:spPr>
            <a:xfrm>
              <a:off x="-269171" y="-127000"/>
              <a:ext cx="2985978" cy="3649501"/>
            </a:xfrm>
            <a:prstGeom prst="rect">
              <a:avLst/>
            </a:prstGeom>
            <a:effectLst/>
          </p:spPr>
        </p:pic>
      </p:gr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Shape 74"/>
          <p:cNvSpPr>
            <a:spLocks noGrp="1"/>
          </p:cNvSpPr>
          <p:nvPr>
            <p:ph type="body" idx="1"/>
          </p:nvPr>
        </p:nvSpPr>
        <p:spPr>
          <a:xfrm>
            <a:off x="1193800" y="1714500"/>
            <a:ext cx="9804400" cy="7612857"/>
          </a:xfrm>
          <a:prstGeom prst="rect">
            <a:avLst/>
          </a:prstGeom>
        </p:spPr>
        <p:txBody>
          <a:bodyPr lIns="0" tIns="0" rIns="0" bIns="0" anchor="t"/>
          <a:lstStyle/>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Fossil Record</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Billions of Years</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Homology</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The Miller Experiment</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Bird Evolution</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Horse Evolution</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Whale Evolution</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Icons of Creation</a:t>
            </a:r>
          </a:p>
        </p:txBody>
      </p:sp>
      <p:sp>
        <p:nvSpPr>
          <p:cNvPr id="75" name="Shape 75"/>
          <p:cNvSpPr/>
          <p:nvPr/>
        </p:nvSpPr>
        <p:spPr>
          <a:xfrm>
            <a:off x="1270000" y="558800"/>
            <a:ext cx="10464800" cy="1092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4400" cap="none" spc="-58">
                <a:solidFill>
                  <a:srgbClr val="232323"/>
                </a:solidFill>
                <a:latin typeface="Georgia"/>
                <a:ea typeface="Georgia"/>
                <a:cs typeface="Georgia"/>
                <a:sym typeface="Georgia"/>
              </a:defRPr>
            </a:lvl1pPr>
          </a:lstStyle>
          <a:p>
            <a:pPr lvl="0">
              <a:defRPr sz="1800" spc="0">
                <a:solidFill>
                  <a:srgbClr val="000000"/>
                </a:solidFill>
              </a:defRPr>
            </a:pPr>
            <a:r>
              <a:rPr sz="4400" spc="-58">
                <a:solidFill>
                  <a:srgbClr val="232323"/>
                </a:solidFill>
              </a:rPr>
              <a:t>EVOLUTION and SCIENCE</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Shape 77"/>
          <p:cNvSpPr>
            <a:spLocks noGrp="1"/>
          </p:cNvSpPr>
          <p:nvPr>
            <p:ph type="title"/>
          </p:nvPr>
        </p:nvSpPr>
        <p:spPr>
          <a:xfrm>
            <a:off x="723900" y="7797800"/>
            <a:ext cx="6350000" cy="1638300"/>
          </a:xfrm>
          <a:prstGeom prst="rect">
            <a:avLst/>
          </a:prstGeom>
        </p:spPr>
        <p:txBody>
          <a:bodyPr/>
          <a:lstStyle>
            <a:lvl1pPr>
              <a:defRPr sz="6000">
                <a:latin typeface="Georgia"/>
                <a:ea typeface="Georgia"/>
                <a:cs typeface="Georgia"/>
                <a:sym typeface="Georgia"/>
              </a:defRPr>
            </a:lvl1pPr>
          </a:lstStyle>
          <a:p>
            <a:pPr lvl="0">
              <a:defRPr sz="1800"/>
            </a:pPr>
            <a:r>
              <a:rPr sz="6000"/>
              <a:t>Homology</a:t>
            </a:r>
          </a:p>
        </p:txBody>
      </p:sp>
      <p:pic>
        <p:nvPicPr>
          <p:cNvPr id="78" name="Picture 77"/>
          <p:cNvPicPr/>
          <p:nvPr/>
        </p:nvPicPr>
        <p:blipFill>
          <a:blip r:embed="rId2">
            <a:extLst/>
          </a:blip>
          <a:stretch>
            <a:fillRect/>
          </a:stretch>
        </p:blipFill>
        <p:spPr>
          <a:xfrm>
            <a:off x="762000" y="762000"/>
            <a:ext cx="10124710" cy="6578600"/>
          </a:xfrm>
          <a:prstGeom prst="rect">
            <a:avLst/>
          </a:prstGeom>
        </p:spPr>
      </p:pic>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Shape 80"/>
          <p:cNvSpPr>
            <a:spLocks noGrp="1"/>
          </p:cNvSpPr>
          <p:nvPr>
            <p:ph type="body" idx="1"/>
          </p:nvPr>
        </p:nvSpPr>
        <p:spPr>
          <a:xfrm>
            <a:off x="1905000" y="6350000"/>
            <a:ext cx="9194800" cy="24892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Practically every biology textbook and every natural history museum uses homology as an evidence for evolution.</a:t>
            </a:r>
          </a:p>
        </p:txBody>
      </p:sp>
      <p:pic>
        <p:nvPicPr>
          <p:cNvPr id="81" name="prentice hall biology 3 - Version 3.jpg"/>
          <p:cNvPicPr/>
          <p:nvPr/>
        </p:nvPicPr>
        <p:blipFill>
          <a:blip r:embed="rId2">
            <a:extLst/>
          </a:blip>
          <a:stretch>
            <a:fillRect/>
          </a:stretch>
        </p:blipFill>
        <p:spPr>
          <a:xfrm>
            <a:off x="482600" y="482600"/>
            <a:ext cx="12029554" cy="53848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Shape 83"/>
          <p:cNvSpPr>
            <a:spLocks noGrp="1"/>
          </p:cNvSpPr>
          <p:nvPr>
            <p:ph type="body" idx="1"/>
          </p:nvPr>
        </p:nvSpPr>
        <p:spPr>
          <a:xfrm>
            <a:off x="1905000" y="6350000"/>
            <a:ext cx="9194800" cy="24892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This means that creatures share limbs and organs that look similar. An example is the leg bone.</a:t>
            </a:r>
          </a:p>
        </p:txBody>
      </p:sp>
      <p:pic>
        <p:nvPicPr>
          <p:cNvPr id="84" name="prentice hall biology 3 - Version 3.jpg"/>
          <p:cNvPicPr/>
          <p:nvPr/>
        </p:nvPicPr>
        <p:blipFill>
          <a:blip r:embed="rId2">
            <a:extLst/>
          </a:blip>
          <a:stretch>
            <a:fillRect/>
          </a:stretch>
        </p:blipFill>
        <p:spPr>
          <a:xfrm>
            <a:off x="482600" y="482600"/>
            <a:ext cx="12029554" cy="53848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Group 88"/>
          <p:cNvGrpSpPr/>
          <p:nvPr/>
        </p:nvGrpSpPr>
        <p:grpSpPr>
          <a:xfrm>
            <a:off x="6345356" y="1066800"/>
            <a:ext cx="6037145" cy="7607300"/>
            <a:chOff x="-271343" y="-127000"/>
            <a:chExt cx="6037143" cy="7607300"/>
          </a:xfrm>
        </p:grpSpPr>
        <p:pic>
          <p:nvPicPr>
            <p:cNvPr id="87" name="darwin-17 - Version 2.jpg"/>
            <p:cNvPicPr/>
            <p:nvPr/>
          </p:nvPicPr>
          <p:blipFill>
            <a:blip r:embed="rId2">
              <a:extLst/>
            </a:blip>
            <a:srcRect t="1989" r="81" b="1996"/>
            <a:stretch>
              <a:fillRect/>
            </a:stretch>
          </p:blipFill>
          <p:spPr>
            <a:xfrm>
              <a:off x="0" y="0"/>
              <a:ext cx="5664201" cy="7353300"/>
            </a:xfrm>
            <a:prstGeom prst="rect">
              <a:avLst/>
            </a:prstGeom>
            <a:ln>
              <a:noFill/>
            </a:ln>
            <a:effectLst/>
          </p:spPr>
        </p:pic>
        <p:pic>
          <p:nvPicPr>
            <p:cNvPr id="86" name="Picture 85"/>
            <p:cNvPicPr/>
            <p:nvPr/>
          </p:nvPicPr>
          <p:blipFill>
            <a:blip r:embed="rId3">
              <a:extLst/>
            </a:blip>
            <a:stretch>
              <a:fillRect/>
            </a:stretch>
          </p:blipFill>
          <p:spPr>
            <a:xfrm>
              <a:off x="-271344" y="-127000"/>
              <a:ext cx="6037145" cy="7607300"/>
            </a:xfrm>
            <a:prstGeom prst="rect">
              <a:avLst/>
            </a:prstGeom>
            <a:effectLst/>
          </p:spPr>
        </p:pic>
      </p:grpSp>
      <p:sp>
        <p:nvSpPr>
          <p:cNvPr id="89" name="Shape 89"/>
          <p:cNvSpPr>
            <a:spLocks noGrp="1"/>
          </p:cNvSpPr>
          <p:nvPr>
            <p:ph type="body" idx="1"/>
          </p:nvPr>
        </p:nvSpPr>
        <p:spPr>
          <a:xfrm>
            <a:off x="431800" y="4191000"/>
            <a:ext cx="5664200" cy="5283200"/>
          </a:xfrm>
          <a:prstGeom prst="rect">
            <a:avLst/>
          </a:prstGeom>
        </p:spPr>
        <p:txBody>
          <a:bodyPr/>
          <a:lstStyle/>
          <a:p>
            <a:pPr lvl="0">
              <a:defRPr sz="1800" spc="0">
                <a:solidFill>
                  <a:srgbClr val="000000"/>
                </a:solidFill>
              </a:defRPr>
            </a:pPr>
            <a:r>
              <a:rPr sz="3600" spc="-47">
                <a:solidFill>
                  <a:srgbClr val="CBCBCB"/>
                </a:solidFill>
                <a:latin typeface="Georgia"/>
                <a:ea typeface="Georgia"/>
                <a:cs typeface="Georgia"/>
                <a:sym typeface="Georgia"/>
              </a:rPr>
              <a:t>Charles Darwin</a:t>
            </a:r>
          </a:p>
          <a:p>
            <a:pPr lvl="0">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“I should infer from analogy that probably all the organic beings which have ever lived on this earth have descended from some one primordial form.”</a:t>
            </a:r>
          </a:p>
        </p:txBody>
      </p:sp>
    </p:spTree>
  </p:cSld>
  <p:clrMapOvr>
    <a:masterClrMapping/>
  </p:clrMapOvr>
  <p:transition spd="med"/>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Copperplate"/>
        <a:ea typeface="Copperplate"/>
        <a:cs typeface="Copperplate"/>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200" b="0" i="0" u="none" strike="noStrike" cap="all" spc="0" normalizeH="0" baseline="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Copperplate"/>
        <a:ea typeface="Copperplate"/>
        <a:cs typeface="Copperplate"/>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200" b="0" i="0" u="none" strike="noStrike" cap="all" spc="0" normalizeH="0" baseline="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976</Words>
  <Application>Microsoft Office PowerPoint</Application>
  <PresentationFormat>Custom</PresentationFormat>
  <Paragraphs>103</Paragraphs>
  <Slides>43</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43</vt:i4>
      </vt:variant>
    </vt:vector>
  </HeadingPairs>
  <TitlesOfParts>
    <vt:vector size="54" baseType="lpstr">
      <vt:lpstr>Arial</vt:lpstr>
      <vt:lpstr>Copperplate</vt:lpstr>
      <vt:lpstr>Georgia</vt:lpstr>
      <vt:lpstr>Georgia Bold</vt:lpstr>
      <vt:lpstr>Gill Sans</vt:lpstr>
      <vt:lpstr>Helvetica</vt:lpstr>
      <vt:lpstr>Helvetica Neue</vt:lpstr>
      <vt:lpstr>Helvetica Neue Bold Condensed</vt:lpstr>
      <vt:lpstr>Lucida Grande</vt:lpstr>
      <vt:lpstr>Palatino</vt:lpstr>
      <vt:lpstr>Blueprint</vt:lpstr>
      <vt:lpstr>PowerPoint Presentation</vt:lpstr>
      <vt:lpstr>PowerPoint Presentation</vt:lpstr>
      <vt:lpstr>Evolution and Science</vt:lpstr>
      <vt:lpstr>PowerPoint Presentation</vt:lpstr>
      <vt:lpstr>PowerPoint Presentation</vt:lpstr>
      <vt:lpstr>Homology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The argument from homology is based entirely on the assumption that evolution is true.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Homology is based on the assumption that evolution can create.</vt:lpstr>
      <vt:lpstr>PowerPoint Presentation</vt:lpstr>
      <vt:lpstr>PowerPoint Presentation</vt:lpstr>
      <vt:lpstr>PowerPoint Presentation</vt:lpstr>
      <vt:lpstr>PowerPoint Presentation</vt:lpstr>
      <vt:lpstr>3. The founders of the biological classification systems did not believe that homology points to evolution.</vt:lpstr>
      <vt:lpstr>PowerPoint Presentation</vt:lpstr>
      <vt:lpstr>PowerPoint Presentation</vt:lpstr>
      <vt:lpstr>PowerPoint Presentation</vt:lpstr>
      <vt:lpstr>4. Limbs and creatures are actually more different than similar.</vt:lpstr>
      <vt:lpstr>PowerPoint Presentation</vt:lpstr>
      <vt:lpstr>PowerPoint Presentation</vt:lpstr>
      <vt:lpstr>5. At the genetic level the structures are not formed in the same way.</vt:lpstr>
      <vt:lpstr>PowerPoint Presentation</vt:lpstr>
      <vt:lpstr>PowerPoint Presentation</vt:lpstr>
      <vt:lpstr>PowerPoint Presentation</vt:lpstr>
      <vt:lpstr>Homology offers zero evidence for the doctrine of the evolution of life.   Evolution does not qualify as a scientific theory or even a hypothesis. It is a mythical story.</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1</cp:revision>
  <dcterms:modified xsi:type="dcterms:W3CDTF">2015-02-05T18:07:59Z</dcterms:modified>
</cp:coreProperties>
</file>