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13004800" cy="9753600"/>
  <p:notesSz cx="6858000" cy="9144000"/>
  <p:defaultTextStyle>
    <a:lvl1pPr algn="ctr" defTabSz="584200">
      <a:defRPr sz="3200" cap="all">
        <a:solidFill>
          <a:srgbClr val="5C89A5"/>
        </a:solidFill>
        <a:latin typeface="+mj-lt"/>
        <a:ea typeface="+mj-ea"/>
        <a:cs typeface="+mj-cs"/>
        <a:sym typeface="Helvetica Neue Bold Condensed"/>
      </a:defRPr>
    </a:lvl1pPr>
    <a:lvl2pPr indent="342900" algn="ctr" defTabSz="584200">
      <a:defRPr sz="3200" cap="all">
        <a:solidFill>
          <a:srgbClr val="5C89A5"/>
        </a:solidFill>
        <a:latin typeface="+mj-lt"/>
        <a:ea typeface="+mj-ea"/>
        <a:cs typeface="+mj-cs"/>
        <a:sym typeface="Helvetica Neue Bold Condensed"/>
      </a:defRPr>
    </a:lvl2pPr>
    <a:lvl3pPr indent="685800" algn="ctr" defTabSz="584200">
      <a:defRPr sz="3200" cap="all">
        <a:solidFill>
          <a:srgbClr val="5C89A5"/>
        </a:solidFill>
        <a:latin typeface="+mj-lt"/>
        <a:ea typeface="+mj-ea"/>
        <a:cs typeface="+mj-cs"/>
        <a:sym typeface="Helvetica Neue Bold Condensed"/>
      </a:defRPr>
    </a:lvl3pPr>
    <a:lvl4pPr indent="1028700" algn="ctr" defTabSz="584200">
      <a:defRPr sz="3200" cap="all">
        <a:solidFill>
          <a:srgbClr val="5C89A5"/>
        </a:solidFill>
        <a:latin typeface="+mj-lt"/>
        <a:ea typeface="+mj-ea"/>
        <a:cs typeface="+mj-cs"/>
        <a:sym typeface="Helvetica Neue Bold Condensed"/>
      </a:defRPr>
    </a:lvl4pPr>
    <a:lvl5pPr indent="1371600" algn="ctr" defTabSz="584200">
      <a:defRPr sz="3200" cap="all">
        <a:solidFill>
          <a:srgbClr val="5C89A5"/>
        </a:solidFill>
        <a:latin typeface="+mj-lt"/>
        <a:ea typeface="+mj-ea"/>
        <a:cs typeface="+mj-cs"/>
        <a:sym typeface="Helvetica Neue Bold Condensed"/>
      </a:defRPr>
    </a:lvl5pPr>
    <a:lvl6pPr indent="1714500" algn="ctr" defTabSz="584200">
      <a:defRPr sz="3200" cap="all">
        <a:solidFill>
          <a:srgbClr val="5C89A5"/>
        </a:solidFill>
        <a:latin typeface="+mj-lt"/>
        <a:ea typeface="+mj-ea"/>
        <a:cs typeface="+mj-cs"/>
        <a:sym typeface="Helvetica Neue Bold Condensed"/>
      </a:defRPr>
    </a:lvl6pPr>
    <a:lvl7pPr indent="2057400" algn="ctr" defTabSz="584200">
      <a:defRPr sz="3200" cap="all">
        <a:solidFill>
          <a:srgbClr val="5C89A5"/>
        </a:solidFill>
        <a:latin typeface="+mj-lt"/>
        <a:ea typeface="+mj-ea"/>
        <a:cs typeface="+mj-cs"/>
        <a:sym typeface="Helvetica Neue Bold Condensed"/>
      </a:defRPr>
    </a:lvl7pPr>
    <a:lvl8pPr indent="2400300" algn="ctr" defTabSz="584200">
      <a:defRPr sz="3200" cap="all">
        <a:solidFill>
          <a:srgbClr val="5C89A5"/>
        </a:solidFill>
        <a:latin typeface="+mj-lt"/>
        <a:ea typeface="+mj-ea"/>
        <a:cs typeface="+mj-cs"/>
        <a:sym typeface="Helvetica Neue Bold Condensed"/>
      </a:defRPr>
    </a:lvl8pPr>
    <a:lvl9pPr indent="2743200" algn="ctr" defTabSz="584200">
      <a:defRPr sz="3200" cap="all">
        <a:solidFill>
          <a:srgbClr val="5C89A5"/>
        </a:solidFill>
        <a:latin typeface="+mj-lt"/>
        <a:ea typeface="+mj-ea"/>
        <a:cs typeface="+mj-cs"/>
        <a:sym typeface="Helvetica Neue Bold Condensed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</a:tcStyle>
    </a:firstCol>
    <a:lastRow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25400" cap="flat">
              <a:solidFill>
                <a:srgbClr val="66635E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</a:tcStyle>
    </a:firstRow>
  </a:tblStyle>
  <a:tblStyle styleId="{C7B018BB-80A7-4F77-B60F-C8B233D01FF8}" styleName="">
    <a:tblBg/>
    <a:wholeTbl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D6D5CB"/>
              </a:solidFill>
              <a:prstDash val="solid"/>
              <a:miter lim="400000"/>
            </a:ln>
          </a:left>
          <a:right>
            <a:ln w="12700" cap="flat">
              <a:solidFill>
                <a:srgbClr val="D6D5CB"/>
              </a:solidFill>
              <a:prstDash val="solid"/>
              <a:miter lim="400000"/>
            </a:ln>
          </a:right>
          <a:top>
            <a:ln w="12700" cap="flat">
              <a:solidFill>
                <a:srgbClr val="D6D5CB"/>
              </a:solidFill>
              <a:prstDash val="solid"/>
              <a:miter lim="400000"/>
            </a:ln>
          </a:top>
          <a:bottom>
            <a:ln w="12700" cap="flat">
              <a:solidFill>
                <a:srgbClr val="D6D5CB"/>
              </a:solidFill>
              <a:prstDash val="solid"/>
              <a:miter lim="400000"/>
            </a:ln>
          </a:bottom>
          <a:insideH>
            <a:ln w="12700" cap="flat">
              <a:solidFill>
                <a:srgbClr val="D6D5CB"/>
              </a:solidFill>
              <a:prstDash val="solid"/>
              <a:miter lim="400000"/>
            </a:ln>
          </a:insideH>
          <a:insideV>
            <a:ln w="12700" cap="flat">
              <a:solidFill>
                <a:srgbClr val="D6D5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Col>
    <a:lastRow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5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lastRow>
    <a:firstRow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5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Row>
  </a:tblStyle>
  <a:tblStyle styleId="{EEE7283C-3CF3-47DC-8721-378D4A62B228}" styleName="">
    <a:tblBg/>
    <a:wholeTbl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87660F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87660F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87660F">
                  <a:alpha val="8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87660F">
                  <a:alpha val="8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87660F">
                  <a:alpha val="85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87660F">
                  <a:alpha val="85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87660F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D6D5CB"/>
              </a:solidFill>
              <a:prstDash val="solid"/>
              <a:miter lim="400000"/>
            </a:ln>
          </a:insideV>
        </a:tcBdr>
      </a:tcStyle>
    </a:firstCol>
    <a:lastRow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87660F"/>
              </a:solidFill>
              <a:prstDash val="solid"/>
              <a:miter lim="400000"/>
            </a:ln>
          </a:top>
          <a:bottom>
            <a:ln w="12700" cap="flat">
              <a:solidFill>
                <a:srgbClr val="87660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87660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insideV>
        </a:tcBdr>
      </a:tcStyle>
    </a:firstRow>
  </a:tblStyle>
  <a:tblStyle styleId="{CF821DB8-F4EB-4A41-A1BA-3FCAFE7338EE}" styleName="">
    <a:tblBg/>
    <a:wholeTbl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A2A1A6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A2A1A6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25400" cap="rnd">
              <a:solidFill>
                <a:srgbClr val="A2A1A6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Col>
    <a:lastRow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insideV>
        </a:tcBdr>
      </a:tcStyle>
    </a:lastRow>
    <a:firstRow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insideV>
        </a:tcBdr>
      </a:tcStyle>
    </a:firstRow>
  </a:tblStyle>
  <a:tblStyle styleId="{33BA23B1-9221-436E-865A-0063620EA4FD}" styleName="">
    <a:tblBg/>
    <a:wholeTbl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AEADA0"/>
              </a:solidFill>
              <a:prstDash val="solid"/>
              <a:miter lim="400000"/>
            </a:ln>
          </a:left>
          <a:right>
            <a:ln w="12700" cap="flat">
              <a:solidFill>
                <a:srgbClr val="AEADA0"/>
              </a:solidFill>
              <a:prstDash val="solid"/>
              <a:miter lim="400000"/>
            </a:ln>
          </a:right>
          <a:top>
            <a:ln w="12700" cap="flat">
              <a:solidFill>
                <a:srgbClr val="AEADA0"/>
              </a:solidFill>
              <a:prstDash val="solid"/>
              <a:miter lim="400000"/>
            </a:ln>
          </a:top>
          <a:bottom>
            <a:ln w="12700" cap="flat">
              <a:solidFill>
                <a:srgbClr val="AEADA0"/>
              </a:solidFill>
              <a:prstDash val="solid"/>
              <a:miter lim="400000"/>
            </a:ln>
          </a:bottom>
          <a:insideH>
            <a:ln w="12700" cap="flat">
              <a:solidFill>
                <a:srgbClr val="AEADA0"/>
              </a:solidFill>
              <a:prstDash val="solid"/>
              <a:miter lim="400000"/>
            </a:ln>
          </a:insideH>
          <a:insideV>
            <a:ln w="12700" cap="flat">
              <a:solidFill>
                <a:srgbClr val="AEADA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Col>
    <a:lastRow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lastRow>
    <a:firstRow>
      <a:tcTxStyle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Row>
  </a:tblStyle>
  <a:tblStyle styleId="{2708684C-4D16-4618-839F-0558EEFCDFE6}" styleName="">
    <a:tblBg/>
    <a:wholeTbl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83827D"/>
              </a:solidFill>
              <a:prstDash val="solid"/>
              <a:miter lim="400000"/>
            </a:ln>
          </a:right>
          <a:top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H>
          <a:insideV>
            <a:ln w="25400" cap="flat">
              <a:solidFill>
                <a:srgbClr val="83827D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right>
          <a:top>
            <a:ln w="25400" cap="flat">
              <a:solidFill>
                <a:srgbClr val="83827D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lastRow>
    <a:firstRow>
      <a:tcTxStyle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83827D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>
          <a:latin typeface="Palatino"/>
          <a:ea typeface="Palatino"/>
          <a:cs typeface="Palatino"/>
        </a:font>
        <a:srgbClr val="515151"/>
      </a:tcTxStyle>
      <a:tcStyle>
        <a:tcBdr>
          <a:left>
            <a:ln w="25400" cap="flat">
              <a:solidFill>
                <a:srgbClr val="A9A9A4"/>
              </a:solidFill>
              <a:prstDash val="solid"/>
              <a:miter lim="400000"/>
            </a:ln>
          </a:left>
          <a:right>
            <a:ln w="25400" cap="flat">
              <a:solidFill>
                <a:srgbClr val="A9A9A4"/>
              </a:solidFill>
              <a:prstDash val="solid"/>
              <a:miter lim="400000"/>
            </a:ln>
          </a:right>
          <a:top>
            <a:ln w="25400" cap="flat">
              <a:solidFill>
                <a:srgbClr val="A9A9A4"/>
              </a:solidFill>
              <a:prstDash val="solid"/>
              <a:miter lim="400000"/>
            </a:ln>
          </a:top>
          <a:bottom>
            <a:ln w="25400" cap="flat">
              <a:solidFill>
                <a:srgbClr val="A9A9A4"/>
              </a:solidFill>
              <a:prstDash val="solid"/>
              <a:miter lim="400000"/>
            </a:ln>
          </a:bottom>
          <a:insideH>
            <a:ln w="25400" cap="flat">
              <a:solidFill>
                <a:srgbClr val="A9A9A4"/>
              </a:solidFill>
              <a:prstDash val="solid"/>
              <a:miter lim="400000"/>
            </a:ln>
          </a:insideH>
          <a:insideV>
            <a:ln w="25400" cap="flat">
              <a:solidFill>
                <a:srgbClr val="A9A9A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1A5D4">
              <a:alpha val="1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3F1D8"/>
      </a:tcTxStyle>
      <a:tcStyle>
        <a:tcBdr>
          <a:left>
            <a:ln w="25400" cap="flat">
              <a:solidFill>
                <a:srgbClr val="A9A9A4"/>
              </a:solidFill>
              <a:prstDash val="solid"/>
              <a:miter lim="400000"/>
            </a:ln>
          </a:left>
          <a:right>
            <a:ln w="25400" cap="flat">
              <a:solidFill>
                <a:srgbClr val="A9A9A4"/>
              </a:solidFill>
              <a:prstDash val="solid"/>
              <a:miter lim="400000"/>
            </a:ln>
          </a:right>
          <a:top>
            <a:ln w="25400" cap="flat">
              <a:solidFill>
                <a:srgbClr val="A9A9A4"/>
              </a:solidFill>
              <a:prstDash val="solid"/>
              <a:miter lim="400000"/>
            </a:ln>
          </a:top>
          <a:bottom>
            <a:ln w="25400" cap="flat">
              <a:solidFill>
                <a:srgbClr val="A9A9A4"/>
              </a:solidFill>
              <a:prstDash val="solid"/>
              <a:miter lim="400000"/>
            </a:ln>
          </a:bottom>
          <a:insideH>
            <a:ln w="25400" cap="flat">
              <a:solidFill>
                <a:srgbClr val="A9A9A4"/>
              </a:solidFill>
              <a:prstDash val="solid"/>
              <a:miter lim="400000"/>
            </a:ln>
          </a:insideH>
          <a:insideV>
            <a:ln w="25400" cap="flat">
              <a:solidFill>
                <a:srgbClr val="A9A9A4"/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Palatino"/>
          <a:ea typeface="Palatino"/>
          <a:cs typeface="Palatino"/>
        </a:font>
        <a:srgbClr val="F3F1D8"/>
      </a:tcTxStyle>
      <a:tcStyle>
        <a:tcBdr>
          <a:left>
            <a:ln w="25400" cap="flat">
              <a:solidFill>
                <a:srgbClr val="A9A9A4"/>
              </a:solidFill>
              <a:prstDash val="solid"/>
              <a:miter lim="400000"/>
            </a:ln>
          </a:left>
          <a:right>
            <a:ln w="25400" cap="flat">
              <a:solidFill>
                <a:srgbClr val="A9A9A4"/>
              </a:solidFill>
              <a:prstDash val="solid"/>
              <a:miter lim="400000"/>
            </a:ln>
          </a:right>
          <a:top>
            <a:ln w="25400" cap="flat">
              <a:solidFill>
                <a:srgbClr val="A9A9A4"/>
              </a:solidFill>
              <a:prstDash val="solid"/>
              <a:miter lim="400000"/>
            </a:ln>
          </a:top>
          <a:bottom>
            <a:ln w="25400" cap="flat">
              <a:solidFill>
                <a:srgbClr val="A9A9A4"/>
              </a:solidFill>
              <a:prstDash val="solid"/>
              <a:miter lim="400000"/>
            </a:ln>
          </a:bottom>
          <a:insideH>
            <a:ln w="25400" cap="flat">
              <a:solidFill>
                <a:srgbClr val="A9A9A4"/>
              </a:solidFill>
              <a:prstDash val="solid"/>
              <a:miter lim="400000"/>
            </a:ln>
          </a:insideH>
          <a:insideV>
            <a:ln w="25400" cap="flat">
              <a:solidFill>
                <a:srgbClr val="A9A9A4"/>
              </a:solidFill>
              <a:prstDash val="solid"/>
              <a:miter lim="400000"/>
            </a:ln>
          </a:insideV>
        </a:tcBdr>
      </a:tcStyle>
    </a:lastRow>
    <a:firstRow>
      <a:tcTxStyle b="off" i="off">
        <a:font>
          <a:latin typeface="Palatino"/>
          <a:ea typeface="Palatino"/>
          <a:cs typeface="Palatino"/>
        </a:font>
        <a:srgbClr val="F3F1D8"/>
      </a:tcTxStyle>
      <a:tcStyle>
        <a:tcBdr>
          <a:left>
            <a:ln w="25400" cap="flat">
              <a:solidFill>
                <a:srgbClr val="A9A9A4"/>
              </a:solidFill>
              <a:prstDash val="solid"/>
              <a:miter lim="400000"/>
            </a:ln>
          </a:left>
          <a:right>
            <a:ln w="25400" cap="flat">
              <a:solidFill>
                <a:srgbClr val="A9A9A4"/>
              </a:solidFill>
              <a:prstDash val="solid"/>
              <a:miter lim="400000"/>
            </a:ln>
          </a:right>
          <a:top>
            <a:ln w="25400" cap="flat">
              <a:solidFill>
                <a:srgbClr val="A9A9A4"/>
              </a:solidFill>
              <a:prstDash val="solid"/>
              <a:miter lim="400000"/>
            </a:ln>
          </a:top>
          <a:bottom>
            <a:ln w="25400" cap="flat">
              <a:solidFill>
                <a:srgbClr val="A9A9A4"/>
              </a:solidFill>
              <a:prstDash val="solid"/>
              <a:miter lim="400000"/>
            </a:ln>
          </a:bottom>
          <a:insideH>
            <a:ln w="25400" cap="flat">
              <a:solidFill>
                <a:srgbClr val="A9A9A4"/>
              </a:solidFill>
              <a:prstDash val="solid"/>
              <a:miter lim="400000"/>
            </a:ln>
          </a:insideH>
          <a:insideV>
            <a:ln w="25400" cap="flat">
              <a:solidFill>
                <a:srgbClr val="A9A9A4"/>
              </a:solidFill>
              <a:prstDash val="solid"/>
              <a:miter lim="400000"/>
            </a:ln>
          </a:insideV>
        </a:tcBdr>
      </a:tcStyle>
    </a:firstRow>
  </a:tblStyle>
  <a:tblStyle styleId="{D51ADE6A-740E-44AE-83CC-AE7238B6C88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flat">
              <a:solidFill>
                <a:srgbClr val="A2A1A6"/>
              </a:solidFill>
              <a:prstDash val="solid"/>
              <a:miter lim="400000"/>
            </a:ln>
          </a:left>
          <a:right>
            <a:ln w="25400" cap="flat">
              <a:solidFill>
                <a:srgbClr val="A2A1A6"/>
              </a:solidFill>
              <a:prstDash val="solid"/>
              <a:miter lim="400000"/>
            </a:ln>
          </a:right>
          <a:top>
            <a:ln w="25400" cap="flat">
              <a:solidFill>
                <a:srgbClr val="A2A1A6"/>
              </a:solidFill>
              <a:prstDash val="solid"/>
              <a:miter lim="400000"/>
            </a:ln>
          </a:top>
          <a:bottom>
            <a:ln w="25400" cap="flat">
              <a:solidFill>
                <a:srgbClr val="A2A1A6"/>
              </a:solidFill>
              <a:prstDash val="solid"/>
              <a:miter lim="400000"/>
            </a:ln>
          </a:bottom>
          <a:insideH>
            <a:ln w="25400" cap="flat">
              <a:solidFill>
                <a:srgbClr val="A2A1A6"/>
              </a:solidFill>
              <a:prstDash val="solid"/>
              <a:miter lim="400000"/>
            </a:ln>
          </a:insideH>
          <a:insideV>
            <a:ln w="25400" cap="flat">
              <a:solidFill>
                <a:srgbClr val="A2A1A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A1A3A7"/>
              </a:solidFill>
              <a:prstDash val="solid"/>
              <a:miter lim="400000"/>
            </a:ln>
          </a:left>
          <a:right>
            <a:ln w="25400" cap="flat">
              <a:solidFill>
                <a:srgbClr val="A1A3A7"/>
              </a:solidFill>
              <a:prstDash val="solid"/>
              <a:miter lim="400000"/>
            </a:ln>
          </a:right>
          <a:top>
            <a:ln w="25400" cap="flat">
              <a:solidFill>
                <a:srgbClr val="A1A3A7"/>
              </a:solidFill>
              <a:prstDash val="solid"/>
              <a:miter lim="400000"/>
            </a:ln>
          </a:top>
          <a:bottom>
            <a:ln w="25400" cap="flat">
              <a:solidFill>
                <a:srgbClr val="A1A3A7"/>
              </a:solidFill>
              <a:prstDash val="solid"/>
              <a:miter lim="400000"/>
            </a:ln>
          </a:bottom>
          <a:insideH>
            <a:ln w="25400" cap="flat">
              <a:solidFill>
                <a:srgbClr val="A1A3A7"/>
              </a:solidFill>
              <a:prstDash val="solid"/>
              <a:miter lim="400000"/>
            </a:ln>
          </a:insideH>
          <a:insideV>
            <a:ln w="25400" cap="flat">
              <a:solidFill>
                <a:srgbClr val="A1A3A7"/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A1A3A7"/>
              </a:solidFill>
              <a:prstDash val="solid"/>
              <a:miter lim="400000"/>
            </a:ln>
          </a:left>
          <a:right>
            <a:ln w="25400" cap="flat">
              <a:solidFill>
                <a:srgbClr val="A1A3A7"/>
              </a:solidFill>
              <a:prstDash val="solid"/>
              <a:miter lim="400000"/>
            </a:ln>
          </a:right>
          <a:top>
            <a:ln w="50800" cap="flat">
              <a:solidFill>
                <a:srgbClr val="A1A3A7"/>
              </a:solidFill>
              <a:prstDash val="solid"/>
              <a:miter lim="400000"/>
            </a:ln>
          </a:top>
          <a:bottom>
            <a:ln w="25400" cap="flat">
              <a:solidFill>
                <a:srgbClr val="A1A3A7"/>
              </a:solidFill>
              <a:prstDash val="solid"/>
              <a:miter lim="400000"/>
            </a:ln>
          </a:bottom>
          <a:insideH>
            <a:ln w="25400" cap="flat">
              <a:solidFill>
                <a:srgbClr val="A1A3A7"/>
              </a:solidFill>
              <a:prstDash val="solid"/>
              <a:miter lim="400000"/>
            </a:ln>
          </a:insideH>
          <a:insideV>
            <a:ln w="25400" cap="flat">
              <a:solidFill>
                <a:srgbClr val="A1A3A7"/>
              </a:solidFill>
              <a:prstDash val="solid"/>
              <a:miter lim="400000"/>
            </a:ln>
          </a:insideV>
        </a:tcBdr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A1A3A7"/>
              </a:solidFill>
              <a:prstDash val="solid"/>
              <a:miter lim="400000"/>
            </a:ln>
          </a:left>
          <a:right>
            <a:ln w="25400" cap="flat">
              <a:solidFill>
                <a:srgbClr val="A1A3A7"/>
              </a:solidFill>
              <a:prstDash val="solid"/>
              <a:miter lim="400000"/>
            </a:ln>
          </a:right>
          <a:top>
            <a:ln w="25400" cap="flat">
              <a:solidFill>
                <a:srgbClr val="A1A3A7"/>
              </a:solidFill>
              <a:prstDash val="solid"/>
              <a:miter lim="400000"/>
            </a:ln>
          </a:top>
          <a:bottom>
            <a:ln w="25400" cap="flat">
              <a:solidFill>
                <a:srgbClr val="A1A3A7"/>
              </a:solidFill>
              <a:prstDash val="solid"/>
              <a:miter lim="400000"/>
            </a:ln>
          </a:bottom>
          <a:insideH>
            <a:ln w="25400" cap="flat">
              <a:solidFill>
                <a:srgbClr val="A1A3A7"/>
              </a:solidFill>
              <a:prstDash val="solid"/>
              <a:miter lim="400000"/>
            </a:ln>
          </a:insideH>
          <a:insideV>
            <a:ln w="25400" cap="flat">
              <a:solidFill>
                <a:srgbClr val="A1A3A7"/>
              </a:solidFill>
              <a:prstDash val="solid"/>
              <a:miter lim="400000"/>
            </a:ln>
          </a:insideV>
        </a:tcBdr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3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4" name="Shape 5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06376603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1270000" y="2044700"/>
            <a:ext cx="10464800" cy="2857500"/>
          </a:xfrm>
          <a:prstGeom prst="rect">
            <a:avLst/>
          </a:prstGeom>
          <a:effectLst>
            <a:outerShdw blurRad="12700" dist="12700" dir="5400000" rotWithShape="0">
              <a:srgbClr val="424242"/>
            </a:outerShdw>
          </a:effectLst>
        </p:spPr>
        <p:txBody>
          <a:bodyPr/>
          <a:lstStyle>
            <a:lvl1pPr>
              <a:defRPr sz="9500" spc="-125">
                <a:solidFill>
                  <a:srgbClr val="E5E5E5"/>
                </a:solidFill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9500" spc="-125">
                <a:solidFill>
                  <a:srgbClr val="E5E5E5"/>
                </a:solid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092200"/>
          </a:xfrm>
          <a:prstGeom prst="rect">
            <a:avLst/>
          </a:prstGeom>
          <a:effectLst>
            <a:outerShdw blurRad="12700" dist="12700" dir="5400000" rotWithShape="0">
              <a:srgbClr val="424242"/>
            </a:outerShdw>
          </a:effectLst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1pPr>
            <a:lvl2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2pPr>
            <a:lvl3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3pPr>
            <a:lvl4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4pPr>
            <a:lvl5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5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One</a:t>
            </a:r>
          </a:p>
          <a:p>
            <a:pPr lvl="1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Two</a:t>
            </a:r>
          </a:p>
          <a:p>
            <a:pPr lvl="2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Three</a:t>
            </a:r>
          </a:p>
          <a:p>
            <a:pPr lvl="3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Four</a:t>
            </a:r>
          </a:p>
          <a:p>
            <a:pPr lvl="4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6197600" y="1409700"/>
            <a:ext cx="5867400" cy="3302000"/>
          </a:xfrm>
          <a:prstGeom prst="rect">
            <a:avLst/>
          </a:prstGeom>
          <a:effectLst>
            <a:outerShdw blurRad="12700" dist="12700" dir="5400000" rotWithShape="0">
              <a:srgbClr val="424242"/>
            </a:outerShdw>
          </a:effectLst>
        </p:spPr>
        <p:txBody>
          <a:bodyPr/>
          <a:lstStyle>
            <a:lvl1pPr>
              <a:defRPr sz="7000" spc="-92">
                <a:solidFill>
                  <a:srgbClr val="E5E5E5"/>
                </a:solidFill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7000" spc="-92">
                <a:solidFill>
                  <a:srgbClr val="E5E5E5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6197600" y="4787900"/>
            <a:ext cx="5867400" cy="3302000"/>
          </a:xfrm>
          <a:prstGeom prst="rect">
            <a:avLst/>
          </a:prstGeom>
          <a:effectLst>
            <a:outerShdw blurRad="12700" dist="12700" dir="5400000" rotWithShape="0">
              <a:srgbClr val="424242"/>
            </a:outerShdw>
          </a:effectLst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1pPr>
            <a:lvl2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2pPr>
            <a:lvl3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3pPr>
            <a:lvl4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4pPr>
            <a:lvl5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5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One</a:t>
            </a:r>
          </a:p>
          <a:p>
            <a:pPr lvl="1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Two</a:t>
            </a:r>
          </a:p>
          <a:p>
            <a:pPr lvl="2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Three</a:t>
            </a:r>
          </a:p>
          <a:p>
            <a:pPr lvl="3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Four</a:t>
            </a:r>
          </a:p>
          <a:p>
            <a:pPr lvl="4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body" idx="1"/>
          </p:nvPr>
        </p:nvSpPr>
        <p:spPr>
          <a:xfrm>
            <a:off x="1270000" y="2616200"/>
            <a:ext cx="5041900" cy="6286500"/>
          </a:xfrm>
          <a:prstGeom prst="rect">
            <a:avLst/>
          </a:prstGeom>
        </p:spPr>
        <p:txBody>
          <a:bodyPr/>
          <a:lstStyle>
            <a:lvl1pPr marL="843151" indent="-525651">
              <a:spcBef>
                <a:spcPts val="3000"/>
              </a:spcBef>
              <a:defRPr sz="3600"/>
            </a:lvl1pPr>
            <a:lvl2pPr marL="1287651" indent="-525651">
              <a:spcBef>
                <a:spcPts val="3000"/>
              </a:spcBef>
              <a:defRPr sz="3600"/>
            </a:lvl2pPr>
            <a:lvl3pPr marL="1732151" indent="-525651">
              <a:spcBef>
                <a:spcPts val="3000"/>
              </a:spcBef>
              <a:defRPr sz="3600"/>
            </a:lvl3pPr>
            <a:lvl4pPr marL="2176651" indent="-525651">
              <a:spcBef>
                <a:spcPts val="3000"/>
              </a:spcBef>
              <a:defRPr sz="3600"/>
            </a:lvl4pPr>
            <a:lvl5pPr marL="2621151" indent="-525651">
              <a:spcBef>
                <a:spcPts val="3000"/>
              </a:spcBef>
              <a:defRPr sz="3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xfrm>
            <a:off x="800100" y="7797800"/>
            <a:ext cx="6350000" cy="1638300"/>
          </a:xfrm>
          <a:prstGeom prst="rect">
            <a:avLst/>
          </a:prstGeom>
        </p:spPr>
        <p:txBody>
          <a:bodyPr anchor="t"/>
          <a:lstStyle>
            <a:lvl1pPr algn="l">
              <a:defRPr sz="4700"/>
            </a:lvl1pPr>
          </a:lstStyle>
          <a:p>
            <a:pPr lvl="0">
              <a:defRPr sz="1800"/>
            </a:pPr>
            <a:r>
              <a:rPr sz="4700"/>
              <a:t>Title Text</a:t>
            </a:r>
          </a:p>
        </p:txBody>
      </p:sp>
      <p:sp>
        <p:nvSpPr>
          <p:cNvPr id="34" name="Shape 34"/>
          <p:cNvSpPr>
            <a:spLocks noGrp="1"/>
          </p:cNvSpPr>
          <p:nvPr>
            <p:ph type="body" idx="1"/>
          </p:nvPr>
        </p:nvSpPr>
        <p:spPr>
          <a:xfrm>
            <a:off x="7759700" y="7797800"/>
            <a:ext cx="5041900" cy="16383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1pPr>
            <a:lvl2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2pPr>
            <a:lvl3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3pPr>
            <a:lvl4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4pPr>
            <a:lvl5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xfrm>
            <a:off x="7200900" y="698500"/>
            <a:ext cx="5689600" cy="1638300"/>
          </a:xfrm>
          <a:prstGeom prst="rect">
            <a:avLst/>
          </a:prstGeom>
          <a:effectLst>
            <a:outerShdw blurRad="12700" dist="12700" dir="5400000" rotWithShape="0">
              <a:srgbClr val="FFFFFF"/>
            </a:outerShdw>
          </a:effectLst>
        </p:spPr>
        <p:txBody>
          <a:bodyPr anchor="t"/>
          <a:lstStyle>
            <a:lvl1pPr algn="l" defTabSz="457200">
              <a:tabLst>
                <a:tab pos="1066800" algn="l"/>
              </a:tabLst>
              <a:defRPr sz="3800" spc="230">
                <a:solidFill>
                  <a:srgbClr val="232323"/>
                </a:solidFill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800" spc="230">
                <a:solidFill>
                  <a:srgbClr val="232323"/>
                </a:solidFill>
              </a:rPr>
              <a:t>Title Text</a:t>
            </a:r>
          </a:p>
        </p:txBody>
      </p:sp>
      <p:sp>
        <p:nvSpPr>
          <p:cNvPr id="37" name="Shape 37"/>
          <p:cNvSpPr>
            <a:spLocks noGrp="1"/>
          </p:cNvSpPr>
          <p:nvPr>
            <p:ph type="body" idx="1"/>
          </p:nvPr>
        </p:nvSpPr>
        <p:spPr>
          <a:xfrm>
            <a:off x="7200900" y="7467600"/>
            <a:ext cx="5689600" cy="1638300"/>
          </a:xfrm>
          <a:prstGeom prst="rect">
            <a:avLst/>
          </a:prstGeom>
        </p:spPr>
        <p:txBody>
          <a:bodyPr lIns="0" tIns="0" rIns="0" bIns="0" anchor="b"/>
          <a:lstStyle>
            <a:lvl1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1pPr>
            <a:lvl2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2pPr>
            <a:lvl3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3pPr>
            <a:lvl4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4pPr>
            <a:lvl5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Panoram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800100" y="7797800"/>
            <a:ext cx="6350000" cy="1638300"/>
          </a:xfrm>
          <a:prstGeom prst="rect">
            <a:avLst/>
          </a:prstGeom>
        </p:spPr>
        <p:txBody>
          <a:bodyPr anchor="t"/>
          <a:lstStyle>
            <a:lvl1pPr algn="l">
              <a:defRPr sz="4700"/>
            </a:lvl1pPr>
          </a:lstStyle>
          <a:p>
            <a:pPr lvl="0">
              <a:defRPr sz="1800"/>
            </a:pPr>
            <a:r>
              <a:rPr sz="4700"/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7759700" y="7797800"/>
            <a:ext cx="5041900" cy="16383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1pPr>
            <a:lvl2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2pPr>
            <a:lvl3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3pPr>
            <a:lvl4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4pPr>
            <a:lvl5pPr marL="0" indent="0" defTabSz="457200">
              <a:spcBef>
                <a:spcPts val="0"/>
              </a:spcBef>
              <a:buSzTx/>
              <a:buNone/>
              <a:tabLst>
                <a:tab pos="1066800" algn="l"/>
              </a:tabLst>
              <a:defRPr sz="2000">
                <a:solidFill>
                  <a:srgbClr val="606060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606060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xfrm>
            <a:off x="1270000" y="2616200"/>
            <a:ext cx="5041900" cy="6286500"/>
          </a:xfrm>
          <a:prstGeom prst="rect">
            <a:avLst/>
          </a:prstGeom>
        </p:spPr>
        <p:txBody>
          <a:bodyPr/>
          <a:lstStyle>
            <a:lvl1pPr marL="843151" indent="-525651">
              <a:spcBef>
                <a:spcPts val="3000"/>
              </a:spcBef>
              <a:defRPr sz="3600"/>
            </a:lvl1pPr>
            <a:lvl2pPr marL="1287651" indent="-525651">
              <a:spcBef>
                <a:spcPts val="3000"/>
              </a:spcBef>
              <a:defRPr sz="3600"/>
            </a:lvl2pPr>
            <a:lvl3pPr marL="1732151" indent="-525651">
              <a:spcBef>
                <a:spcPts val="3000"/>
              </a:spcBef>
              <a:defRPr sz="3600"/>
            </a:lvl3pPr>
            <a:lvl4pPr marL="2176651" indent="-525651">
              <a:spcBef>
                <a:spcPts val="3000"/>
              </a:spcBef>
              <a:defRPr sz="3600"/>
            </a:lvl4pPr>
            <a:lvl5pPr marL="2621151" indent="-525651">
              <a:spcBef>
                <a:spcPts val="3000"/>
              </a:spcBef>
              <a:defRPr sz="3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7772400" y="2616200"/>
            <a:ext cx="3962400" cy="6286500"/>
          </a:xfrm>
          <a:prstGeom prst="rect">
            <a:avLst/>
          </a:prstGeom>
        </p:spPr>
        <p:txBody>
          <a:bodyPr/>
          <a:lstStyle>
            <a:lvl1pPr marL="843151" indent="-525651">
              <a:spcBef>
                <a:spcPts val="3000"/>
              </a:spcBef>
              <a:defRPr sz="3600"/>
            </a:lvl1pPr>
            <a:lvl2pPr marL="1287651" indent="-525651">
              <a:spcBef>
                <a:spcPts val="3000"/>
              </a:spcBef>
              <a:defRPr sz="3600"/>
            </a:lvl2pPr>
            <a:lvl3pPr marL="1732151" indent="-525651">
              <a:spcBef>
                <a:spcPts val="3000"/>
              </a:spcBef>
              <a:defRPr sz="3600"/>
            </a:lvl3pPr>
            <a:lvl4pPr marL="2176651" indent="-525651">
              <a:spcBef>
                <a:spcPts val="3000"/>
              </a:spcBef>
              <a:defRPr sz="3600"/>
            </a:lvl4pPr>
            <a:lvl5pPr marL="2621151" indent="-525651">
              <a:spcBef>
                <a:spcPts val="3000"/>
              </a:spcBef>
              <a:defRPr sz="3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283843" y="279400"/>
            <a:ext cx="12446001" cy="9220200"/>
          </a:xfrm>
          <a:prstGeom prst="rect">
            <a:avLst/>
          </a:prstGeom>
          <a:ln w="25400">
            <a:solidFill>
              <a:srgbClr val="A2A1A6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4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title"/>
          </p:nvPr>
        </p:nvSpPr>
        <p:spPr>
          <a:xfrm>
            <a:off x="1422400" y="5245100"/>
            <a:ext cx="10541000" cy="2628900"/>
          </a:xfrm>
          <a:prstGeom prst="rect">
            <a:avLst/>
          </a:prstGeom>
        </p:spPr>
        <p:txBody>
          <a:bodyPr/>
          <a:lstStyle>
            <a:lvl1pPr algn="l">
              <a:defRPr sz="7600">
                <a:solidFill>
                  <a:srgbClr val="DEDD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600">
                <a:solidFill>
                  <a:srgbClr val="DEDDDE"/>
                </a:solidFill>
              </a:rPr>
              <a:t>Title Text</a:t>
            </a:r>
          </a:p>
        </p:txBody>
      </p:sp>
      <p:sp>
        <p:nvSpPr>
          <p:cNvPr id="52" name="Shape 52"/>
          <p:cNvSpPr>
            <a:spLocks noGrp="1"/>
          </p:cNvSpPr>
          <p:nvPr>
            <p:ph type="body" idx="1"/>
          </p:nvPr>
        </p:nvSpPr>
        <p:spPr>
          <a:xfrm>
            <a:off x="1422400" y="7861300"/>
            <a:ext cx="10541000" cy="16129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0"/>
              </a:spcBef>
              <a:buSzTx/>
              <a:buNone/>
              <a:defRPr sz="4600">
                <a:solidFill>
                  <a:srgbClr val="6696B6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sz="4600">
                <a:solidFill>
                  <a:srgbClr val="6696B6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sz="4600">
                <a:solidFill>
                  <a:srgbClr val="6696B6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sz="4600">
                <a:solidFill>
                  <a:srgbClr val="6696B6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sz="4600">
                <a:solidFill>
                  <a:srgbClr val="6696B6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6696B6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6696B6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6696B6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6696B6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6696B6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0" tIns="0" rIns="0" bIns="0" numCol="2" spcCol="523240" anchor="t"/>
          <a:lstStyle>
            <a:lvl1pPr marL="843151" indent="-525651">
              <a:spcBef>
                <a:spcPts val="3000"/>
              </a:spcBef>
              <a:defRPr sz="3600"/>
            </a:lvl1pPr>
            <a:lvl2pPr marL="1287651" indent="-525651">
              <a:spcBef>
                <a:spcPts val="3000"/>
              </a:spcBef>
              <a:defRPr sz="3600"/>
            </a:lvl2pPr>
            <a:lvl3pPr marL="1732151" indent="-525651">
              <a:spcBef>
                <a:spcPts val="3000"/>
              </a:spcBef>
              <a:defRPr sz="3600"/>
            </a:lvl3pPr>
            <a:lvl4pPr marL="2176651" indent="-525651">
              <a:spcBef>
                <a:spcPts val="3000"/>
              </a:spcBef>
              <a:defRPr sz="3600"/>
            </a:lvl4pPr>
            <a:lvl5pPr marL="2621151" indent="-525651">
              <a:spcBef>
                <a:spcPts val="3000"/>
              </a:spcBef>
              <a:defRPr sz="3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515151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1270000" y="787400"/>
            <a:ext cx="10464800" cy="8178800"/>
          </a:xfrm>
          <a:prstGeom prst="rect">
            <a:avLst/>
          </a:prstGeom>
        </p:spPr>
        <p:txBody>
          <a:bodyPr/>
          <a:lstStyle>
            <a:lvl1pPr>
              <a:spcBef>
                <a:spcPts val="4800"/>
              </a:spcBef>
            </a:lvl1pPr>
            <a:lvl2pPr>
              <a:spcBef>
                <a:spcPts val="4800"/>
              </a:spcBef>
            </a:lvl2pPr>
            <a:lvl3pPr>
              <a:spcBef>
                <a:spcPts val="4800"/>
              </a:spcBef>
            </a:lvl3pPr>
            <a:lvl4pPr>
              <a:spcBef>
                <a:spcPts val="4800"/>
              </a:spcBef>
            </a:lvl4pPr>
            <a:lvl5pPr>
              <a:spcBef>
                <a:spcPts val="480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270000" y="2743200"/>
            <a:ext cx="10464800" cy="4267200"/>
          </a:xfrm>
          <a:prstGeom prst="rect">
            <a:avLst/>
          </a:prstGeom>
          <a:effectLst>
            <a:outerShdw blurRad="12700" dist="12700" dir="5400000" rotWithShape="0">
              <a:srgbClr val="424242"/>
            </a:outerShdw>
          </a:effectLst>
        </p:spPr>
        <p:txBody>
          <a:bodyPr anchor="ctr"/>
          <a:lstStyle>
            <a:lvl1pPr>
              <a:defRPr sz="8000" spc="-105">
                <a:solidFill>
                  <a:srgbClr val="E5E5E5"/>
                </a:solidFill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8000" spc="-105">
                <a:solidFill>
                  <a:srgbClr val="E5E5E5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1270000" y="6629400"/>
            <a:ext cx="10464800" cy="2120900"/>
          </a:xfrm>
          <a:prstGeom prst="rect">
            <a:avLst/>
          </a:prstGeom>
          <a:effectLst>
            <a:outerShdw blurRad="12700" dist="12700" dir="5400000" rotWithShape="0">
              <a:srgbClr val="424242"/>
            </a:outerShdw>
          </a:effectLst>
        </p:spPr>
        <p:txBody>
          <a:bodyPr anchor="ctr"/>
          <a:lstStyle>
            <a:lvl1pPr>
              <a:defRPr sz="8000" spc="-105">
                <a:solidFill>
                  <a:srgbClr val="E5E5E5"/>
                </a:solidFill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8000" spc="-105">
                <a:solidFill>
                  <a:srgbClr val="E5E5E5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  <a:effectLst>
            <a:outerShdw blurRad="12700" dist="12700" dir="5400000" rotWithShape="0">
              <a:srgbClr val="424242"/>
            </a:outerShdw>
          </a:effectLst>
        </p:spPr>
        <p:txBody>
          <a:bodyPr/>
          <a:lstStyle>
            <a:lvl1pPr>
              <a:defRPr sz="7000" spc="-92">
                <a:solidFill>
                  <a:srgbClr val="E5E5E5"/>
                </a:solidFill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7000" spc="-92">
                <a:solidFill>
                  <a:srgbClr val="E5E5E5"/>
                </a:solidFill>
              </a:rPr>
              <a:t>Title Text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  <a:effectLst>
            <a:outerShdw blurRad="12700" dist="12700" dir="5400000" rotWithShape="0">
              <a:srgbClr val="424242"/>
            </a:outerShdw>
          </a:effectLst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1pPr>
            <a:lvl2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2pPr>
            <a:lvl3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3pPr>
            <a:lvl4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4pPr>
            <a:lvl5pPr marL="0" indent="0" algn="ctr">
              <a:spcBef>
                <a:spcPts val="0"/>
              </a:spcBef>
              <a:buSzTx/>
              <a:buNone/>
              <a:defRPr sz="3600" spc="-47">
                <a:solidFill>
                  <a:srgbClr val="CBCBCB"/>
                </a:solidFill>
                <a:latin typeface="+mn-lt"/>
                <a:ea typeface="+mn-ea"/>
                <a:cs typeface="+mn-cs"/>
                <a:sym typeface="Copperplate"/>
              </a:defRPr>
            </a:lvl5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One</a:t>
            </a:r>
          </a:p>
          <a:p>
            <a:pPr lvl="1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Two</a:t>
            </a:r>
          </a:p>
          <a:p>
            <a:pPr lvl="2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Three</a:t>
            </a:r>
          </a:p>
          <a:p>
            <a:pPr lvl="3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Four</a:t>
            </a:r>
          </a:p>
          <a:p>
            <a:pPr lvl="4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422400" y="2019300"/>
            <a:ext cx="10166101" cy="127"/>
          </a:xfrm>
          <a:prstGeom prst="line">
            <a:avLst/>
          </a:prstGeom>
          <a:ln w="12700">
            <a:solidFill>
              <a:srgbClr val="B5B5AF"/>
            </a:solidFill>
            <a:miter lim="400000"/>
          </a:ln>
          <a:effectLst>
            <a:outerShdw blurRad="12700" dist="12700" rotWithShape="0">
              <a:srgbClr val="FFFFFF">
                <a:alpha val="82000"/>
              </a:srgbClr>
            </a:outerShdw>
          </a:effectLst>
        </p:spPr>
        <p:txBody>
          <a:bodyPr lIns="0" tIns="0" rIns="0" bIns="0" anchor="ctr"/>
          <a:lstStyle/>
          <a:p>
            <a:pPr lvl="0" algn="l" defTabSz="457200">
              <a:defRPr sz="1200" cap="none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171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/>
          <a:lstStyle/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1270000" y="2616200"/>
            <a:ext cx="10464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</a:rP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/>
  <p:txStyles>
    <p:titleStyle>
      <a:lvl1pPr algn="ctr" defTabSz="584200">
        <a:defRPr sz="6400">
          <a:latin typeface="+mn-lt"/>
          <a:ea typeface="+mn-ea"/>
          <a:cs typeface="+mn-cs"/>
          <a:sym typeface="Copperplate"/>
        </a:defRPr>
      </a:lvl1pPr>
      <a:lvl2pPr indent="228600" algn="ctr" defTabSz="584200">
        <a:defRPr sz="6400">
          <a:latin typeface="+mn-lt"/>
          <a:ea typeface="+mn-ea"/>
          <a:cs typeface="+mn-cs"/>
          <a:sym typeface="Copperplate"/>
        </a:defRPr>
      </a:lvl2pPr>
      <a:lvl3pPr indent="457200" algn="ctr" defTabSz="584200">
        <a:defRPr sz="6400">
          <a:latin typeface="+mn-lt"/>
          <a:ea typeface="+mn-ea"/>
          <a:cs typeface="+mn-cs"/>
          <a:sym typeface="Copperplate"/>
        </a:defRPr>
      </a:lvl3pPr>
      <a:lvl4pPr indent="685800" algn="ctr" defTabSz="584200">
        <a:defRPr sz="6400">
          <a:latin typeface="+mn-lt"/>
          <a:ea typeface="+mn-ea"/>
          <a:cs typeface="+mn-cs"/>
          <a:sym typeface="Copperplate"/>
        </a:defRPr>
      </a:lvl4pPr>
      <a:lvl5pPr indent="914400" algn="ctr" defTabSz="584200">
        <a:defRPr sz="6400">
          <a:latin typeface="+mn-lt"/>
          <a:ea typeface="+mn-ea"/>
          <a:cs typeface="+mn-cs"/>
          <a:sym typeface="Copperplate"/>
        </a:defRPr>
      </a:lvl5pPr>
      <a:lvl6pPr indent="1143000" algn="ctr" defTabSz="584200">
        <a:defRPr sz="6400">
          <a:latin typeface="+mn-lt"/>
          <a:ea typeface="+mn-ea"/>
          <a:cs typeface="+mn-cs"/>
          <a:sym typeface="Copperplate"/>
        </a:defRPr>
      </a:lvl6pPr>
      <a:lvl7pPr indent="1371600" algn="ctr" defTabSz="584200">
        <a:defRPr sz="6400">
          <a:latin typeface="+mn-lt"/>
          <a:ea typeface="+mn-ea"/>
          <a:cs typeface="+mn-cs"/>
          <a:sym typeface="Copperplate"/>
        </a:defRPr>
      </a:lvl7pPr>
      <a:lvl8pPr indent="1600200" algn="ctr" defTabSz="584200">
        <a:defRPr sz="6400">
          <a:latin typeface="+mn-lt"/>
          <a:ea typeface="+mn-ea"/>
          <a:cs typeface="+mn-cs"/>
          <a:sym typeface="Copperplate"/>
        </a:defRPr>
      </a:lvl8pPr>
      <a:lvl9pPr indent="1828800" algn="ctr" defTabSz="584200">
        <a:defRPr sz="6400">
          <a:latin typeface="+mn-lt"/>
          <a:ea typeface="+mn-ea"/>
          <a:cs typeface="+mn-cs"/>
          <a:sym typeface="Copperplate"/>
        </a:defRPr>
      </a:lvl9pPr>
    </p:titleStyle>
    <p:bodyStyle>
      <a:lvl1pPr marL="889325" indent="-571825" defTabSz="584200">
        <a:spcBef>
          <a:spcPts val="1800"/>
        </a:spcBef>
        <a:buSzPct val="100000"/>
        <a:buChar char="•"/>
        <a:defRPr sz="4200">
          <a:solidFill>
            <a:srgbClr val="515151"/>
          </a:solidFill>
          <a:latin typeface="Palatino"/>
          <a:ea typeface="Palatino"/>
          <a:cs typeface="Palatino"/>
          <a:sym typeface="Palatino"/>
        </a:defRPr>
      </a:lvl1pPr>
      <a:lvl2pPr marL="1333825" indent="-571825" defTabSz="584200">
        <a:spcBef>
          <a:spcPts val="1800"/>
        </a:spcBef>
        <a:buSzPct val="100000"/>
        <a:buChar char="•"/>
        <a:defRPr sz="4200">
          <a:solidFill>
            <a:srgbClr val="515151"/>
          </a:solidFill>
          <a:latin typeface="Palatino"/>
          <a:ea typeface="Palatino"/>
          <a:cs typeface="Palatino"/>
          <a:sym typeface="Palatino"/>
        </a:defRPr>
      </a:lvl2pPr>
      <a:lvl3pPr marL="1778325" indent="-571825" defTabSz="584200">
        <a:spcBef>
          <a:spcPts val="1800"/>
        </a:spcBef>
        <a:buSzPct val="100000"/>
        <a:buChar char="•"/>
        <a:defRPr sz="4200">
          <a:solidFill>
            <a:srgbClr val="515151"/>
          </a:solidFill>
          <a:latin typeface="Palatino"/>
          <a:ea typeface="Palatino"/>
          <a:cs typeface="Palatino"/>
          <a:sym typeface="Palatino"/>
        </a:defRPr>
      </a:lvl3pPr>
      <a:lvl4pPr marL="2222825" indent="-571825" defTabSz="584200">
        <a:spcBef>
          <a:spcPts val="1800"/>
        </a:spcBef>
        <a:buSzPct val="100000"/>
        <a:buChar char="•"/>
        <a:defRPr sz="4200">
          <a:solidFill>
            <a:srgbClr val="515151"/>
          </a:solidFill>
          <a:latin typeface="Palatino"/>
          <a:ea typeface="Palatino"/>
          <a:cs typeface="Palatino"/>
          <a:sym typeface="Palatino"/>
        </a:defRPr>
      </a:lvl4pPr>
      <a:lvl5pPr marL="2667325" indent="-571825" defTabSz="584200">
        <a:spcBef>
          <a:spcPts val="1800"/>
        </a:spcBef>
        <a:buSzPct val="100000"/>
        <a:buChar char="•"/>
        <a:defRPr sz="4200">
          <a:solidFill>
            <a:srgbClr val="515151"/>
          </a:solidFill>
          <a:latin typeface="Palatino"/>
          <a:ea typeface="Palatino"/>
          <a:cs typeface="Palatino"/>
          <a:sym typeface="Palatino"/>
        </a:defRPr>
      </a:lvl5pPr>
      <a:lvl6pPr marL="3022925" indent="-571825" defTabSz="584200">
        <a:spcBef>
          <a:spcPts val="1800"/>
        </a:spcBef>
        <a:buSzPct val="100000"/>
        <a:buChar char="•"/>
        <a:defRPr sz="4200">
          <a:solidFill>
            <a:srgbClr val="515151"/>
          </a:solidFill>
          <a:latin typeface="Palatino"/>
          <a:ea typeface="Palatino"/>
          <a:cs typeface="Palatino"/>
          <a:sym typeface="Palatino"/>
        </a:defRPr>
      </a:lvl6pPr>
      <a:lvl7pPr marL="3378525" indent="-571825" defTabSz="584200">
        <a:spcBef>
          <a:spcPts val="1800"/>
        </a:spcBef>
        <a:buSzPct val="100000"/>
        <a:buChar char="•"/>
        <a:defRPr sz="4200">
          <a:solidFill>
            <a:srgbClr val="515151"/>
          </a:solidFill>
          <a:latin typeface="Palatino"/>
          <a:ea typeface="Palatino"/>
          <a:cs typeface="Palatino"/>
          <a:sym typeface="Palatino"/>
        </a:defRPr>
      </a:lvl7pPr>
      <a:lvl8pPr marL="3734125" indent="-571825" defTabSz="584200">
        <a:spcBef>
          <a:spcPts val="1800"/>
        </a:spcBef>
        <a:buSzPct val="100000"/>
        <a:buChar char="•"/>
        <a:defRPr sz="4200">
          <a:solidFill>
            <a:srgbClr val="515151"/>
          </a:solidFill>
          <a:latin typeface="Palatino"/>
          <a:ea typeface="Palatino"/>
          <a:cs typeface="Palatino"/>
          <a:sym typeface="Palatino"/>
        </a:defRPr>
      </a:lvl8pPr>
      <a:lvl9pPr marL="4089725" indent="-571825" defTabSz="584200">
        <a:spcBef>
          <a:spcPts val="1800"/>
        </a:spcBef>
        <a:buSzPct val="100000"/>
        <a:buChar char="•"/>
        <a:defRPr sz="4200">
          <a:solidFill>
            <a:srgbClr val="515151"/>
          </a:solidFill>
          <a:latin typeface="Palatino"/>
          <a:ea typeface="Palatino"/>
          <a:cs typeface="Palatino"/>
          <a:sym typeface="Palatino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png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www.wayoflife.org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/>
        </p:nvSpPr>
        <p:spPr>
          <a:xfrm>
            <a:off x="584200" y="356164"/>
            <a:ext cx="11836400" cy="902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This PowerPoint/Keynote presentation is part of the apologetics course entitled </a:t>
            </a:r>
            <a:r>
              <a:rPr sz="3600" i="1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An Unshakeable Faith</a:t>
            </a: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endParaRPr sz="3600" dirty="0">
              <a:solidFill>
                <a:srgbClr val="FFFFFF"/>
              </a:solidFill>
              <a:effectLst>
                <a:outerShdw blurRad="12700" dist="25400" dir="2700000" rotWithShape="0">
                  <a:srgbClr val="000000"/>
                </a:outerShdw>
              </a:effectLst>
              <a:latin typeface="Arial"/>
              <a:ea typeface="Arial"/>
              <a:cs typeface="Arial"/>
              <a:sym typeface="Arial"/>
            </a:endParaRP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Copyright 2011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Second edition February 2015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Way of Life Literature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P. O. Box 610368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Port Huron, MI 48061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866-295-4143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http://www.wayoflife.org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fbns@wayoflife.org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endParaRPr sz="3600" dirty="0">
              <a:solidFill>
                <a:srgbClr val="FFFFFF"/>
              </a:solidFill>
              <a:effectLst>
                <a:outerShdw blurRad="12700" dist="25400" dir="2700000" rotWithShape="0">
                  <a:srgbClr val="000000"/>
                </a:outerShdw>
              </a:effectLst>
              <a:latin typeface="Arial"/>
              <a:ea typeface="Arial"/>
              <a:cs typeface="Arial"/>
              <a:sym typeface="Arial"/>
            </a:endParaRP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i="1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In Canada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Bethel Baptist Church, 4212 Campbell St. N., London, Ontario N6P 1A6 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519-652-2619 </a:t>
            </a:r>
          </a:p>
        </p:txBody>
      </p:sp>
      <p:grpSp>
        <p:nvGrpSpPr>
          <p:cNvPr id="59" name="Group 59"/>
          <p:cNvGrpSpPr/>
          <p:nvPr/>
        </p:nvGrpSpPr>
        <p:grpSpPr>
          <a:xfrm>
            <a:off x="9227189" y="3487899"/>
            <a:ext cx="2985978" cy="3649501"/>
            <a:chOff x="-269170" y="-126999"/>
            <a:chExt cx="2985976" cy="3649500"/>
          </a:xfrm>
        </p:grpSpPr>
        <p:pic>
          <p:nvPicPr>
            <p:cNvPr id="58" name="unshakeable - Version 2.jpg"/>
            <p:cNvPicPr/>
            <p:nvPr/>
          </p:nvPicPr>
          <p:blipFill>
            <a:blip r:embed="rId2">
              <a:extLst/>
            </a:blip>
            <a:srcRect t="3197" r="94" b="3069"/>
            <a:stretch>
              <a:fillRect/>
            </a:stretch>
          </p:blipFill>
          <p:spPr>
            <a:xfrm>
              <a:off x="0" y="0"/>
              <a:ext cx="2615207" cy="339550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7" name="Picture 56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9171" y="-127000"/>
              <a:ext cx="2985978" cy="3649501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/>
          </p:cNvSpPr>
          <p:nvPr>
            <p:ph type="body" idx="1"/>
          </p:nvPr>
        </p:nvSpPr>
        <p:spPr>
          <a:xfrm>
            <a:off x="508000" y="5139049"/>
            <a:ext cx="5486400" cy="4406901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During the 1800s there were two kinds of peppered moths in England: 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Light-colored and dark-colored.</a:t>
            </a:r>
          </a:p>
        </p:txBody>
      </p:sp>
      <p:grpSp>
        <p:nvGrpSpPr>
          <p:cNvPr id="98" name="Group 98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97" name="1931B_betulariaPairAH.png"/>
            <p:cNvPicPr/>
            <p:nvPr/>
          </p:nvPicPr>
          <p:blipFill>
            <a:blip r:embed="rId2">
              <a:extLst/>
            </a:blip>
            <a:srcRect l="21066" r="21113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6" name="Picture 95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body" idx="1"/>
          </p:nvPr>
        </p:nvSpPr>
        <p:spPr>
          <a:xfrm>
            <a:off x="508000" y="5537200"/>
            <a:ext cx="5486400" cy="33274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During the industrial revolution, factory pollution killed the lichen on trees so that the trees became darker in color. </a:t>
            </a:r>
          </a:p>
        </p:txBody>
      </p:sp>
      <p:grpSp>
        <p:nvGrpSpPr>
          <p:cNvPr id="103" name="Group 103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102" name="1931B_betulariaPairAH.png"/>
            <p:cNvPicPr/>
            <p:nvPr/>
          </p:nvPicPr>
          <p:blipFill>
            <a:blip r:embed="rId2">
              <a:extLst/>
            </a:blip>
            <a:srcRect l="21066" r="21113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1" name="Picture 100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/>
          </p:cNvSpPr>
          <p:nvPr>
            <p:ph type="body" idx="1"/>
          </p:nvPr>
        </p:nvSpPr>
        <p:spPr>
          <a:xfrm>
            <a:off x="508000" y="5085962"/>
            <a:ext cx="5486400" cy="4457701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Lichen is a vegetative organism that grows on some trees. it covers the tree’s bark.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If it dies, the dark bark is visible.</a:t>
            </a:r>
          </a:p>
        </p:txBody>
      </p:sp>
      <p:grpSp>
        <p:nvGrpSpPr>
          <p:cNvPr id="108" name="Group 108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107" name="pasted-image.png"/>
            <p:cNvPicPr/>
            <p:nvPr/>
          </p:nvPicPr>
          <p:blipFill>
            <a:blip r:embed="rId2">
              <a:extLst/>
            </a:blip>
            <a:srcRect l="22824" r="22824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6" name="Picture 105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body" idx="1"/>
          </p:nvPr>
        </p:nvSpPr>
        <p:spPr>
          <a:xfrm>
            <a:off x="534543" y="3122281"/>
            <a:ext cx="5486401" cy="5730763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At that time the number of dark moths increased. 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This was said to be because the light moths were easier to see against the tree trunks so birds ate them first and the dark moths survived.</a:t>
            </a:r>
          </a:p>
        </p:txBody>
      </p:sp>
      <p:grpSp>
        <p:nvGrpSpPr>
          <p:cNvPr id="113" name="Group 113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112" name="1931B_betulariaPairAH.png"/>
            <p:cNvPicPr/>
            <p:nvPr/>
          </p:nvPicPr>
          <p:blipFill>
            <a:blip r:embed="rId2">
              <a:extLst/>
            </a:blip>
            <a:srcRect l="21066" r="21113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11" name="Picture 110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  <p:sp>
        <p:nvSpPr>
          <p:cNvPr id="114" name="Shape 114"/>
          <p:cNvSpPr/>
          <p:nvPr/>
        </p:nvSpPr>
        <p:spPr>
          <a:xfrm>
            <a:off x="12522200" y="4024375"/>
            <a:ext cx="127000" cy="803150"/>
          </a:xfrm>
          <a:prstGeom prst="rect">
            <a:avLst/>
          </a:prstGeom>
          <a:ln w="12700">
            <a:miter lim="400000"/>
          </a:ln>
          <a:effectLst>
            <a:outerShdw blurRad="12700" dist="12700" rotWithShape="0">
              <a:srgbClr val="424242"/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 algn="l" defTabSz="457200">
              <a:defRPr sz="1800" cap="none">
                <a:solidFill>
                  <a:srgbClr val="000000"/>
                </a:solidFill>
              </a:defRPr>
            </a:pPr>
            <a:endParaRPr sz="1200"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body" idx="1"/>
          </p:nvPr>
        </p:nvSpPr>
        <p:spPr>
          <a:xfrm>
            <a:off x="508000" y="6049069"/>
            <a:ext cx="5486400" cy="3094931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The simple change in the number of light and dark moths is supposed to prove that evolution occurs. </a:t>
            </a:r>
          </a:p>
        </p:txBody>
      </p:sp>
      <p:grpSp>
        <p:nvGrpSpPr>
          <p:cNvPr id="119" name="Group 119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118" name="1931B_betulariaPairAH.png"/>
            <p:cNvPicPr/>
            <p:nvPr/>
          </p:nvPicPr>
          <p:blipFill>
            <a:blip r:embed="rId2">
              <a:extLst/>
            </a:blip>
            <a:srcRect l="21066" r="21113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17" name="Picture 116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/>
          </p:cNvSpPr>
          <p:nvPr>
            <p:ph type="body" idx="1"/>
          </p:nvPr>
        </p:nvSpPr>
        <p:spPr>
          <a:xfrm>
            <a:off x="508000" y="5917320"/>
            <a:ext cx="5486400" cy="3120507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This is supposed to demonstrate the power of natural selection or survival of the fittest.</a:t>
            </a:r>
          </a:p>
        </p:txBody>
      </p:sp>
      <p:grpSp>
        <p:nvGrpSpPr>
          <p:cNvPr id="124" name="Group 124"/>
          <p:cNvGrpSpPr/>
          <p:nvPr/>
        </p:nvGrpSpPr>
        <p:grpSpPr>
          <a:xfrm>
            <a:off x="6345356" y="838200"/>
            <a:ext cx="6037145" cy="7607300"/>
            <a:chOff x="-271343" y="-127000"/>
            <a:chExt cx="6037143" cy="7607300"/>
          </a:xfrm>
        </p:grpSpPr>
        <p:pic>
          <p:nvPicPr>
            <p:cNvPr id="123" name="peppered moth Figur5B.jpg"/>
            <p:cNvPicPr/>
            <p:nvPr/>
          </p:nvPicPr>
          <p:blipFill>
            <a:blip r:embed="rId2">
              <a:extLst/>
            </a:blip>
            <a:srcRect t="7982" r="81" b="7985"/>
            <a:stretch>
              <a:fillRect/>
            </a:stretch>
          </p:blipFill>
          <p:spPr>
            <a:xfrm>
              <a:off x="0" y="0"/>
              <a:ext cx="5664201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22" name="Picture 121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1344" y="-127000"/>
              <a:ext cx="6037145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body" idx="1"/>
          </p:nvPr>
        </p:nvSpPr>
        <p:spPr>
          <a:xfrm>
            <a:off x="508000" y="5483967"/>
            <a:ext cx="5486400" cy="418073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The dark-colored moth was even given a new name, Biston betularia carbon aria because it was supposed to be a new subspecies.</a:t>
            </a:r>
          </a:p>
        </p:txBody>
      </p:sp>
      <p:grpSp>
        <p:nvGrpSpPr>
          <p:cNvPr id="129" name="Group 129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128" name="1931B_betulariaPairAH.png"/>
            <p:cNvPicPr/>
            <p:nvPr/>
          </p:nvPicPr>
          <p:blipFill>
            <a:blip r:embed="rId2">
              <a:extLst/>
            </a:blip>
            <a:srcRect l="21066" r="21113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27" name="Picture 126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xfrm>
            <a:off x="825500" y="4368800"/>
            <a:ext cx="5486400" cy="47752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The original research into the peppered moths was done by Bernard Kettlewell, who quit his medical practice with an agenda to prove evolution.</a:t>
            </a:r>
          </a:p>
        </p:txBody>
      </p:sp>
      <p:grpSp>
        <p:nvGrpSpPr>
          <p:cNvPr id="134" name="Group 134"/>
          <p:cNvGrpSpPr/>
          <p:nvPr/>
        </p:nvGrpSpPr>
        <p:grpSpPr>
          <a:xfrm>
            <a:off x="7607300" y="1041400"/>
            <a:ext cx="4013200" cy="4981956"/>
            <a:chOff x="-266700" y="-127000"/>
            <a:chExt cx="4013200" cy="4981955"/>
          </a:xfrm>
        </p:grpSpPr>
        <p:pic>
          <p:nvPicPr>
            <p:cNvPr id="133" name="Bernard_Kettlewell.png"/>
            <p:cNvPicPr/>
            <p:nvPr/>
          </p:nvPicPr>
          <p:blipFill>
            <a:blip r:embed="rId2">
              <a:extLst/>
            </a:blip>
            <a:srcRect t="1309" b="1171"/>
            <a:stretch>
              <a:fillRect/>
            </a:stretch>
          </p:blipFill>
          <p:spPr>
            <a:xfrm>
              <a:off x="0" y="0"/>
              <a:ext cx="3644900" cy="472795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2" name="Picture 131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4013200" cy="498195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/>
          </p:cNvSpPr>
          <p:nvPr>
            <p:ph type="body" idx="1"/>
          </p:nvPr>
        </p:nvSpPr>
        <p:spPr>
          <a:xfrm>
            <a:off x="508000" y="5467136"/>
            <a:ext cx="5486400" cy="367686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In the March 1959 edition of Scientific America, Kettlewell proclaimed that he had discovered “Darwin’s Missing Evidence.”</a:t>
            </a:r>
          </a:p>
        </p:txBody>
      </p:sp>
      <p:grpSp>
        <p:nvGrpSpPr>
          <p:cNvPr id="139" name="Group 139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138" name="pasted-image.png"/>
            <p:cNvPicPr/>
            <p:nvPr/>
          </p:nvPicPr>
          <p:blipFill>
            <a:blip r:embed="rId2">
              <a:extLst/>
            </a:blip>
            <a:srcRect t="3649"/>
            <a:stretch>
              <a:fillRect/>
            </a:stretch>
          </p:blipFill>
          <p:spPr>
            <a:xfrm>
              <a:off x="0" y="0"/>
              <a:ext cx="5668844" cy="725657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7" name="Picture 136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body" idx="1"/>
          </p:nvPr>
        </p:nvSpPr>
        <p:spPr>
          <a:xfrm>
            <a:off x="508000" y="5467136"/>
            <a:ext cx="5486400" cy="367686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This shows that evidence for Darwinism was still missing 100 years after he published On the Origin of Species! </a:t>
            </a:r>
          </a:p>
        </p:txBody>
      </p:sp>
      <p:grpSp>
        <p:nvGrpSpPr>
          <p:cNvPr id="144" name="Group 144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143" name="pasted-image.png"/>
            <p:cNvPicPr/>
            <p:nvPr/>
          </p:nvPicPr>
          <p:blipFill>
            <a:blip r:embed="rId2">
              <a:extLst/>
            </a:blip>
            <a:srcRect t="3649"/>
            <a:stretch>
              <a:fillRect/>
            </a:stretch>
          </p:blipFill>
          <p:spPr>
            <a:xfrm>
              <a:off x="0" y="0"/>
              <a:ext cx="5668844" cy="725657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2" name="Picture 141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body" idx="1"/>
          </p:nvPr>
        </p:nvSpPr>
        <p:spPr>
          <a:xfrm>
            <a:off x="381000" y="812800"/>
            <a:ext cx="5867400" cy="8128001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Evolution and Science is part of An Unshakeable Faith: A Christian Apologetics Course. It is part of a completely updated third edition, February 2015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Before viewing these PowerPoints, the teacher should first present the introduction to the Evolution and Science section from the book.</a:t>
            </a:r>
          </a:p>
        </p:txBody>
      </p:sp>
      <p:grpSp>
        <p:nvGrpSpPr>
          <p:cNvPr id="64" name="Group 64"/>
          <p:cNvGrpSpPr/>
          <p:nvPr/>
        </p:nvGrpSpPr>
        <p:grpSpPr>
          <a:xfrm>
            <a:off x="6560753" y="901700"/>
            <a:ext cx="5821747" cy="7327900"/>
            <a:chOff x="-271846" y="-127000"/>
            <a:chExt cx="5821746" cy="7327900"/>
          </a:xfrm>
        </p:grpSpPr>
        <p:pic>
          <p:nvPicPr>
            <p:cNvPr id="63" name="unshakeable - Version 2.jpg"/>
            <p:cNvPicPr/>
            <p:nvPr/>
          </p:nvPicPr>
          <p:blipFill>
            <a:blip r:embed="rId2">
              <a:extLst/>
            </a:blip>
            <a:srcRect t="3197" r="94" b="3069"/>
            <a:stretch>
              <a:fillRect/>
            </a:stretch>
          </p:blipFill>
          <p:spPr>
            <a:xfrm>
              <a:off x="0" y="0"/>
              <a:ext cx="5448300" cy="70739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2" name="Picture 61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1847" y="-127000"/>
              <a:ext cx="5821747" cy="73279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/>
          </p:cNvSpPr>
          <p:nvPr>
            <p:ph type="body" idx="1"/>
          </p:nvPr>
        </p:nvSpPr>
        <p:spPr>
          <a:xfrm>
            <a:off x="561086" y="2171747"/>
            <a:ext cx="5486401" cy="6543343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He published two photos that became  major icons of evolution. 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The photos show peppered moths resting on a tree trunk.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One tree trunk is dark colored, and the dark moth is difficult to see.</a:t>
            </a:r>
          </a:p>
        </p:txBody>
      </p:sp>
      <p:grpSp>
        <p:nvGrpSpPr>
          <p:cNvPr id="149" name="Group 149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148" name="pasted-image.png"/>
            <p:cNvPicPr/>
            <p:nvPr/>
          </p:nvPicPr>
          <p:blipFill>
            <a:blip r:embed="rId2">
              <a:extLst/>
            </a:blip>
            <a:srcRect l="12340" r="12340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7" name="Picture 146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  <p:sp>
        <p:nvSpPr>
          <p:cNvPr id="150" name="Shape 150"/>
          <p:cNvSpPr/>
          <p:nvPr/>
        </p:nvSpPr>
        <p:spPr>
          <a:xfrm>
            <a:off x="8226411" y="1826683"/>
            <a:ext cx="3128083" cy="644280"/>
          </a:xfrm>
          <a:prstGeom prst="rect">
            <a:avLst/>
          </a:prstGeom>
          <a:ln w="12700">
            <a:miter lim="400000"/>
          </a:ln>
          <a:effectLst>
            <a:outerShdw blurRad="12700" dist="12700" dir="5400000" rotWithShape="0">
              <a:srgbClr val="424242"/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3600" i="1" cap="none" spc="-47">
                <a:solidFill>
                  <a:srgbClr val="FFFFFF"/>
                </a:solidFill>
                <a:latin typeface="+mn-lt"/>
                <a:ea typeface="+mn-ea"/>
                <a:cs typeface="+mn-cs"/>
                <a:sym typeface="Copperplate"/>
              </a:defRPr>
            </a:lvl1pPr>
          </a:lstStyle>
          <a:p>
            <a:pPr lvl="0">
              <a:defRPr sz="1800" i="0" spc="0">
                <a:solidFill>
                  <a:srgbClr val="000000"/>
                </a:solidFill>
              </a:defRPr>
            </a:pPr>
            <a:r>
              <a:rPr sz="3600" i="1" spc="-47">
                <a:solidFill>
                  <a:srgbClr val="FFFFFF"/>
                </a:solidFill>
              </a:rPr>
              <a:t>dark moth</a:t>
            </a:r>
          </a:p>
        </p:txBody>
      </p:sp>
      <p:sp>
        <p:nvSpPr>
          <p:cNvPr id="151" name="Shape 151"/>
          <p:cNvSpPr/>
          <p:nvPr/>
        </p:nvSpPr>
        <p:spPr>
          <a:xfrm>
            <a:off x="8889996" y="7341992"/>
            <a:ext cx="3128083" cy="644281"/>
          </a:xfrm>
          <a:prstGeom prst="rect">
            <a:avLst/>
          </a:prstGeom>
          <a:ln w="12700">
            <a:miter lim="400000"/>
          </a:ln>
          <a:effectLst>
            <a:outerShdw blurRad="12700" dist="12700" dir="5400000" rotWithShape="0">
              <a:srgbClr val="424242"/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3600" i="1" cap="none" spc="-47">
                <a:solidFill>
                  <a:srgbClr val="FFFFFF"/>
                </a:solidFill>
                <a:latin typeface="+mn-lt"/>
                <a:ea typeface="+mn-ea"/>
                <a:cs typeface="+mn-cs"/>
                <a:sym typeface="Copperplate"/>
              </a:defRPr>
            </a:lvl1pPr>
          </a:lstStyle>
          <a:p>
            <a:pPr lvl="0">
              <a:defRPr sz="1800" i="0" spc="0">
                <a:solidFill>
                  <a:srgbClr val="000000"/>
                </a:solidFill>
              </a:defRPr>
            </a:pPr>
            <a:r>
              <a:rPr sz="3600" i="1" spc="-47">
                <a:solidFill>
                  <a:srgbClr val="FFFFFF"/>
                </a:solidFill>
              </a:rPr>
              <a:t>light moth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/>
          </p:cNvSpPr>
          <p:nvPr>
            <p:ph type="body" idx="1"/>
          </p:nvPr>
        </p:nvSpPr>
        <p:spPr>
          <a:xfrm>
            <a:off x="508000" y="6428541"/>
            <a:ext cx="5486400" cy="2286757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The other tree trunk is light colored, and the light moth is difficult to see.</a:t>
            </a:r>
          </a:p>
        </p:txBody>
      </p:sp>
      <p:grpSp>
        <p:nvGrpSpPr>
          <p:cNvPr id="156" name="Group 156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155" name="pasted-image.png"/>
            <p:cNvPicPr/>
            <p:nvPr/>
          </p:nvPicPr>
          <p:blipFill>
            <a:blip r:embed="rId2">
              <a:extLst/>
            </a:blip>
            <a:srcRect l="17532" r="17532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4" name="Picture 153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  <p:sp>
        <p:nvSpPr>
          <p:cNvPr id="157" name="Shape 157"/>
          <p:cNvSpPr/>
          <p:nvPr/>
        </p:nvSpPr>
        <p:spPr>
          <a:xfrm rot="3057814">
            <a:off x="8418159" y="6116760"/>
            <a:ext cx="3128082" cy="644281"/>
          </a:xfrm>
          <a:prstGeom prst="rect">
            <a:avLst/>
          </a:prstGeom>
          <a:ln w="12700">
            <a:miter lim="400000"/>
          </a:ln>
          <a:effectLst>
            <a:outerShdw blurRad="12700" dist="12700" dir="5400000" rotWithShape="0">
              <a:srgbClr val="424242"/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4200" b="1" i="1" cap="none" spc="-55">
                <a:solidFill>
                  <a:srgbClr val="FFFB00"/>
                </a:solidFill>
                <a:latin typeface="+mn-lt"/>
                <a:ea typeface="+mn-ea"/>
                <a:cs typeface="+mn-cs"/>
                <a:sym typeface="Copperplate"/>
              </a:defRPr>
            </a:lvl1pPr>
          </a:lstStyle>
          <a:p>
            <a:pPr lvl="0">
              <a:defRPr sz="1800" b="0" i="0" spc="0">
                <a:solidFill>
                  <a:srgbClr val="000000"/>
                </a:solidFill>
              </a:defRPr>
            </a:pPr>
            <a:r>
              <a:rPr sz="4200" b="1" i="1" spc="-55">
                <a:solidFill>
                  <a:srgbClr val="FFFB00"/>
                </a:solidFill>
              </a:rPr>
              <a:t>light moth</a:t>
            </a:r>
          </a:p>
        </p:txBody>
      </p:sp>
      <p:sp>
        <p:nvSpPr>
          <p:cNvPr id="158" name="Shape 158"/>
          <p:cNvSpPr/>
          <p:nvPr/>
        </p:nvSpPr>
        <p:spPr>
          <a:xfrm>
            <a:off x="6729162" y="1244442"/>
            <a:ext cx="2644186" cy="58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800" b="1" i="1" cap="none" spc="-50">
                <a:solidFill>
                  <a:srgbClr val="FFFB00"/>
                </a:solidFill>
                <a:latin typeface="+mn-lt"/>
                <a:ea typeface="+mn-ea"/>
                <a:cs typeface="+mn-cs"/>
                <a:sym typeface="Copperplate"/>
              </a:defRPr>
            </a:lvl1pPr>
          </a:lstStyle>
          <a:p>
            <a:pPr lvl="0">
              <a:defRPr sz="1800" b="0" i="0" spc="0">
                <a:solidFill>
                  <a:srgbClr val="000000"/>
                </a:solidFill>
              </a:defRPr>
            </a:pPr>
            <a:r>
              <a:rPr sz="3800" b="1" i="1" spc="-50">
                <a:solidFill>
                  <a:srgbClr val="FFFB00"/>
                </a:solidFill>
              </a:rPr>
              <a:t>dark moth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/>
        </p:nvSpPr>
        <p:spPr>
          <a:xfrm>
            <a:off x="730250" y="439316"/>
            <a:ext cx="6438900" cy="297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defRPr sz="6000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6000"/>
              <a:t>The Peppered Moth</a:t>
            </a:r>
          </a:p>
        </p:txBody>
      </p:sp>
      <p:pic>
        <p:nvPicPr>
          <p:cNvPr id="161" name="Picture 160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65568" y="569213"/>
            <a:ext cx="5562601" cy="4161362"/>
          </a:xfrm>
          <a:prstGeom prst="rect">
            <a:avLst/>
          </a:prstGeom>
        </p:spPr>
      </p:pic>
      <p:sp>
        <p:nvSpPr>
          <p:cNvPr id="162" name="Shape 162"/>
          <p:cNvSpPr>
            <a:spLocks noGrp="1"/>
          </p:cNvSpPr>
          <p:nvPr>
            <p:ph type="body" idx="1"/>
          </p:nvPr>
        </p:nvSpPr>
        <p:spPr>
          <a:xfrm>
            <a:off x="785237" y="2853387"/>
            <a:ext cx="5410201" cy="7166133"/>
          </a:xfrm>
          <a:prstGeom prst="rect">
            <a:avLst/>
          </a:prstGeom>
        </p:spPr>
        <p:txBody>
          <a:bodyPr anchor="t"/>
          <a:lstStyle/>
          <a:p>
            <a:pPr lvl="0" defTabSz="584200">
              <a:tabLst/>
              <a:defRPr sz="1800">
                <a:solidFill>
                  <a:srgbClr val="000000"/>
                </a:solidFill>
              </a:defRPr>
            </a:pPr>
            <a:r>
              <a:rPr sz="3600" spc="-47">
                <a:latin typeface="Georgia"/>
                <a:ea typeface="Georgia"/>
                <a:cs typeface="Georgia"/>
                <a:sym typeface="Georgia"/>
              </a:rPr>
              <a:t>1. The moths are still moths. </a:t>
            </a:r>
          </a:p>
          <a:p>
            <a:pPr lvl="0" defTabSz="584200">
              <a:tabLst/>
              <a:defRPr sz="1800">
                <a:solidFill>
                  <a:srgbClr val="000000"/>
                </a:solidFill>
              </a:defRPr>
            </a:pPr>
            <a:endParaRPr sz="3600" spc="-47">
              <a:latin typeface="Georgia"/>
              <a:ea typeface="Georgia"/>
              <a:cs typeface="Georgia"/>
              <a:sym typeface="Georgia"/>
            </a:endParaRPr>
          </a:p>
          <a:p>
            <a:pPr lvl="0" defTabSz="584200">
              <a:tabLst/>
              <a:defRPr sz="1800">
                <a:solidFill>
                  <a:srgbClr val="000000"/>
                </a:solidFill>
              </a:defRPr>
            </a:pPr>
            <a:r>
              <a:rPr sz="3600" spc="-47">
                <a:latin typeface="Georgia"/>
                <a:ea typeface="Georgia"/>
                <a:cs typeface="Georgia"/>
                <a:sym typeface="Georgia"/>
              </a:rPr>
              <a:t>2. The evidence was doctored.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title"/>
          </p:nvPr>
        </p:nvSpPr>
        <p:spPr>
          <a:xfrm>
            <a:off x="838200" y="1155700"/>
            <a:ext cx="4874517" cy="2266748"/>
          </a:xfrm>
          <a:prstGeom prst="rect">
            <a:avLst/>
          </a:prstGeom>
        </p:spPr>
        <p:txBody>
          <a:bodyPr/>
          <a:lstStyle>
            <a:lvl1pPr algn="l">
              <a:lnSpc>
                <a:spcPct val="110000"/>
              </a:lnSpc>
              <a:defRPr sz="5000" spc="-66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5000" spc="-66">
                <a:solidFill>
                  <a:srgbClr val="E5E5E5"/>
                </a:solidFill>
              </a:rPr>
              <a:t>1. The moths are still moths.</a:t>
            </a:r>
          </a:p>
        </p:txBody>
      </p:sp>
      <p:grpSp>
        <p:nvGrpSpPr>
          <p:cNvPr id="167" name="Group 167"/>
          <p:cNvGrpSpPr/>
          <p:nvPr/>
        </p:nvGrpSpPr>
        <p:grpSpPr>
          <a:xfrm>
            <a:off x="6815591" y="1460500"/>
            <a:ext cx="5439909" cy="6832600"/>
            <a:chOff x="-266700" y="-127000"/>
            <a:chExt cx="5439907" cy="6832600"/>
          </a:xfrm>
        </p:grpSpPr>
        <p:pic>
          <p:nvPicPr>
            <p:cNvPr id="166" name="biology dynamics of life 3.jpg"/>
            <p:cNvPicPr/>
            <p:nvPr/>
          </p:nvPicPr>
          <p:blipFill>
            <a:blip r:embed="rId2">
              <a:extLst/>
            </a:blip>
            <a:srcRect l="18476" r="18388"/>
            <a:stretch>
              <a:fillRect/>
            </a:stretch>
          </p:blipFill>
          <p:spPr>
            <a:xfrm>
              <a:off x="0" y="0"/>
              <a:ext cx="5071608" cy="65786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5" name="Picture 164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5439908" cy="6832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/>
          </p:cNvSpPr>
          <p:nvPr>
            <p:ph type="body" idx="1"/>
          </p:nvPr>
        </p:nvSpPr>
        <p:spPr>
          <a:xfrm>
            <a:off x="635000" y="5739879"/>
            <a:ext cx="5867400" cy="307036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Adaptation of a species to its environment and variety within a species is not evidence for Darwinian evolution.</a:t>
            </a:r>
          </a:p>
        </p:txBody>
      </p:sp>
      <p:grpSp>
        <p:nvGrpSpPr>
          <p:cNvPr id="172" name="Group 172"/>
          <p:cNvGrpSpPr/>
          <p:nvPr/>
        </p:nvGrpSpPr>
        <p:grpSpPr>
          <a:xfrm>
            <a:off x="6815591" y="1460500"/>
            <a:ext cx="5439909" cy="6832600"/>
            <a:chOff x="-266700" y="-127000"/>
            <a:chExt cx="5439907" cy="6832600"/>
          </a:xfrm>
        </p:grpSpPr>
        <p:pic>
          <p:nvPicPr>
            <p:cNvPr id="171" name="biology dynamics of life 3.jpg"/>
            <p:cNvPicPr/>
            <p:nvPr/>
          </p:nvPicPr>
          <p:blipFill>
            <a:blip r:embed="rId2">
              <a:extLst/>
            </a:blip>
            <a:srcRect l="18476" r="18388"/>
            <a:stretch>
              <a:fillRect/>
            </a:stretch>
          </p:blipFill>
          <p:spPr>
            <a:xfrm>
              <a:off x="0" y="0"/>
              <a:ext cx="5071608" cy="65786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70" name="Picture 169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5439908" cy="6832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body" idx="1"/>
          </p:nvPr>
        </p:nvSpPr>
        <p:spPr>
          <a:xfrm>
            <a:off x="635000" y="5842623"/>
            <a:ext cx="5867400" cy="3070368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Creationists believe in change and variety within types of creatures. The 400 types of dogs are an example.</a:t>
            </a:r>
          </a:p>
        </p:txBody>
      </p:sp>
      <p:grpSp>
        <p:nvGrpSpPr>
          <p:cNvPr id="177" name="Group 177"/>
          <p:cNvGrpSpPr/>
          <p:nvPr/>
        </p:nvGrpSpPr>
        <p:grpSpPr>
          <a:xfrm>
            <a:off x="6815591" y="1460500"/>
            <a:ext cx="5439909" cy="6832600"/>
            <a:chOff x="-266700" y="-127000"/>
            <a:chExt cx="5439907" cy="6832600"/>
          </a:xfrm>
        </p:grpSpPr>
        <p:pic>
          <p:nvPicPr>
            <p:cNvPr id="176" name="pasted-image.png"/>
            <p:cNvPicPr/>
            <p:nvPr/>
          </p:nvPicPr>
          <p:blipFill>
            <a:blip r:embed="rId2">
              <a:extLst/>
            </a:blip>
            <a:srcRect t="1486" b="1486"/>
            <a:stretch>
              <a:fillRect/>
            </a:stretch>
          </p:blipFill>
          <p:spPr>
            <a:xfrm>
              <a:off x="0" y="0"/>
              <a:ext cx="5071608" cy="65786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75" name="Picture 174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5439908" cy="6832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body" idx="1"/>
          </p:nvPr>
        </p:nvSpPr>
        <p:spPr>
          <a:xfrm>
            <a:off x="495300" y="3327155"/>
            <a:ext cx="5486400" cy="5334491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The Peppered Moth is still a moth. In fact, it is still a Peppered Moth. There were light and dark Peppered Moths to start with. 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Nothing evolved!</a:t>
            </a:r>
          </a:p>
        </p:txBody>
      </p:sp>
      <p:grpSp>
        <p:nvGrpSpPr>
          <p:cNvPr id="182" name="Group 182"/>
          <p:cNvGrpSpPr/>
          <p:nvPr/>
        </p:nvGrpSpPr>
        <p:grpSpPr>
          <a:xfrm>
            <a:off x="6345356" y="838200"/>
            <a:ext cx="6037145" cy="7607300"/>
            <a:chOff x="-271343" y="-127000"/>
            <a:chExt cx="6037143" cy="7607300"/>
          </a:xfrm>
        </p:grpSpPr>
        <p:pic>
          <p:nvPicPr>
            <p:cNvPr id="181" name="Peppered_moth_evolution.png"/>
            <p:cNvPicPr/>
            <p:nvPr/>
          </p:nvPicPr>
          <p:blipFill>
            <a:blip r:embed="rId2">
              <a:extLst/>
            </a:blip>
            <a:srcRect t="1344" b="1344"/>
            <a:stretch>
              <a:fillRect/>
            </a:stretch>
          </p:blipFill>
          <p:spPr>
            <a:xfrm>
              <a:off x="0" y="0"/>
              <a:ext cx="5664200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80" name="Picture 179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1344" y="-127000"/>
              <a:ext cx="6037145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/>
          </p:cNvSpPr>
          <p:nvPr>
            <p:ph type="body" idx="1"/>
          </p:nvPr>
        </p:nvSpPr>
        <p:spPr>
          <a:xfrm>
            <a:off x="561086" y="4557631"/>
            <a:ext cx="5486401" cy="540822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Different varieties of a creature, such as different colors of the peppered moth, do not prove that a dinosaur can become a bird or a wolf can become a whale.</a:t>
            </a:r>
          </a:p>
        </p:txBody>
      </p:sp>
      <p:grpSp>
        <p:nvGrpSpPr>
          <p:cNvPr id="187" name="Group 187"/>
          <p:cNvGrpSpPr/>
          <p:nvPr/>
        </p:nvGrpSpPr>
        <p:grpSpPr>
          <a:xfrm>
            <a:off x="6345356" y="838200"/>
            <a:ext cx="6037145" cy="7607300"/>
            <a:chOff x="-271343" y="-127000"/>
            <a:chExt cx="6037143" cy="7607300"/>
          </a:xfrm>
        </p:grpSpPr>
        <p:pic>
          <p:nvPicPr>
            <p:cNvPr id="186" name="Peppered_moth_evolution.png"/>
            <p:cNvPicPr/>
            <p:nvPr/>
          </p:nvPicPr>
          <p:blipFill>
            <a:blip r:embed="rId2">
              <a:extLst/>
            </a:blip>
            <a:srcRect t="1344" b="1344"/>
            <a:stretch>
              <a:fillRect/>
            </a:stretch>
          </p:blipFill>
          <p:spPr>
            <a:xfrm>
              <a:off x="0" y="0"/>
              <a:ext cx="5664200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85" name="Picture 184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1344" y="-127000"/>
              <a:ext cx="6037145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>
            <a:spLocks noGrp="1"/>
          </p:cNvSpPr>
          <p:nvPr>
            <p:ph type="body" idx="1"/>
          </p:nvPr>
        </p:nvSpPr>
        <p:spPr>
          <a:xfrm>
            <a:off x="510286" y="878463"/>
            <a:ext cx="5486401" cy="8738500"/>
          </a:xfrm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The variety within creatures is evidence of God’s character.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It shows His great wisdom.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It shows His love of variety.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It shows His foreknowledge to give creatures the ability to adapt to changing environments on a fallen earth.</a:t>
            </a:r>
          </a:p>
        </p:txBody>
      </p:sp>
      <p:grpSp>
        <p:nvGrpSpPr>
          <p:cNvPr id="192" name="Group 192"/>
          <p:cNvGrpSpPr/>
          <p:nvPr/>
        </p:nvGrpSpPr>
        <p:grpSpPr>
          <a:xfrm>
            <a:off x="6345356" y="838200"/>
            <a:ext cx="6037145" cy="7607300"/>
            <a:chOff x="-271343" y="-127000"/>
            <a:chExt cx="6037143" cy="7607300"/>
          </a:xfrm>
        </p:grpSpPr>
        <p:pic>
          <p:nvPicPr>
            <p:cNvPr id="191" name="Peppered_moth_evolution.png"/>
            <p:cNvPicPr/>
            <p:nvPr/>
          </p:nvPicPr>
          <p:blipFill>
            <a:blip r:embed="rId2">
              <a:extLst/>
            </a:blip>
            <a:srcRect t="1344" b="1344"/>
            <a:stretch>
              <a:fillRect/>
            </a:stretch>
          </p:blipFill>
          <p:spPr>
            <a:xfrm>
              <a:off x="0" y="0"/>
              <a:ext cx="5664200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90" name="Picture 189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1344" y="-127000"/>
              <a:ext cx="6037145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/>
          </p:cNvSpPr>
          <p:nvPr>
            <p:ph type="title"/>
          </p:nvPr>
        </p:nvSpPr>
        <p:spPr>
          <a:xfrm>
            <a:off x="711200" y="1485900"/>
            <a:ext cx="5130800" cy="5270500"/>
          </a:xfrm>
          <a:prstGeom prst="rect">
            <a:avLst/>
          </a:prstGeom>
        </p:spPr>
        <p:txBody>
          <a:bodyPr/>
          <a:lstStyle>
            <a:lvl1pPr algn="l">
              <a:defRPr sz="4800" spc="-63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4800" spc="-63">
                <a:solidFill>
                  <a:srgbClr val="E5E5E5"/>
                </a:solidFill>
              </a:rPr>
              <a:t>2. Subsequent studies have debunked the correlation between pollution and the change in moth color.</a:t>
            </a:r>
          </a:p>
        </p:txBody>
      </p:sp>
      <p:grpSp>
        <p:nvGrpSpPr>
          <p:cNvPr id="197" name="Group 197"/>
          <p:cNvGrpSpPr/>
          <p:nvPr/>
        </p:nvGrpSpPr>
        <p:grpSpPr>
          <a:xfrm>
            <a:off x="6815591" y="1460500"/>
            <a:ext cx="5439909" cy="6832600"/>
            <a:chOff x="-266700" y="-127000"/>
            <a:chExt cx="5439907" cy="6832600"/>
          </a:xfrm>
        </p:grpSpPr>
        <p:pic>
          <p:nvPicPr>
            <p:cNvPr id="196" name="biology dynamics of life 3.jpg"/>
            <p:cNvPicPr/>
            <p:nvPr/>
          </p:nvPicPr>
          <p:blipFill>
            <a:blip r:embed="rId2">
              <a:extLst/>
            </a:blip>
            <a:srcRect l="18476" r="18388"/>
            <a:stretch>
              <a:fillRect/>
            </a:stretch>
          </p:blipFill>
          <p:spPr>
            <a:xfrm>
              <a:off x="0" y="0"/>
              <a:ext cx="5071608" cy="65786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95" name="Picture 194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5439908" cy="6832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641350" y="5918200"/>
            <a:ext cx="11722100" cy="2786791"/>
          </a:xfrm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9500" spc="-125">
                <a:solidFill>
                  <a:srgbClr val="E5E5E5"/>
                </a:solidFill>
                <a:latin typeface="Georgia"/>
                <a:ea typeface="Georgia"/>
                <a:cs typeface="Georgia"/>
                <a:sym typeface="Georgia"/>
              </a:rPr>
              <a:t>Evolution </a:t>
            </a:r>
            <a:r>
              <a:rPr sz="5800" spc="-76">
                <a:solidFill>
                  <a:srgbClr val="E5E5E5"/>
                </a:solidFill>
                <a:latin typeface="Georgia"/>
                <a:ea typeface="Georgia"/>
                <a:cs typeface="Georgia"/>
                <a:sym typeface="Georgia"/>
              </a:rPr>
              <a:t>and</a:t>
            </a:r>
            <a:r>
              <a:rPr sz="9500" spc="-125">
                <a:solidFill>
                  <a:srgbClr val="E5E5E5"/>
                </a:solidFill>
                <a:latin typeface="Georgia"/>
                <a:ea typeface="Georgia"/>
                <a:cs typeface="Georgia"/>
                <a:sym typeface="Georgia"/>
              </a:rPr>
              <a:t> Science</a:t>
            </a:r>
          </a:p>
        </p:txBody>
      </p:sp>
      <p:grpSp>
        <p:nvGrpSpPr>
          <p:cNvPr id="69" name="Group 69"/>
          <p:cNvGrpSpPr/>
          <p:nvPr/>
        </p:nvGrpSpPr>
        <p:grpSpPr>
          <a:xfrm>
            <a:off x="2335217" y="444418"/>
            <a:ext cx="8334366" cy="6070764"/>
            <a:chOff x="-266699" y="-127000"/>
            <a:chExt cx="8334365" cy="6070762"/>
          </a:xfrm>
        </p:grpSpPr>
        <p:pic>
          <p:nvPicPr>
            <p:cNvPr id="68" name="chicago field museum 33.jpg"/>
            <p:cNvPicPr/>
            <p:nvPr/>
          </p:nvPicPr>
          <p:blipFill>
            <a:blip r:embed="rId2">
              <a:extLst/>
            </a:blip>
            <a:srcRect l="4458" r="4458"/>
            <a:stretch>
              <a:fillRect/>
            </a:stretch>
          </p:blipFill>
          <p:spPr>
            <a:xfrm>
              <a:off x="0" y="0"/>
              <a:ext cx="7966066" cy="581676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7" name="Picture 66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8334366" cy="6070763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1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>
            <a:spLocks noGrp="1"/>
          </p:cNvSpPr>
          <p:nvPr>
            <p:ph type="body" idx="1"/>
          </p:nvPr>
        </p:nvSpPr>
        <p:spPr>
          <a:xfrm>
            <a:off x="564516" y="4216400"/>
            <a:ext cx="5486401" cy="52324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“Studies have demonstrated that pollution and tree lichens are not always correlated with a greater proportion of darker moths” (John West, Darwin Day in America).</a:t>
            </a:r>
          </a:p>
        </p:txBody>
      </p:sp>
      <p:grpSp>
        <p:nvGrpSpPr>
          <p:cNvPr id="202" name="Group 202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201" name="pasted-image.png"/>
            <p:cNvPicPr/>
            <p:nvPr/>
          </p:nvPicPr>
          <p:blipFill>
            <a:blip r:embed="rId2">
              <a:extLst/>
            </a:blip>
            <a:srcRect t="4262" b="4262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00" name="Picture 199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/>
          </p:cNvSpPr>
          <p:nvPr>
            <p:ph type="body" idx="1"/>
          </p:nvPr>
        </p:nvSpPr>
        <p:spPr>
          <a:xfrm>
            <a:off x="431800" y="4028730"/>
            <a:ext cx="5486400" cy="482034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“In one place, for example, the number of darker moths increased after pollution decreased.” This is the opposite of what should happen if natural selection is true.</a:t>
            </a:r>
          </a:p>
        </p:txBody>
      </p:sp>
      <p:grpSp>
        <p:nvGrpSpPr>
          <p:cNvPr id="207" name="Group 207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206" name="pasted-image.png"/>
            <p:cNvPicPr/>
            <p:nvPr/>
          </p:nvPicPr>
          <p:blipFill>
            <a:blip r:embed="rId2">
              <a:extLst/>
            </a:blip>
            <a:srcRect t="4262" b="4262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05" name="Picture 204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/>
          </p:cNvSpPr>
          <p:nvPr>
            <p:ph type="title"/>
          </p:nvPr>
        </p:nvSpPr>
        <p:spPr>
          <a:xfrm>
            <a:off x="838200" y="-251101"/>
            <a:ext cx="4929884" cy="2975541"/>
          </a:xfrm>
          <a:prstGeom prst="rect">
            <a:avLst/>
          </a:prstGeom>
        </p:spPr>
        <p:txBody>
          <a:bodyPr/>
          <a:lstStyle>
            <a:lvl1pPr algn="l">
              <a:defRPr sz="5000" spc="-66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5000" spc="-66">
                <a:solidFill>
                  <a:srgbClr val="E5E5E5"/>
                </a:solidFill>
              </a:rPr>
              <a:t>3. The evidence was doctored.</a:t>
            </a:r>
          </a:p>
        </p:txBody>
      </p:sp>
      <p:grpSp>
        <p:nvGrpSpPr>
          <p:cNvPr id="212" name="Group 212"/>
          <p:cNvGrpSpPr/>
          <p:nvPr/>
        </p:nvGrpSpPr>
        <p:grpSpPr>
          <a:xfrm>
            <a:off x="6815591" y="1460500"/>
            <a:ext cx="5439909" cy="6832600"/>
            <a:chOff x="-266700" y="-127000"/>
            <a:chExt cx="5439907" cy="6832600"/>
          </a:xfrm>
        </p:grpSpPr>
        <p:pic>
          <p:nvPicPr>
            <p:cNvPr id="211" name="biology dynamics of life 3.jpg"/>
            <p:cNvPicPr/>
            <p:nvPr/>
          </p:nvPicPr>
          <p:blipFill>
            <a:blip r:embed="rId2">
              <a:extLst/>
            </a:blip>
            <a:srcRect l="18476" r="18388"/>
            <a:stretch>
              <a:fillRect/>
            </a:stretch>
          </p:blipFill>
          <p:spPr>
            <a:xfrm>
              <a:off x="0" y="0"/>
              <a:ext cx="5071608" cy="65786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0" name="Picture 209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5439908" cy="6832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body" idx="1"/>
          </p:nvPr>
        </p:nvSpPr>
        <p:spPr>
          <a:xfrm>
            <a:off x="635000" y="6341628"/>
            <a:ext cx="5867400" cy="250092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Research has proven that the Peppered Moth doesn’t usually rest on tree trunks.</a:t>
            </a:r>
          </a:p>
        </p:txBody>
      </p:sp>
      <p:grpSp>
        <p:nvGrpSpPr>
          <p:cNvPr id="217" name="Group 217"/>
          <p:cNvGrpSpPr/>
          <p:nvPr/>
        </p:nvGrpSpPr>
        <p:grpSpPr>
          <a:xfrm>
            <a:off x="6815591" y="1460500"/>
            <a:ext cx="5439909" cy="6832600"/>
            <a:chOff x="-266700" y="-127000"/>
            <a:chExt cx="5439907" cy="6832600"/>
          </a:xfrm>
        </p:grpSpPr>
        <p:pic>
          <p:nvPicPr>
            <p:cNvPr id="216" name="biology dynamics of life 3.jpg"/>
            <p:cNvPicPr/>
            <p:nvPr/>
          </p:nvPicPr>
          <p:blipFill>
            <a:blip r:embed="rId2">
              <a:extLst/>
            </a:blip>
            <a:srcRect l="18476" r="18388"/>
            <a:stretch>
              <a:fillRect/>
            </a:stretch>
          </p:blipFill>
          <p:spPr>
            <a:xfrm>
              <a:off x="0" y="0"/>
              <a:ext cx="5071608" cy="65786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5" name="Picture 214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5439908" cy="6832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>
            <a:spLocks noGrp="1"/>
          </p:cNvSpPr>
          <p:nvPr>
            <p:ph type="body" idx="1"/>
          </p:nvPr>
        </p:nvSpPr>
        <p:spPr>
          <a:xfrm>
            <a:off x="614173" y="6870554"/>
            <a:ext cx="5486401" cy="2322676"/>
          </a:xfrm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The famous photographs were faked by glueing moths to a tree.</a:t>
            </a:r>
          </a:p>
        </p:txBody>
      </p:sp>
      <p:grpSp>
        <p:nvGrpSpPr>
          <p:cNvPr id="222" name="Group 222"/>
          <p:cNvGrpSpPr/>
          <p:nvPr/>
        </p:nvGrpSpPr>
        <p:grpSpPr>
          <a:xfrm>
            <a:off x="6451530" y="1846849"/>
            <a:ext cx="6037144" cy="7607301"/>
            <a:chOff x="-266700" y="-127000"/>
            <a:chExt cx="6037143" cy="7607300"/>
          </a:xfrm>
        </p:grpSpPr>
        <p:pic>
          <p:nvPicPr>
            <p:cNvPr id="221" name="pasted-image.png"/>
            <p:cNvPicPr/>
            <p:nvPr/>
          </p:nvPicPr>
          <p:blipFill>
            <a:blip r:embed="rId2">
              <a:extLst/>
            </a:blip>
            <a:srcRect l="12340" r="12340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0" name="Picture 219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  <p:grpSp>
        <p:nvGrpSpPr>
          <p:cNvPr id="225" name="Group 225"/>
          <p:cNvGrpSpPr/>
          <p:nvPr/>
        </p:nvGrpSpPr>
        <p:grpSpPr>
          <a:xfrm>
            <a:off x="2337303" y="298593"/>
            <a:ext cx="4799574" cy="6001995"/>
            <a:chOff x="-266700" y="-127000"/>
            <a:chExt cx="4799572" cy="6001994"/>
          </a:xfrm>
        </p:grpSpPr>
        <p:pic>
          <p:nvPicPr>
            <p:cNvPr id="224" name="pasted-image.png"/>
            <p:cNvPicPr/>
            <p:nvPr/>
          </p:nvPicPr>
          <p:blipFill>
            <a:blip r:embed="rId4">
              <a:extLst/>
            </a:blip>
            <a:srcRect l="17532" r="17532"/>
            <a:stretch>
              <a:fillRect/>
            </a:stretch>
          </p:blipFill>
          <p:spPr>
            <a:xfrm>
              <a:off x="0" y="0"/>
              <a:ext cx="4431273" cy="574799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3" name="Picture 222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66700" y="-127000"/>
              <a:ext cx="4799573" cy="600199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>
            <a:spLocks noGrp="1"/>
          </p:cNvSpPr>
          <p:nvPr>
            <p:ph type="body" idx="1"/>
          </p:nvPr>
        </p:nvSpPr>
        <p:spPr>
          <a:xfrm>
            <a:off x="454913" y="1665462"/>
            <a:ext cx="5486401" cy="7180844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Finnish zoologist Kauri Mikkola found that the normal resting place of a peppered moth is beneath small branches. 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In decades of field work he and his colleagues found only one moth naturally perched on a tree trunk.</a:t>
            </a:r>
          </a:p>
        </p:txBody>
      </p:sp>
      <p:grpSp>
        <p:nvGrpSpPr>
          <p:cNvPr id="230" name="Group 230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229" name="kauri_mikkola_90017b.png"/>
            <p:cNvPicPr/>
            <p:nvPr/>
          </p:nvPicPr>
          <p:blipFill>
            <a:blip r:embed="rId2">
              <a:extLst/>
            </a:blip>
            <a:srcRect l="28332" r="28303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8" name="Picture 227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>
            <a:spLocks noGrp="1"/>
          </p:cNvSpPr>
          <p:nvPr>
            <p:ph type="body" idx="1"/>
          </p:nvPr>
        </p:nvSpPr>
        <p:spPr>
          <a:xfrm>
            <a:off x="562230" y="1448853"/>
            <a:ext cx="5486401" cy="6855895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In fact, the original researchers knew that the moths don’t rest on tree trunks!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“In 25 years we have only found two betularia on the tree trunks or walls adjacent to our traps.”</a:t>
            </a: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Cyril Clarke, a close friend of Kettlewell</a:t>
            </a:r>
          </a:p>
        </p:txBody>
      </p:sp>
      <p:grpSp>
        <p:nvGrpSpPr>
          <p:cNvPr id="235" name="Group 235"/>
          <p:cNvGrpSpPr/>
          <p:nvPr/>
        </p:nvGrpSpPr>
        <p:grpSpPr>
          <a:xfrm>
            <a:off x="6345356" y="838200"/>
            <a:ext cx="6037145" cy="7607300"/>
            <a:chOff x="-271343" y="-127000"/>
            <a:chExt cx="6037143" cy="7607300"/>
          </a:xfrm>
        </p:grpSpPr>
        <p:pic>
          <p:nvPicPr>
            <p:cNvPr id="234" name="019568-FC222.png"/>
            <p:cNvPicPr/>
            <p:nvPr/>
          </p:nvPicPr>
          <p:blipFill>
            <a:blip r:embed="rId2">
              <a:extLst/>
            </a:blip>
            <a:srcRect t="6720" r="81" b="6802"/>
            <a:stretch>
              <a:fillRect/>
            </a:stretch>
          </p:blipFill>
          <p:spPr>
            <a:xfrm>
              <a:off x="0" y="0"/>
              <a:ext cx="5664201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33" name="Picture 232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1344" y="-127000"/>
              <a:ext cx="6037145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/>
          </p:cNvSpPr>
          <p:nvPr>
            <p:ph type="body" idx="1"/>
          </p:nvPr>
        </p:nvSpPr>
        <p:spPr>
          <a:xfrm>
            <a:off x="561086" y="6315207"/>
            <a:ext cx="5486401" cy="260119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Jonathan Wells debunked the Peppered Moth myth in Icons of Evolution (2000).</a:t>
            </a:r>
          </a:p>
        </p:txBody>
      </p:sp>
      <p:grpSp>
        <p:nvGrpSpPr>
          <p:cNvPr id="240" name="Group 240"/>
          <p:cNvGrpSpPr/>
          <p:nvPr/>
        </p:nvGrpSpPr>
        <p:grpSpPr>
          <a:xfrm>
            <a:off x="6345356" y="838200"/>
            <a:ext cx="6037145" cy="7607300"/>
            <a:chOff x="-271343" y="-127000"/>
            <a:chExt cx="6037143" cy="7607300"/>
          </a:xfrm>
        </p:grpSpPr>
        <p:pic>
          <p:nvPicPr>
            <p:cNvPr id="239" name="book covers 27.jpg"/>
            <p:cNvPicPr/>
            <p:nvPr/>
          </p:nvPicPr>
          <p:blipFill>
            <a:blip r:embed="rId2">
              <a:extLst/>
            </a:blip>
            <a:srcRect t="9159" b="3903"/>
            <a:stretch>
              <a:fillRect/>
            </a:stretch>
          </p:blipFill>
          <p:spPr>
            <a:xfrm>
              <a:off x="0" y="0"/>
              <a:ext cx="5664200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38" name="Picture 237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1344" y="-127000"/>
              <a:ext cx="6037145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>
            <a:spLocks noGrp="1"/>
          </p:cNvSpPr>
          <p:nvPr>
            <p:ph type="body" idx="1"/>
          </p:nvPr>
        </p:nvSpPr>
        <p:spPr>
          <a:xfrm>
            <a:off x="640716" y="2298341"/>
            <a:ext cx="5486401" cy="6237843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Wells has a Ph.D. in religion from Yale university and a Ph.D. in cell biology from the University of California. 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Yet he has been treated like a fool by evolutionists for daring to challenge their beloved doctrine.</a:t>
            </a:r>
          </a:p>
        </p:txBody>
      </p:sp>
      <p:grpSp>
        <p:nvGrpSpPr>
          <p:cNvPr id="245" name="Group 245"/>
          <p:cNvGrpSpPr/>
          <p:nvPr/>
        </p:nvGrpSpPr>
        <p:grpSpPr>
          <a:xfrm>
            <a:off x="9212044" y="519679"/>
            <a:ext cx="3329146" cy="4094641"/>
            <a:chOff x="-269125" y="-126999"/>
            <a:chExt cx="3329145" cy="4094639"/>
          </a:xfrm>
        </p:grpSpPr>
        <p:pic>
          <p:nvPicPr>
            <p:cNvPr id="244" name="book covers 27.jpg"/>
            <p:cNvPicPr/>
            <p:nvPr/>
          </p:nvPicPr>
          <p:blipFill>
            <a:blip r:embed="rId2">
              <a:extLst/>
            </a:blip>
            <a:srcRect t="9159" b="3903"/>
            <a:stretch>
              <a:fillRect/>
            </a:stretch>
          </p:blipFill>
          <p:spPr>
            <a:xfrm>
              <a:off x="0" y="0"/>
              <a:ext cx="2958421" cy="384064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43" name="Picture 242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9126" y="-127000"/>
              <a:ext cx="3329147" cy="4094641"/>
            </a:xfrm>
            <a:prstGeom prst="rect">
              <a:avLst/>
            </a:prstGeom>
            <a:effectLst/>
          </p:spPr>
        </p:pic>
      </p:grpSp>
      <p:grpSp>
        <p:nvGrpSpPr>
          <p:cNvPr id="248" name="Group 248"/>
          <p:cNvGrpSpPr/>
          <p:nvPr/>
        </p:nvGrpSpPr>
        <p:grpSpPr>
          <a:xfrm>
            <a:off x="7039779" y="3801376"/>
            <a:ext cx="4239152" cy="5275048"/>
            <a:chOff x="-266700" y="-126999"/>
            <a:chExt cx="4239150" cy="5275046"/>
          </a:xfrm>
        </p:grpSpPr>
        <p:pic>
          <p:nvPicPr>
            <p:cNvPr id="247" name="pasted-image.png"/>
            <p:cNvPicPr/>
            <p:nvPr/>
          </p:nvPicPr>
          <p:blipFill>
            <a:blip r:embed="rId4">
              <a:extLst/>
            </a:blip>
            <a:srcRect t="6671" b="6671"/>
            <a:stretch>
              <a:fillRect/>
            </a:stretch>
          </p:blipFill>
          <p:spPr>
            <a:xfrm>
              <a:off x="0" y="0"/>
              <a:ext cx="3870851" cy="502104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46" name="Picture 245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66700" y="-127000"/>
              <a:ext cx="4239151" cy="5275047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/>
          </p:cNvSpPr>
          <p:nvPr>
            <p:ph type="body" idx="1"/>
          </p:nvPr>
        </p:nvSpPr>
        <p:spPr>
          <a:xfrm>
            <a:off x="412729" y="5546163"/>
            <a:ext cx="6311942" cy="337935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Yet they haven’t been able to refute him and they have been forced to change their textbooks.</a:t>
            </a:r>
          </a:p>
        </p:txBody>
      </p:sp>
      <p:grpSp>
        <p:nvGrpSpPr>
          <p:cNvPr id="253" name="Group 253"/>
          <p:cNvGrpSpPr/>
          <p:nvPr/>
        </p:nvGrpSpPr>
        <p:grpSpPr>
          <a:xfrm>
            <a:off x="6996713" y="859026"/>
            <a:ext cx="5290372" cy="6638631"/>
            <a:chOff x="-266699" y="-126999"/>
            <a:chExt cx="5290371" cy="6638629"/>
          </a:xfrm>
        </p:grpSpPr>
        <p:pic>
          <p:nvPicPr>
            <p:cNvPr id="252" name="pasted-image.png"/>
            <p:cNvPicPr/>
            <p:nvPr/>
          </p:nvPicPr>
          <p:blipFill>
            <a:blip r:embed="rId2">
              <a:extLst/>
            </a:blip>
            <a:srcRect l="993" r="993"/>
            <a:stretch>
              <a:fillRect/>
            </a:stretch>
          </p:blipFill>
          <p:spPr>
            <a:xfrm>
              <a:off x="0" y="0"/>
              <a:ext cx="4922072" cy="638463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51" name="Picture 250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5290372" cy="663863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body" idx="1"/>
          </p:nvPr>
        </p:nvSpPr>
        <p:spPr>
          <a:xfrm>
            <a:off x="1193800" y="1689100"/>
            <a:ext cx="9804400" cy="7852073"/>
          </a:xfrm>
          <a:prstGeom prst="rect">
            <a:avLst/>
          </a:prstGeom>
        </p:spPr>
        <p:txBody>
          <a:bodyPr lIns="0" tIns="0" rIns="0" bIns="0" anchor="t"/>
          <a:lstStyle/>
          <a:p>
            <a:pPr marL="546100" lvl="0" indent="-5461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The History of Evolution</a:t>
            </a:r>
          </a:p>
          <a:p>
            <a:pPr marL="546100" lvl="0" indent="-5461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Darwin Skeptics Today</a:t>
            </a:r>
            <a:endParaRPr sz="4200">
              <a:solidFill>
                <a:srgbClr val="51515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533400" lvl="0" indent="-5334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Natural Selection</a:t>
            </a:r>
          </a:p>
          <a:p>
            <a:pPr marL="533400" lvl="0" indent="-5334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Mutations</a:t>
            </a:r>
          </a:p>
          <a:p>
            <a:pPr marL="533400" lvl="0" indent="-5334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Vestigial Organs</a:t>
            </a:r>
          </a:p>
          <a:p>
            <a:pPr marL="533400" lvl="0" indent="-5334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Peppered Moth</a:t>
            </a:r>
          </a:p>
          <a:p>
            <a:pPr marL="533400" lvl="0" indent="-5334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Embryo Development</a:t>
            </a:r>
          </a:p>
          <a:p>
            <a:pPr marL="533400" lvl="0" indent="-5334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Ape Men</a:t>
            </a:r>
          </a:p>
        </p:txBody>
      </p:sp>
      <p:sp>
        <p:nvSpPr>
          <p:cNvPr id="72" name="Shape 72"/>
          <p:cNvSpPr/>
          <p:nvPr/>
        </p:nvSpPr>
        <p:spPr>
          <a:xfrm>
            <a:off x="1270000" y="558800"/>
            <a:ext cx="10464800" cy="109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defRPr sz="4400" cap="none" spc="-58">
                <a:solidFill>
                  <a:srgbClr val="232323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4400" spc="-58">
                <a:solidFill>
                  <a:srgbClr val="232323"/>
                </a:solidFill>
              </a:rPr>
              <a:t>EVOLUTION and SCIENCE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>
            <a:spLocks noGrp="1"/>
          </p:cNvSpPr>
          <p:nvPr>
            <p:ph type="body" idx="1"/>
          </p:nvPr>
        </p:nvSpPr>
        <p:spPr>
          <a:xfrm>
            <a:off x="454913" y="2164689"/>
            <a:ext cx="5486401" cy="638964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In 2003 Judith Hooper debunked the Peppered Moth icon in her book Of Moths and Men. 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Though she is an evolutionist, she has been treated roughly by the evolutionary establishment for daring to challenge the doctrine of evolution.</a:t>
            </a:r>
          </a:p>
        </p:txBody>
      </p:sp>
      <p:grpSp>
        <p:nvGrpSpPr>
          <p:cNvPr id="258" name="Group 258"/>
          <p:cNvGrpSpPr/>
          <p:nvPr/>
        </p:nvGrpSpPr>
        <p:grpSpPr>
          <a:xfrm>
            <a:off x="6345356" y="838200"/>
            <a:ext cx="6037145" cy="7607300"/>
            <a:chOff x="-271343" y="-215900"/>
            <a:chExt cx="6037143" cy="7607300"/>
          </a:xfrm>
        </p:grpSpPr>
        <p:pic>
          <p:nvPicPr>
            <p:cNvPr id="257" name="isbn.png"/>
            <p:cNvPicPr/>
            <p:nvPr/>
          </p:nvPicPr>
          <p:blipFill>
            <a:blip r:embed="rId2">
              <a:extLst/>
            </a:blip>
            <a:srcRect r="81" b="5037"/>
            <a:stretch>
              <a:fillRect/>
            </a:stretch>
          </p:blipFill>
          <p:spPr>
            <a:xfrm>
              <a:off x="0" y="0"/>
              <a:ext cx="5664201" cy="72644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56" name="Picture 255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1344" y="-215900"/>
              <a:ext cx="6037145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/>
          </p:cNvSpPr>
          <p:nvPr>
            <p:ph type="body" idx="1"/>
          </p:nvPr>
        </p:nvSpPr>
        <p:spPr>
          <a:xfrm>
            <a:off x="392332" y="4165600"/>
            <a:ext cx="5867400" cy="4064000"/>
          </a:xfrm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 dirty="0">
                <a:solidFill>
                  <a:srgbClr val="CBCBCB"/>
                </a:solidFill>
                <a:latin typeface="Georgia" panose="02040502050405020303" pitchFamily="18" charset="0"/>
                <a:ea typeface="Georgia Bold"/>
                <a:cs typeface="Georgia Bold"/>
                <a:sym typeface="Georgia Bold"/>
              </a:rPr>
              <a:t>NOTE TO TEACHERS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 dirty="0">
              <a:solidFill>
                <a:srgbClr val="CBCBCB"/>
              </a:solidFill>
              <a:latin typeface="Georgia Bold"/>
              <a:ea typeface="Georgia Bold"/>
              <a:cs typeface="Georgia Bold"/>
              <a:sym typeface="Georgia Bold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 dirty="0">
                <a:solidFill>
                  <a:srgbClr val="CBCBCB"/>
                </a:solidFill>
                <a:latin typeface="Georgia" panose="02040502050405020303" pitchFamily="18" charset="0"/>
                <a:ea typeface="Georgia Bold"/>
                <a:cs typeface="Georgia Bold"/>
                <a:sym typeface="Georgia Bold"/>
              </a:rPr>
              <a:t>There are review questions and summaries to these PowerPoint lessons in the 2015 edition of the book An Unshakeable Faith.</a:t>
            </a:r>
          </a:p>
        </p:txBody>
      </p:sp>
      <p:grpSp>
        <p:nvGrpSpPr>
          <p:cNvPr id="263" name="Group 263"/>
          <p:cNvGrpSpPr/>
          <p:nvPr/>
        </p:nvGrpSpPr>
        <p:grpSpPr>
          <a:xfrm>
            <a:off x="6560753" y="901700"/>
            <a:ext cx="5821747" cy="7327900"/>
            <a:chOff x="-271846" y="-127000"/>
            <a:chExt cx="5821746" cy="7327900"/>
          </a:xfrm>
        </p:grpSpPr>
        <p:pic>
          <p:nvPicPr>
            <p:cNvPr id="262" name="unshakeable - Version 2.jpg"/>
            <p:cNvPicPr/>
            <p:nvPr/>
          </p:nvPicPr>
          <p:blipFill>
            <a:blip r:embed="rId2">
              <a:extLst/>
            </a:blip>
            <a:srcRect t="3197" r="94" b="3069"/>
            <a:stretch>
              <a:fillRect/>
            </a:stretch>
          </p:blipFill>
          <p:spPr>
            <a:xfrm>
              <a:off x="0" y="0"/>
              <a:ext cx="5448300" cy="70739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61" name="Picture 260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1847" y="-127000"/>
              <a:ext cx="5821747" cy="73279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>
            <a:spLocks noGrp="1"/>
          </p:cNvSpPr>
          <p:nvPr>
            <p:ph type="body" idx="1"/>
          </p:nvPr>
        </p:nvSpPr>
        <p:spPr>
          <a:xfrm>
            <a:off x="406400" y="4910600"/>
            <a:ext cx="5867400" cy="351251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 dirty="0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For more about evolution and science  see the book “Seeing the Non-Existent: Evolution’s Myths and Hoaxes,” </a:t>
            </a:r>
            <a:r>
              <a:rPr sz="3600" u="sng" spc="-47" dirty="0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www.wayoflife.org</a:t>
            </a:r>
            <a:endParaRPr sz="3600" u="sng" spc="-47" dirty="0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  <a:hlinkClick r:id="rId2"/>
            </a:endParaRPr>
          </a:p>
        </p:txBody>
      </p:sp>
      <p:grpSp>
        <p:nvGrpSpPr>
          <p:cNvPr id="268" name="Group 268"/>
          <p:cNvGrpSpPr/>
          <p:nvPr/>
        </p:nvGrpSpPr>
        <p:grpSpPr>
          <a:xfrm>
            <a:off x="6560753" y="901700"/>
            <a:ext cx="5821747" cy="7327900"/>
            <a:chOff x="-271846" y="-127000"/>
            <a:chExt cx="5821746" cy="7327900"/>
          </a:xfrm>
        </p:grpSpPr>
        <p:pic>
          <p:nvPicPr>
            <p:cNvPr id="267" name="nonexistent - Version 2.jpg"/>
            <p:cNvPicPr/>
            <p:nvPr/>
          </p:nvPicPr>
          <p:blipFill>
            <a:blip r:embed="rId3">
              <a:extLst/>
            </a:blip>
            <a:srcRect t="1052" r="94" b="1222"/>
            <a:stretch>
              <a:fillRect/>
            </a:stretch>
          </p:blipFill>
          <p:spPr>
            <a:xfrm>
              <a:off x="0" y="0"/>
              <a:ext cx="5448300" cy="70739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66" name="Picture 265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71847" y="-127000"/>
              <a:ext cx="5821747" cy="73279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/>
          <p:nvPr/>
        </p:nvSpPr>
        <p:spPr>
          <a:xfrm>
            <a:off x="584200" y="356164"/>
            <a:ext cx="11836400" cy="902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This PowerPoint/Keynote presentation is part of the apologetics course entitled </a:t>
            </a:r>
            <a:r>
              <a:rPr sz="3600" i="1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An Unshakeable Faith</a:t>
            </a: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endParaRPr sz="3600" dirty="0">
              <a:solidFill>
                <a:srgbClr val="FFFFFF"/>
              </a:solidFill>
              <a:effectLst>
                <a:outerShdw blurRad="12700" dist="25400" dir="2700000" rotWithShape="0">
                  <a:srgbClr val="000000"/>
                </a:outerShdw>
              </a:effectLst>
              <a:latin typeface="Arial"/>
              <a:ea typeface="Arial"/>
              <a:cs typeface="Arial"/>
              <a:sym typeface="Arial"/>
            </a:endParaRP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Copyright 2011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Second edition February 2015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Way of Life Literature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P. O. Box 610368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Port Huron, MI 48061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866-295-4143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http://www.wayoflife.org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fbns@wayoflife.org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endParaRPr sz="3600" dirty="0">
              <a:solidFill>
                <a:srgbClr val="FFFFFF"/>
              </a:solidFill>
              <a:effectLst>
                <a:outerShdw blurRad="12700" dist="25400" dir="2700000" rotWithShape="0">
                  <a:srgbClr val="000000"/>
                </a:outerShdw>
              </a:effectLst>
              <a:latin typeface="Arial"/>
              <a:ea typeface="Arial"/>
              <a:cs typeface="Arial"/>
              <a:sym typeface="Arial"/>
            </a:endParaRP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i="1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In Canada</a:t>
            </a:r>
          </a:p>
          <a:p>
            <a:pPr lvl="0">
              <a:buClr>
                <a:srgbClr val="FFFB00"/>
              </a:buClr>
              <a:buFont typeface="Helvetica"/>
              <a:defRPr sz="1800" cap="none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Bethel Baptist Church, 4212 Campbell St. N., London, Ontario N6P 1A6 </a:t>
            </a:r>
            <a:b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36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519-652-2619 </a:t>
            </a:r>
          </a:p>
        </p:txBody>
      </p:sp>
      <p:grpSp>
        <p:nvGrpSpPr>
          <p:cNvPr id="273" name="Group 273"/>
          <p:cNvGrpSpPr/>
          <p:nvPr/>
        </p:nvGrpSpPr>
        <p:grpSpPr>
          <a:xfrm>
            <a:off x="9227189" y="3487899"/>
            <a:ext cx="2985978" cy="3649501"/>
            <a:chOff x="-269170" y="-126999"/>
            <a:chExt cx="2985976" cy="3649500"/>
          </a:xfrm>
        </p:grpSpPr>
        <p:pic>
          <p:nvPicPr>
            <p:cNvPr id="272" name="unshakeable - Version 2.jpg"/>
            <p:cNvPicPr/>
            <p:nvPr/>
          </p:nvPicPr>
          <p:blipFill>
            <a:blip r:embed="rId2">
              <a:extLst/>
            </a:blip>
            <a:srcRect t="3197" r="94" b="3069"/>
            <a:stretch>
              <a:fillRect/>
            </a:stretch>
          </p:blipFill>
          <p:spPr>
            <a:xfrm>
              <a:off x="0" y="0"/>
              <a:ext cx="2615207" cy="339550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71" name="Picture 270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9171" y="-127000"/>
              <a:ext cx="2985978" cy="3649501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body" idx="1"/>
          </p:nvPr>
        </p:nvSpPr>
        <p:spPr>
          <a:xfrm>
            <a:off x="1193800" y="1701800"/>
            <a:ext cx="9804400" cy="7612857"/>
          </a:xfrm>
          <a:prstGeom prst="rect">
            <a:avLst/>
          </a:prstGeom>
        </p:spPr>
        <p:txBody>
          <a:bodyPr lIns="0" tIns="0" rIns="0" bIns="0" anchor="t"/>
          <a:lstStyle/>
          <a:p>
            <a:pPr marL="533400" lvl="0" indent="-5334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Fossil Record</a:t>
            </a:r>
          </a:p>
          <a:p>
            <a:pPr marL="533400" lvl="0" indent="-5334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Billions of Years</a:t>
            </a:r>
          </a:p>
          <a:p>
            <a:pPr marL="533400" lvl="0" indent="-5334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Homology</a:t>
            </a:r>
          </a:p>
          <a:p>
            <a:pPr marL="546100" lvl="0" indent="-5461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The Miller Experiment</a:t>
            </a:r>
          </a:p>
          <a:p>
            <a:pPr marL="546100" lvl="0" indent="-5461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Bird Evolution</a:t>
            </a:r>
          </a:p>
          <a:p>
            <a:pPr marL="546100" lvl="0" indent="-5461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Horse Evolution</a:t>
            </a:r>
          </a:p>
          <a:p>
            <a:pPr marL="546100" lvl="0" indent="-5461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Whale Evolution</a:t>
            </a:r>
          </a:p>
          <a:p>
            <a:pPr marL="546100" lvl="0" indent="-546100">
              <a:lnSpc>
                <a:spcPct val="120000"/>
              </a:lnSpc>
              <a:spcBef>
                <a:spcPts val="0"/>
              </a:spcBef>
              <a:buSzPct val="166666"/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15151"/>
                </a:solidFill>
                <a:latin typeface="Georgia"/>
                <a:ea typeface="Georgia"/>
                <a:cs typeface="Georgia"/>
                <a:sym typeface="Georgia"/>
              </a:rPr>
              <a:t>Icons of Creation</a:t>
            </a:r>
          </a:p>
        </p:txBody>
      </p:sp>
      <p:sp>
        <p:nvSpPr>
          <p:cNvPr id="75" name="Shape 75"/>
          <p:cNvSpPr/>
          <p:nvPr/>
        </p:nvSpPr>
        <p:spPr>
          <a:xfrm>
            <a:off x="1270000" y="558800"/>
            <a:ext cx="10464800" cy="109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defRPr sz="4400" cap="none" spc="-58">
                <a:solidFill>
                  <a:srgbClr val="232323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4400" spc="-58">
                <a:solidFill>
                  <a:srgbClr val="232323"/>
                </a:solidFill>
              </a:rPr>
              <a:t>EVOLUTION and SCIENCE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/>
        </p:nvSpPr>
        <p:spPr>
          <a:xfrm>
            <a:off x="850900" y="7340600"/>
            <a:ext cx="6438900" cy="2971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defRPr sz="6000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6000"/>
              <a:t>The Peppered Moth</a:t>
            </a:r>
          </a:p>
        </p:txBody>
      </p:sp>
      <p:pic>
        <p:nvPicPr>
          <p:cNvPr id="78" name="Picture 77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1731" y="622300"/>
            <a:ext cx="8471969" cy="62865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2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81" name="pasted-image.png"/>
            <p:cNvPicPr/>
            <p:nvPr/>
          </p:nvPicPr>
          <p:blipFill>
            <a:blip r:embed="rId2">
              <a:extLst/>
            </a:blip>
            <a:srcRect t="8198" b="8198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0" name="Picture 79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  <p:sp>
        <p:nvSpPr>
          <p:cNvPr id="83" name="Shape 83"/>
          <p:cNvSpPr>
            <a:spLocks noGrp="1"/>
          </p:cNvSpPr>
          <p:nvPr>
            <p:ph type="body" idx="1"/>
          </p:nvPr>
        </p:nvSpPr>
        <p:spPr>
          <a:xfrm>
            <a:off x="558800" y="4528691"/>
            <a:ext cx="5486400" cy="3820418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The peppered moth is a major icon of evolution. </a:t>
            </a:r>
          </a:p>
          <a:p>
            <a:pPr lvl="0">
              <a:defRPr sz="1800" spc="0">
                <a:solidFill>
                  <a:srgbClr val="000000"/>
                </a:solidFill>
              </a:defRPr>
            </a:pPr>
            <a:endParaRPr sz="3600" spc="-47">
              <a:solidFill>
                <a:srgbClr val="CBCBCB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lnSpc>
                <a:spcPct val="110000"/>
              </a:lnSpc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  <a:latin typeface="Georgia"/>
                <a:ea typeface="Georgia"/>
                <a:cs typeface="Georgia"/>
                <a:sym typeface="Georgia"/>
              </a:rPr>
              <a:t>In the New Guide to Science, Isaac Asimov used it as his sole evidence.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/>
          </p:cNvSpPr>
          <p:nvPr>
            <p:ph type="body" idx="1"/>
          </p:nvPr>
        </p:nvSpPr>
        <p:spPr>
          <a:xfrm>
            <a:off x="533400" y="6363674"/>
            <a:ext cx="5486400" cy="250092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Until recently, most biology textbooks used the Peppered moth as evidence for evolution</a:t>
            </a:r>
          </a:p>
        </p:txBody>
      </p:sp>
      <p:grpSp>
        <p:nvGrpSpPr>
          <p:cNvPr id="88" name="Group 88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87" name="prentice hall biology 1 - Version 2.jpg"/>
            <p:cNvPicPr/>
            <p:nvPr/>
          </p:nvPicPr>
          <p:blipFill>
            <a:blip r:embed="rId2">
              <a:extLst/>
            </a:blip>
            <a:srcRect l="3666" r="3534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6" name="Picture 85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body" idx="1"/>
          </p:nvPr>
        </p:nvSpPr>
        <p:spPr>
          <a:xfrm>
            <a:off x="533400" y="6008074"/>
            <a:ext cx="5486400" cy="250092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-47">
                <a:solidFill>
                  <a:srgbClr val="CBCBCB"/>
                </a:solidFill>
              </a:rPr>
              <a:t>It has been called “evolution’s prize horse” and “the slam dunk of natural selection.”</a:t>
            </a:r>
          </a:p>
        </p:txBody>
      </p:sp>
      <p:grpSp>
        <p:nvGrpSpPr>
          <p:cNvPr id="93" name="Group 93"/>
          <p:cNvGrpSpPr/>
          <p:nvPr/>
        </p:nvGrpSpPr>
        <p:grpSpPr>
          <a:xfrm>
            <a:off x="6345356" y="838200"/>
            <a:ext cx="6037145" cy="7607300"/>
            <a:chOff x="-266700" y="-127000"/>
            <a:chExt cx="6037143" cy="7607300"/>
          </a:xfrm>
        </p:grpSpPr>
        <p:pic>
          <p:nvPicPr>
            <p:cNvPr id="92" name="prentice hall biology 1 - Version 2.jpg"/>
            <p:cNvPicPr/>
            <p:nvPr/>
          </p:nvPicPr>
          <p:blipFill>
            <a:blip r:embed="rId2">
              <a:extLst/>
            </a:blip>
            <a:srcRect l="3666" r="3534"/>
            <a:stretch>
              <a:fillRect/>
            </a:stretch>
          </p:blipFill>
          <p:spPr>
            <a:xfrm>
              <a:off x="0" y="0"/>
              <a:ext cx="5668844" cy="7353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1" name="Picture 90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6700" y="-127000"/>
              <a:ext cx="6037144" cy="76073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ueprint">
  <a:themeElements>
    <a:clrScheme name="Blueprint">
      <a:dk1>
        <a:srgbClr val="A56D49"/>
      </a:dk1>
      <a:lt1>
        <a:srgbClr val="5C89A5"/>
      </a:lt1>
      <a:dk2>
        <a:srgbClr val="53585F"/>
      </a:dk2>
      <a:lt2>
        <a:srgbClr val="DCDEE0"/>
      </a:lt2>
      <a:accent1>
        <a:srgbClr val="577198"/>
      </a:accent1>
      <a:accent2>
        <a:srgbClr val="59824B"/>
      </a:accent2>
      <a:accent3>
        <a:srgbClr val="B98F20"/>
      </a:accent3>
      <a:accent4>
        <a:srgbClr val="BF6322"/>
      </a:accent4>
      <a:accent5>
        <a:srgbClr val="902422"/>
      </a:accent5>
      <a:accent6>
        <a:srgbClr val="574170"/>
      </a:accent6>
      <a:hlink>
        <a:srgbClr val="0000FF"/>
      </a:hlink>
      <a:folHlink>
        <a:srgbClr val="FF00FF"/>
      </a:folHlink>
    </a:clrScheme>
    <a:fontScheme name="Blueprint">
      <a:majorFont>
        <a:latin typeface="Helvetica Neue Bold Condensed"/>
        <a:ea typeface="Helvetica Neue Bold Condensed"/>
        <a:cs typeface="Helvetica Neue Bold Condensed"/>
      </a:majorFont>
      <a:minorFont>
        <a:latin typeface="Copperplate"/>
        <a:ea typeface="Copperplate"/>
        <a:cs typeface="Copperplate"/>
      </a:minorFont>
    </a:fontScheme>
    <a:fmtScheme name="Bluepr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42435" dir="2388334" rotWithShape="0">
                <a:srgbClr val="000000">
                  <a:alpha val="48275"/>
                </a:srgbClr>
              </a:outerShdw>
            </a:effectLst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77198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all" spc="0" normalizeH="0" baseline="0">
            <a:ln>
              <a:noFill/>
            </a:ln>
            <a:solidFill>
              <a:srgbClr val="5C89A5"/>
            </a:solidFill>
            <a:effectLst/>
            <a:uFillTx/>
            <a:latin typeface="+mj-lt"/>
            <a:ea typeface="+mj-ea"/>
            <a:cs typeface="+mj-cs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ueprint">
  <a:themeElements>
    <a:clrScheme name="Bluepri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577198"/>
      </a:accent1>
      <a:accent2>
        <a:srgbClr val="59824B"/>
      </a:accent2>
      <a:accent3>
        <a:srgbClr val="B98F20"/>
      </a:accent3>
      <a:accent4>
        <a:srgbClr val="BF6322"/>
      </a:accent4>
      <a:accent5>
        <a:srgbClr val="902422"/>
      </a:accent5>
      <a:accent6>
        <a:srgbClr val="574170"/>
      </a:accent6>
      <a:hlink>
        <a:srgbClr val="0000FF"/>
      </a:hlink>
      <a:folHlink>
        <a:srgbClr val="FF00FF"/>
      </a:folHlink>
    </a:clrScheme>
    <a:fontScheme name="Blueprint">
      <a:majorFont>
        <a:latin typeface="Helvetica Neue Bold Condensed"/>
        <a:ea typeface="Helvetica Neue Bold Condensed"/>
        <a:cs typeface="Helvetica Neue Bold Condensed"/>
      </a:majorFont>
      <a:minorFont>
        <a:latin typeface="Copperplate"/>
        <a:ea typeface="Copperplate"/>
        <a:cs typeface="Copperplate"/>
      </a:minorFont>
    </a:fontScheme>
    <a:fmtScheme name="Bluepr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42435" dir="2388334" rotWithShape="0">
                <a:srgbClr val="000000">
                  <a:alpha val="48275"/>
                </a:srgbClr>
              </a:outerShdw>
            </a:effectLst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77198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all" spc="0" normalizeH="0" baseline="0">
            <a:ln>
              <a:noFill/>
            </a:ln>
            <a:solidFill>
              <a:srgbClr val="5C89A5"/>
            </a:solidFill>
            <a:effectLst/>
            <a:uFillTx/>
            <a:latin typeface="+mj-lt"/>
            <a:ea typeface="+mj-ea"/>
            <a:cs typeface="+mj-cs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1019</Words>
  <Application>Microsoft Office PowerPoint</Application>
  <PresentationFormat>Custom</PresentationFormat>
  <Paragraphs>114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4" baseType="lpstr">
      <vt:lpstr>Arial</vt:lpstr>
      <vt:lpstr>Copperplate</vt:lpstr>
      <vt:lpstr>Georgia</vt:lpstr>
      <vt:lpstr>Georgia Bold</vt:lpstr>
      <vt:lpstr>Gill Sans</vt:lpstr>
      <vt:lpstr>Helvetica</vt:lpstr>
      <vt:lpstr>Helvetica Neue Bold Condensed</vt:lpstr>
      <vt:lpstr>Lucida Grande</vt:lpstr>
      <vt:lpstr>Palatino</vt:lpstr>
      <vt:lpstr>Times Roman</vt:lpstr>
      <vt:lpstr>Blueprint</vt:lpstr>
      <vt:lpstr>PowerPoint Presentation</vt:lpstr>
      <vt:lpstr>PowerPoint Presentation</vt:lpstr>
      <vt:lpstr>Evolution and Science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The moths are still moths.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Subsequent studies have debunked the correlation between pollution and the change in moth color.</vt:lpstr>
      <vt:lpstr>PowerPoint Presentation</vt:lpstr>
      <vt:lpstr>PowerPoint Presentation</vt:lpstr>
      <vt:lpstr>3. The evidence was doctored.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greg schneck</cp:lastModifiedBy>
  <cp:revision>1</cp:revision>
  <dcterms:modified xsi:type="dcterms:W3CDTF">2015-02-05T17:45:40Z</dcterms:modified>
</cp:coreProperties>
</file>