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1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6" r:id="rId82"/>
    <p:sldId id="337" r:id="rId83"/>
    <p:sldId id="338" r:id="rId84"/>
    <p:sldId id="339" r:id="rId85"/>
    <p:sldId id="340" r:id="rId86"/>
    <p:sldId id="341" r:id="rId87"/>
    <p:sldId id="342" r:id="rId88"/>
    <p:sldId id="343" r:id="rId89"/>
    <p:sldId id="344" r:id="rId90"/>
    <p:sldId id="345" r:id="rId91"/>
    <p:sldId id="346" r:id="rId92"/>
    <p:sldId id="347" r:id="rId93"/>
    <p:sldId id="348" r:id="rId94"/>
    <p:sldId id="349" r:id="rId95"/>
    <p:sldId id="350" r:id="rId96"/>
    <p:sldId id="351" r:id="rId97"/>
    <p:sldId id="352" r:id="rId98"/>
    <p:sldId id="353" r:id="rId99"/>
    <p:sldId id="354" r:id="rId100"/>
    <p:sldId id="355" r:id="rId101"/>
    <p:sldId id="356" r:id="rId102"/>
    <p:sldId id="357" r:id="rId103"/>
    <p:sldId id="358" r:id="rId104"/>
    <p:sldId id="359" r:id="rId105"/>
    <p:sldId id="360" r:id="rId106"/>
    <p:sldId id="361" r:id="rId107"/>
    <p:sldId id="362" r:id="rId108"/>
    <p:sldId id="363" r:id="rId109"/>
    <p:sldId id="364" r:id="rId110"/>
    <p:sldId id="365" r:id="rId111"/>
    <p:sldId id="366" r:id="rId112"/>
    <p:sldId id="367" r:id="rId113"/>
    <p:sldId id="368" r:id="rId114"/>
    <p:sldId id="369" r:id="rId115"/>
  </p:sldIdLst>
  <p:sldSz cx="13004800" cy="9753600"/>
  <p:notesSz cx="6858000" cy="9144000"/>
  <p:defaultTextStyle>
    <a:lvl1pPr algn="ctr" defTabSz="584200">
      <a:defRPr sz="3200" cap="all">
        <a:solidFill>
          <a:srgbClr val="5C89A5"/>
        </a:solidFill>
        <a:latin typeface="+mj-lt"/>
        <a:ea typeface="+mj-ea"/>
        <a:cs typeface="+mj-cs"/>
        <a:sym typeface="Helvetica Neue Bold Condensed"/>
      </a:defRPr>
    </a:lvl1pPr>
    <a:lvl2pPr indent="342900" algn="ctr" defTabSz="584200">
      <a:defRPr sz="3200" cap="all">
        <a:solidFill>
          <a:srgbClr val="5C89A5"/>
        </a:solidFill>
        <a:latin typeface="+mj-lt"/>
        <a:ea typeface="+mj-ea"/>
        <a:cs typeface="+mj-cs"/>
        <a:sym typeface="Helvetica Neue Bold Condensed"/>
      </a:defRPr>
    </a:lvl2pPr>
    <a:lvl3pPr indent="685800" algn="ctr" defTabSz="584200">
      <a:defRPr sz="3200" cap="all">
        <a:solidFill>
          <a:srgbClr val="5C89A5"/>
        </a:solidFill>
        <a:latin typeface="+mj-lt"/>
        <a:ea typeface="+mj-ea"/>
        <a:cs typeface="+mj-cs"/>
        <a:sym typeface="Helvetica Neue Bold Condensed"/>
      </a:defRPr>
    </a:lvl3pPr>
    <a:lvl4pPr indent="1028700" algn="ctr" defTabSz="584200">
      <a:defRPr sz="3200" cap="all">
        <a:solidFill>
          <a:srgbClr val="5C89A5"/>
        </a:solidFill>
        <a:latin typeface="+mj-lt"/>
        <a:ea typeface="+mj-ea"/>
        <a:cs typeface="+mj-cs"/>
        <a:sym typeface="Helvetica Neue Bold Condensed"/>
      </a:defRPr>
    </a:lvl4pPr>
    <a:lvl5pPr indent="1371600" algn="ctr" defTabSz="584200">
      <a:defRPr sz="3200" cap="all">
        <a:solidFill>
          <a:srgbClr val="5C89A5"/>
        </a:solidFill>
        <a:latin typeface="+mj-lt"/>
        <a:ea typeface="+mj-ea"/>
        <a:cs typeface="+mj-cs"/>
        <a:sym typeface="Helvetica Neue Bold Condensed"/>
      </a:defRPr>
    </a:lvl5pPr>
    <a:lvl6pPr indent="1714500" algn="ctr" defTabSz="584200">
      <a:defRPr sz="3200" cap="all">
        <a:solidFill>
          <a:srgbClr val="5C89A5"/>
        </a:solidFill>
        <a:latin typeface="+mj-lt"/>
        <a:ea typeface="+mj-ea"/>
        <a:cs typeface="+mj-cs"/>
        <a:sym typeface="Helvetica Neue Bold Condensed"/>
      </a:defRPr>
    </a:lvl6pPr>
    <a:lvl7pPr indent="2057400" algn="ctr" defTabSz="584200">
      <a:defRPr sz="3200" cap="all">
        <a:solidFill>
          <a:srgbClr val="5C89A5"/>
        </a:solidFill>
        <a:latin typeface="+mj-lt"/>
        <a:ea typeface="+mj-ea"/>
        <a:cs typeface="+mj-cs"/>
        <a:sym typeface="Helvetica Neue Bold Condensed"/>
      </a:defRPr>
    </a:lvl7pPr>
    <a:lvl8pPr indent="2400300" algn="ctr" defTabSz="584200">
      <a:defRPr sz="3200" cap="all">
        <a:solidFill>
          <a:srgbClr val="5C89A5"/>
        </a:solidFill>
        <a:latin typeface="+mj-lt"/>
        <a:ea typeface="+mj-ea"/>
        <a:cs typeface="+mj-cs"/>
        <a:sym typeface="Helvetica Neue Bold Condensed"/>
      </a:defRPr>
    </a:lvl8pPr>
    <a:lvl9pPr indent="2743200" algn="ctr" defTabSz="584200">
      <a:defRPr sz="3200" cap="all">
        <a:solidFill>
          <a:srgbClr val="5C89A5"/>
        </a:solidFill>
        <a:latin typeface="+mj-lt"/>
        <a:ea typeface="+mj-ea"/>
        <a:cs typeface="+mj-cs"/>
        <a:sym typeface="Helvetica Neue Bold Condensed"/>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a:font>
          <a:latin typeface="Helvetica Neue"/>
          <a:ea typeface="Helvetica Neue"/>
          <a:cs typeface="Helvetica Neue"/>
        </a:font>
        <a:srgbClr val="818181"/>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FFFFFF"/>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tcStyle>
    </a:firstCol>
    <a:lastRow>
      <a:tcTxStyle>
        <a:font>
          <a:latin typeface="Helvetica Neue"/>
          <a:ea typeface="Helvetica Neue"/>
          <a:cs typeface="Helvetica Neue"/>
        </a:font>
        <a:srgbClr val="818181"/>
      </a:tcTxStyle>
      <a:tcStyle>
        <a:tcBdr>
          <a:left>
            <a:ln w="12700" cap="flat">
              <a:solidFill>
                <a:srgbClr val="A1A3A7"/>
              </a:solidFill>
              <a:prstDash val="solid"/>
              <a:miter lim="400000"/>
            </a:ln>
          </a:left>
          <a:right>
            <a:ln w="12700" cap="flat">
              <a:solidFill>
                <a:srgbClr val="A1A3A7"/>
              </a:solidFill>
              <a:prstDash val="solid"/>
              <a:miter lim="400000"/>
            </a:ln>
          </a:right>
          <a:top>
            <a:ln w="25400" cap="flat">
              <a:solidFill>
                <a:srgbClr val="66635E"/>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lastRow>
    <a:firstRow>
      <a:tcTxStyle>
        <a:font>
          <a:latin typeface="Helvetica Neue"/>
          <a:ea typeface="Helvetica Neue"/>
          <a:cs typeface="Helvetica Neue"/>
        </a:font>
        <a:srgbClr val="FFFFFF"/>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tcStyle>
    </a:firstRow>
  </a:tblStyle>
  <a:tblStyle styleId="{C7B018BB-80A7-4F77-B60F-C8B233D01FF8}" styleName="">
    <a:tblBg/>
    <a:wholeTbl>
      <a:tcTxStyle>
        <a:font>
          <a:latin typeface="Helvetica Neue"/>
          <a:ea typeface="Helvetica Neue"/>
          <a:cs typeface="Helvetica Neue"/>
        </a:font>
        <a:srgbClr val="818181"/>
      </a:tcTxStyle>
      <a:tcStyle>
        <a:tcBdr>
          <a:left>
            <a:ln w="12700" cap="flat">
              <a:solidFill>
                <a:srgbClr val="D6D5CB"/>
              </a:solidFill>
              <a:prstDash val="solid"/>
              <a:miter lim="400000"/>
            </a:ln>
          </a:left>
          <a:right>
            <a:ln w="12700" cap="flat">
              <a:solidFill>
                <a:srgbClr val="D6D5CB"/>
              </a:solidFill>
              <a:prstDash val="solid"/>
              <a:miter lim="400000"/>
            </a:ln>
          </a:right>
          <a:top>
            <a:ln w="12700" cap="flat">
              <a:solidFill>
                <a:srgbClr val="D6D5CB"/>
              </a:solidFill>
              <a:prstDash val="solid"/>
              <a:miter lim="400000"/>
            </a:ln>
          </a:top>
          <a:bottom>
            <a:ln w="12700" cap="flat">
              <a:solidFill>
                <a:srgbClr val="D6D5CB"/>
              </a:solidFill>
              <a:prstDash val="solid"/>
              <a:miter lim="400000"/>
            </a:ln>
          </a:bottom>
          <a:insideH>
            <a:ln w="12700" cap="flat">
              <a:solidFill>
                <a:srgbClr val="D6D5CB"/>
              </a:solidFill>
              <a:prstDash val="solid"/>
              <a:miter lim="400000"/>
            </a:ln>
          </a:insideH>
          <a:insideV>
            <a:ln w="12700" cap="flat">
              <a:solidFill>
                <a:srgbClr val="D6D5CB"/>
              </a:solidFill>
              <a:prstDash val="solid"/>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tcStyle>
    </a:firstCol>
    <a:lastRow>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D6D5CB"/>
              </a:solidFill>
              <a:prstDash val="solid"/>
              <a:miter lim="400000"/>
            </a:ln>
          </a:insideH>
          <a:insideV>
            <a:ln w="12700" cap="flat">
              <a:noFill/>
              <a:miter lim="400000"/>
            </a:ln>
          </a:insideV>
        </a:tcBdr>
      </a:tcStyle>
    </a:lastRow>
    <a:firstRow>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D6D5CB"/>
              </a:solidFill>
              <a:prstDash val="solid"/>
              <a:miter lim="400000"/>
            </a:ln>
          </a:insideH>
          <a:insideV>
            <a:ln w="12700" cap="flat">
              <a:noFill/>
              <a:miter lim="400000"/>
            </a:ln>
          </a:insideV>
        </a:tcBdr>
      </a:tcStyle>
    </a:firstRow>
  </a:tblStyle>
  <a:tblStyle styleId="{EEE7283C-3CF3-47DC-8721-378D4A62B228}" styleName="">
    <a:tblBg/>
    <a:wholeTbl>
      <a:tcTxStyle>
        <a:font>
          <a:latin typeface="Helvetica Neue"/>
          <a:ea typeface="Helvetica Neue"/>
          <a:cs typeface="Helvetica Neue"/>
        </a:font>
        <a:srgbClr val="818181"/>
      </a:tcTxStyle>
      <a:tcStyle>
        <a:tcBdr>
          <a:left>
            <a:ln w="12700" cap="flat">
              <a:solidFill>
                <a:srgbClr val="87660F">
                  <a:alpha val="85000"/>
                </a:srgbClr>
              </a:solidFill>
              <a:prstDash val="solid"/>
              <a:miter lim="400000"/>
            </a:ln>
          </a:left>
          <a:right>
            <a:ln w="12700" cap="flat">
              <a:solidFill>
                <a:srgbClr val="87660F">
                  <a:alpha val="85000"/>
                </a:srgbClr>
              </a:solidFill>
              <a:prstDash val="solid"/>
              <a:miter lim="400000"/>
            </a:ln>
          </a:right>
          <a:top>
            <a:ln w="12700" cap="flat">
              <a:solidFill>
                <a:srgbClr val="87660F">
                  <a:alpha val="85000"/>
                </a:srgbClr>
              </a:solidFill>
              <a:prstDash val="solid"/>
              <a:miter lim="400000"/>
            </a:ln>
          </a:top>
          <a:bottom>
            <a:ln w="12700" cap="flat">
              <a:solidFill>
                <a:srgbClr val="87660F">
                  <a:alpha val="85000"/>
                </a:srgbClr>
              </a:solidFill>
              <a:prstDash val="solid"/>
              <a:miter lim="400000"/>
            </a:ln>
          </a:bottom>
          <a:insideH>
            <a:ln w="12700" cap="flat">
              <a:solidFill>
                <a:srgbClr val="87660F">
                  <a:alpha val="85000"/>
                </a:srgbClr>
              </a:solidFill>
              <a:prstDash val="solid"/>
              <a:miter lim="400000"/>
            </a:ln>
          </a:insideH>
          <a:insideV>
            <a:ln w="12700" cap="flat">
              <a:solidFill>
                <a:srgbClr val="87660F">
                  <a:alpha val="85000"/>
                </a:srgbClr>
              </a:solidFill>
              <a:prstDash val="solid"/>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FFFFFF"/>
      </a:tcTxStyle>
      <a:tcStyle>
        <a:tcBdr>
          <a:left>
            <a:ln w="12700" cap="flat">
              <a:solidFill>
                <a:srgbClr val="87660F"/>
              </a:solidFill>
              <a:prstDash val="solid"/>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solidFill>
                <a:srgbClr val="D6D5CB"/>
              </a:solidFill>
              <a:prstDash val="solid"/>
              <a:miter lim="400000"/>
            </a:ln>
          </a:insideV>
        </a:tcBdr>
      </a:tcStyle>
    </a:firstCol>
    <a:lastRow>
      <a:tcTxStyle>
        <a:font>
          <a:latin typeface="Helvetica Neue"/>
          <a:ea typeface="Helvetica Neue"/>
          <a:cs typeface="Helvetica Neue"/>
        </a:font>
        <a:srgbClr val="818181"/>
      </a:tcTxStyle>
      <a:tcStyle>
        <a:tcBdr>
          <a:left>
            <a:ln w="12700" cap="flat">
              <a:noFill/>
              <a:miter lim="400000"/>
            </a:ln>
          </a:left>
          <a:right>
            <a:ln w="12700" cap="flat">
              <a:noFill/>
              <a:miter lim="400000"/>
            </a:ln>
          </a:right>
          <a:top>
            <a:ln w="25400" cap="flat">
              <a:solidFill>
                <a:srgbClr val="87660F"/>
              </a:solidFill>
              <a:prstDash val="solid"/>
              <a:miter lim="400000"/>
            </a:ln>
          </a:top>
          <a:bottom>
            <a:ln w="12700" cap="flat">
              <a:solidFill>
                <a:srgbClr val="87660F"/>
              </a:solidFill>
              <a:prstDash val="solid"/>
              <a:miter lim="400000"/>
            </a:ln>
          </a:bottom>
          <a:insideH>
            <a:ln w="12700" cap="flat">
              <a:noFill/>
              <a:miter lim="400000"/>
            </a:ln>
          </a:insideH>
          <a:insideV>
            <a:ln w="12700" cap="flat">
              <a:noFill/>
              <a:miter lim="400000"/>
            </a:ln>
          </a:insideV>
        </a:tcBdr>
        <a:fill>
          <a:noFill/>
        </a:fill>
      </a:tcStyle>
    </a:lastRow>
    <a:firstRow>
      <a:tcTxStyle>
        <a:font>
          <a:latin typeface="Helvetica Neue"/>
          <a:ea typeface="Helvetica Neue"/>
          <a:cs typeface="Helvetica Neue"/>
        </a:font>
        <a:srgbClr val="FFFFFF"/>
      </a:tcTxStyle>
      <a:tcStyle>
        <a:tcBdr>
          <a:left>
            <a:ln w="12700" cap="flat">
              <a:solidFill>
                <a:srgbClr val="87660E">
                  <a:alpha val="85000"/>
                </a:srgbClr>
              </a:solidFill>
              <a:prstDash val="solid"/>
              <a:miter lim="400000"/>
            </a:ln>
          </a:left>
          <a:right>
            <a:ln w="12700" cap="flat">
              <a:solidFill>
                <a:srgbClr val="87660E">
                  <a:alpha val="85000"/>
                </a:srgbClr>
              </a:solidFill>
              <a:prstDash val="solid"/>
              <a:miter lim="400000"/>
            </a:ln>
          </a:right>
          <a:top>
            <a:ln w="12700" cap="flat">
              <a:solidFill>
                <a:srgbClr val="87660F"/>
              </a:solidFill>
              <a:prstDash val="solid"/>
              <a:miter lim="400000"/>
            </a:ln>
          </a:top>
          <a:bottom>
            <a:ln w="12700" cap="flat">
              <a:noFill/>
              <a:miter lim="400000"/>
            </a:ln>
          </a:bottom>
          <a:insideH>
            <a:ln w="12700" cap="flat">
              <a:solidFill>
                <a:srgbClr val="87660E">
                  <a:alpha val="85000"/>
                </a:srgbClr>
              </a:solidFill>
              <a:prstDash val="solid"/>
              <a:miter lim="400000"/>
            </a:ln>
          </a:insideH>
          <a:insideV>
            <a:ln w="12700" cap="flat">
              <a:solidFill>
                <a:srgbClr val="87660E">
                  <a:alpha val="85000"/>
                </a:srgbClr>
              </a:solidFill>
              <a:prstDash val="solid"/>
              <a:miter lim="400000"/>
            </a:ln>
          </a:insideV>
        </a:tcBdr>
      </a:tcStyle>
    </a:firstRow>
  </a:tblStyle>
  <a:tblStyle styleId="{CF821DB8-F4EB-4A41-A1BA-3FCAFE7338EE}" styleName="">
    <a:tblBg/>
    <a:wholeTbl>
      <a:tcTxStyle>
        <a:font>
          <a:latin typeface="Helvetica Neue"/>
          <a:ea typeface="Helvetica Neue"/>
          <a:cs typeface="Helvetica Neue"/>
        </a:font>
        <a:srgbClr val="818181"/>
      </a:tcTxStyle>
      <a:tcStyle>
        <a:tcBdr>
          <a:left>
            <a:ln w="25400" cap="rnd">
              <a:solidFill>
                <a:srgbClr val="A2A1A6"/>
              </a:solidFill>
              <a:custDash>
                <a:ds d="100000" sp="200000"/>
              </a:custDash>
              <a:miter lim="400000"/>
            </a:ln>
          </a:left>
          <a:right>
            <a:ln w="25400" cap="rnd">
              <a:solidFill>
                <a:srgbClr val="A2A1A6"/>
              </a:solidFill>
              <a:custDash>
                <a:ds d="100000" sp="200000"/>
              </a:custDash>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25400" cap="rnd">
              <a:solidFill>
                <a:srgbClr val="A2A1A6"/>
              </a:solidFill>
              <a:custDash>
                <a:ds d="100000" sp="200000"/>
              </a:custDash>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tcStyle>
    </a:firstCol>
    <a:lastRow>
      <a:tcTxStyle>
        <a:font>
          <a:latin typeface="Helvetica Neue"/>
          <a:ea typeface="Helvetica Neue"/>
          <a:cs typeface="Helvetica Neue"/>
        </a:font>
        <a:srgbClr val="FFFFFF"/>
      </a:tcTxStyle>
      <a:tcStyle>
        <a:tcBdr>
          <a:left>
            <a:ln w="25400" cap="rnd">
              <a:solidFill>
                <a:srgbClr val="A1A3A7"/>
              </a:solidFill>
              <a:custDash>
                <a:ds d="100000" sp="200000"/>
              </a:custDash>
              <a:miter lim="400000"/>
            </a:ln>
          </a:left>
          <a:right>
            <a:ln w="25400" cap="rnd">
              <a:solidFill>
                <a:srgbClr val="A1A3A7"/>
              </a:solidFill>
              <a:custDash>
                <a:ds d="100000" sp="200000"/>
              </a:custDash>
              <a:miter lim="400000"/>
            </a:ln>
          </a:right>
          <a:top>
            <a:ln w="12700" cap="flat">
              <a:noFill/>
              <a:miter lim="400000"/>
            </a:ln>
          </a:top>
          <a:bottom>
            <a:ln w="12700" cap="flat">
              <a:noFill/>
              <a:miter lim="400000"/>
            </a:ln>
          </a:bottom>
          <a:insideH>
            <a:ln w="12700" cap="flat">
              <a:noFill/>
              <a:miter lim="400000"/>
            </a:ln>
          </a:insideH>
          <a:insideV>
            <a:ln w="25400" cap="rnd">
              <a:solidFill>
                <a:srgbClr val="A1A3A7"/>
              </a:solidFill>
              <a:custDash>
                <a:ds d="100000" sp="200000"/>
              </a:custDash>
              <a:miter lim="400000"/>
            </a:ln>
          </a:insideV>
        </a:tcBdr>
      </a:tcStyle>
    </a:lastRow>
    <a:firstRow>
      <a:tcTxStyle>
        <a:font>
          <a:latin typeface="Helvetica Neue"/>
          <a:ea typeface="Helvetica Neue"/>
          <a:cs typeface="Helvetica Neue"/>
        </a:font>
        <a:srgbClr val="FFFFFF"/>
      </a:tcTxStyle>
      <a:tcStyle>
        <a:tcBdr>
          <a:left>
            <a:ln w="25400" cap="rnd">
              <a:solidFill>
                <a:srgbClr val="A1A3A7"/>
              </a:solidFill>
              <a:custDash>
                <a:ds d="100000" sp="200000"/>
              </a:custDash>
              <a:miter lim="400000"/>
            </a:ln>
          </a:left>
          <a:right>
            <a:ln w="25400" cap="rnd">
              <a:solidFill>
                <a:srgbClr val="A1A3A7"/>
              </a:solidFill>
              <a:custDash>
                <a:ds d="100000" sp="200000"/>
              </a:custDash>
              <a:miter lim="400000"/>
            </a:ln>
          </a:right>
          <a:top>
            <a:ln w="12700" cap="flat">
              <a:noFill/>
              <a:miter lim="400000"/>
            </a:ln>
          </a:top>
          <a:bottom>
            <a:ln w="12700" cap="flat">
              <a:noFill/>
              <a:miter lim="400000"/>
            </a:ln>
          </a:bottom>
          <a:insideH>
            <a:ln w="12700" cap="flat">
              <a:noFill/>
              <a:miter lim="400000"/>
            </a:ln>
          </a:insideH>
          <a:insideV>
            <a:ln w="25400" cap="rnd">
              <a:solidFill>
                <a:srgbClr val="A1A3A7"/>
              </a:solidFill>
              <a:custDash>
                <a:ds d="100000" sp="200000"/>
              </a:custDash>
              <a:miter lim="400000"/>
            </a:ln>
          </a:insideV>
        </a:tcBdr>
      </a:tcStyle>
    </a:firstRow>
  </a:tblStyle>
  <a:tblStyle styleId="{33BA23B1-9221-436E-865A-0063620EA4FD}" styleName="">
    <a:tblBg/>
    <a:wholeTbl>
      <a:tcTxStyle>
        <a:font>
          <a:latin typeface="Helvetica Neue"/>
          <a:ea typeface="Helvetica Neue"/>
          <a:cs typeface="Helvetica Neue"/>
        </a:font>
        <a:srgbClr val="818181"/>
      </a:tcTxStyle>
      <a:tcStyle>
        <a:tcBdr>
          <a:left>
            <a:ln w="12700" cap="flat">
              <a:solidFill>
                <a:srgbClr val="AEADA0"/>
              </a:solidFill>
              <a:prstDash val="solid"/>
              <a:miter lim="400000"/>
            </a:ln>
          </a:left>
          <a:right>
            <a:ln w="12700" cap="flat">
              <a:solidFill>
                <a:srgbClr val="AEADA0"/>
              </a:solidFill>
              <a:prstDash val="solid"/>
              <a:miter lim="400000"/>
            </a:ln>
          </a:right>
          <a:top>
            <a:ln w="12700" cap="flat">
              <a:solidFill>
                <a:srgbClr val="AEADA0"/>
              </a:solidFill>
              <a:prstDash val="solid"/>
              <a:miter lim="400000"/>
            </a:ln>
          </a:top>
          <a:bottom>
            <a:ln w="12700" cap="flat">
              <a:solidFill>
                <a:srgbClr val="AEADA0"/>
              </a:solidFill>
              <a:prstDash val="solid"/>
              <a:miter lim="400000"/>
            </a:ln>
          </a:bottom>
          <a:insideH>
            <a:ln w="12700" cap="flat">
              <a:solidFill>
                <a:srgbClr val="AEADA0"/>
              </a:solidFill>
              <a:prstDash val="solid"/>
              <a:miter lim="400000"/>
            </a:ln>
          </a:insideH>
          <a:insideV>
            <a:ln w="12700" cap="flat">
              <a:solidFill>
                <a:srgbClr val="AEADA0"/>
              </a:solidFill>
              <a:prstDash val="solid"/>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tcStyle>
    </a:firstCol>
    <a:lastRow>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tcStyle>
    </a:lastRow>
    <a:firstRow>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tcStyle>
    </a:firstRow>
  </a:tblStyle>
  <a:tblStyle styleId="{2708684C-4D16-4618-839F-0558EEFCDFE6}" styleName="">
    <a:tblBg/>
    <a:wholeTbl>
      <a:tcTxStyle>
        <a:font>
          <a:latin typeface="Helvetica Neue"/>
          <a:ea typeface="Helvetica Neue"/>
          <a:cs typeface="Helvetica Neue"/>
        </a:font>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25400" cap="rnd">
              <a:solidFill>
                <a:srgbClr val="83827D"/>
              </a:solidFill>
              <a:custDash>
                <a:ds d="100000" sp="200000"/>
              </a:custDash>
              <a:miter lim="400000"/>
            </a:ln>
          </a:top>
          <a:bottom>
            <a:ln w="25400" cap="rnd">
              <a:solidFill>
                <a:srgbClr val="83827D"/>
              </a:solidFill>
              <a:custDash>
                <a:ds d="100000" sp="200000"/>
              </a:custDash>
              <a:miter lim="400000"/>
            </a:ln>
          </a:bottom>
          <a:insideH>
            <a:ln w="25400" cap="rnd">
              <a:solidFill>
                <a:srgbClr val="83827D"/>
              </a:solidFill>
              <a:custDash>
                <a:ds d="100000" sp="200000"/>
              </a:custDash>
              <a:miter lim="400000"/>
            </a:ln>
          </a:insideH>
          <a:insideV>
            <a:ln w="25400" cap="rnd">
              <a:solidFill>
                <a:srgbClr val="83827D"/>
              </a:solidFill>
              <a:custDash>
                <a:ds d="100000" sp="200000"/>
              </a:custDash>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818181"/>
      </a:tcTxStyle>
      <a:tcStyle>
        <a:tcBdr>
          <a:left>
            <a:ln w="12700" cap="flat">
              <a:noFill/>
              <a:miter lim="400000"/>
            </a:ln>
          </a:left>
          <a:right>
            <a:ln w="25400" cap="flat">
              <a:solidFill>
                <a:srgbClr val="83827D"/>
              </a:solidFill>
              <a:prstDash val="solid"/>
              <a:miter lim="400000"/>
            </a:ln>
          </a:right>
          <a:top>
            <a:ln w="25400" cap="rnd">
              <a:solidFill>
                <a:srgbClr val="83827D"/>
              </a:solidFill>
              <a:custDash>
                <a:ds d="100000" sp="200000"/>
              </a:custDash>
              <a:miter lim="400000"/>
            </a:ln>
          </a:top>
          <a:bottom>
            <a:ln w="25400" cap="rnd">
              <a:solidFill>
                <a:srgbClr val="83827D"/>
              </a:solidFill>
              <a:custDash>
                <a:ds d="100000" sp="200000"/>
              </a:custDash>
              <a:miter lim="400000"/>
            </a:ln>
          </a:bottom>
          <a:insideH>
            <a:ln w="25400" cap="rnd">
              <a:solidFill>
                <a:srgbClr val="83827D"/>
              </a:solidFill>
              <a:custDash>
                <a:ds d="100000" sp="200000"/>
              </a:custDash>
              <a:miter lim="400000"/>
            </a:ln>
          </a:insideH>
          <a:insideV>
            <a:ln w="25400" cap="flat">
              <a:solidFill>
                <a:srgbClr val="83827D"/>
              </a:solidFill>
              <a:prstDash val="solid"/>
              <a:miter lim="400000"/>
            </a:ln>
          </a:insideV>
        </a:tcBdr>
        <a:fill>
          <a:noFill/>
        </a:fill>
      </a:tcStyle>
    </a:firstCol>
    <a:lastRow>
      <a:tcTxStyle>
        <a:font>
          <a:latin typeface="Helvetica Neue"/>
          <a:ea typeface="Helvetica Neue"/>
          <a:cs typeface="Helvetica Neue"/>
        </a:font>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25400" cap="flat">
              <a:solidFill>
                <a:srgbClr val="83827D"/>
              </a:solidFill>
              <a:prstDash val="solid"/>
              <a:miter lim="400000"/>
            </a:ln>
          </a:top>
          <a:bottom>
            <a:ln w="12700" cap="flat">
              <a:noFill/>
              <a:miter lim="400000"/>
            </a:ln>
          </a:bottom>
          <a:insideH>
            <a:ln w="12700" cap="flat">
              <a:noFill/>
              <a:miter lim="400000"/>
            </a:ln>
          </a:insideH>
          <a:insideV>
            <a:ln w="25400" cap="rnd">
              <a:solidFill>
                <a:srgbClr val="83827D"/>
              </a:solidFill>
              <a:custDash>
                <a:ds d="100000" sp="200000"/>
              </a:custDash>
              <a:miter lim="400000"/>
            </a:ln>
          </a:insideV>
        </a:tcBdr>
        <a:fill>
          <a:noFill/>
        </a:fill>
      </a:tcStyle>
    </a:lastRow>
    <a:firstRow>
      <a:tcTxStyle>
        <a:font>
          <a:latin typeface="Helvetica Neue"/>
          <a:ea typeface="Helvetica Neue"/>
          <a:cs typeface="Helvetica Neue"/>
        </a:font>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12700" cap="flat">
              <a:noFill/>
              <a:miter lim="400000"/>
            </a:ln>
          </a:top>
          <a:bottom>
            <a:ln w="25400" cap="flat">
              <a:solidFill>
                <a:srgbClr val="83827D"/>
              </a:solidFill>
              <a:prstDash val="solid"/>
              <a:miter lim="400000"/>
            </a:ln>
          </a:bottom>
          <a:insideH>
            <a:ln w="12700" cap="flat">
              <a:noFill/>
              <a:miter lim="400000"/>
            </a:ln>
          </a:insideH>
          <a:insideV>
            <a:ln w="25400" cap="rnd">
              <a:solidFill>
                <a:srgbClr val="83827D"/>
              </a:solidFill>
              <a:custDash>
                <a:ds d="100000" sp="200000"/>
              </a:custDash>
              <a:miter lim="400000"/>
            </a:ln>
          </a:insideV>
        </a:tcBdr>
        <a:fill>
          <a:noFill/>
        </a:fill>
      </a:tcStyle>
    </a:firstRow>
  </a:tblStyle>
  <a:tblStyle styleId="{8F44A2F1-9E1F-4B54-A3A2-5F16C0AD49E2}" styleName="">
    <a:tblBg/>
    <a:wholeTbl>
      <a:tcTxStyle b="off" i="off">
        <a:font>
          <a:latin typeface="Helvetica Neue"/>
          <a:ea typeface="Helvetica Neue"/>
          <a:cs typeface="Helvetica Neue"/>
        </a:font>
        <a:srgbClr val="818181"/>
      </a:tcTxStyle>
      <a:tcStyle>
        <a:tcBdr>
          <a:left>
            <a:ln w="25400" cap="flat">
              <a:solidFill>
                <a:srgbClr val="A2A1A6"/>
              </a:solidFill>
              <a:prstDash val="solid"/>
              <a:miter lim="400000"/>
            </a:ln>
          </a:left>
          <a:right>
            <a:ln w="25400" cap="flat">
              <a:solidFill>
                <a:srgbClr val="A2A1A6"/>
              </a:solidFill>
              <a:prstDash val="solid"/>
              <a:miter lim="400000"/>
            </a:ln>
          </a:right>
          <a:top>
            <a:ln w="25400" cap="flat">
              <a:solidFill>
                <a:srgbClr val="A2A1A6"/>
              </a:solidFill>
              <a:prstDash val="solid"/>
              <a:miter lim="400000"/>
            </a:ln>
          </a:top>
          <a:bottom>
            <a:ln w="25400" cap="flat">
              <a:solidFill>
                <a:srgbClr val="A2A1A6"/>
              </a:solidFill>
              <a:prstDash val="solid"/>
              <a:miter lim="400000"/>
            </a:ln>
          </a:bottom>
          <a:insideH>
            <a:ln w="25400" cap="flat">
              <a:solidFill>
                <a:srgbClr val="A2A1A6"/>
              </a:solidFill>
              <a:prstDash val="solid"/>
              <a:miter lim="400000"/>
            </a:ln>
          </a:insideH>
          <a:insideV>
            <a:ln w="25400" cap="flat">
              <a:solidFill>
                <a:srgbClr val="A2A1A6"/>
              </a:solidFill>
              <a:prstDash val="solid"/>
              <a:miter lim="400000"/>
            </a:ln>
          </a:insideV>
        </a:tcBdr>
        <a:fill>
          <a:noFill/>
        </a:fill>
      </a:tcStyle>
    </a:wholeTbl>
    <a:band2H>
      <a:tcTxStyle/>
      <a:tcStyle>
        <a:tcBdr/>
        <a:fill>
          <a:solidFill>
            <a:srgbClr val="91908C">
              <a:alpha val="15000"/>
            </a:srgbClr>
          </a:solidFill>
        </a:fill>
      </a:tcStyle>
    </a:band2H>
    <a:firstCol>
      <a:tcTxStyle b="off" i="off">
        <a:font>
          <a:latin typeface="Helvetica Neue"/>
          <a:ea typeface="Helvetica Neue"/>
          <a:cs typeface="Helvetica Neue"/>
        </a:font>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254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tcStyle>
    </a:firstCol>
    <a:lastRow>
      <a:tcTxStyle b="off" i="off">
        <a:font>
          <a:latin typeface="Helvetica Neue"/>
          <a:ea typeface="Helvetica Neue"/>
          <a:cs typeface="Helvetica Neue"/>
        </a:font>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508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tcStyle>
    </a:lastRow>
    <a:firstRow>
      <a:tcTxStyle b="off" i="off">
        <a:font>
          <a:latin typeface="Helvetica Neue"/>
          <a:ea typeface="Helvetica Neue"/>
          <a:cs typeface="Helvetica Neue"/>
        </a:font>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254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8" d="100"/>
          <a:sy n="68" d="100"/>
        </p:scale>
        <p:origin x="348"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presProps" Target="presProps.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slide" Target="slides/slide109.xml"/><Relationship Id="rId115" Type="http://schemas.openxmlformats.org/officeDocument/2006/relationships/slide" Target="slides/slide114.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3" name="Shape 73"/>
          <p:cNvSpPr>
            <a:spLocks noGrp="1" noRot="1" noChangeAspect="1"/>
          </p:cNvSpPr>
          <p:nvPr>
            <p:ph type="sldImg"/>
          </p:nvPr>
        </p:nvSpPr>
        <p:spPr>
          <a:xfrm>
            <a:off x="1143000" y="685800"/>
            <a:ext cx="4572000" cy="3429000"/>
          </a:xfrm>
          <a:prstGeom prst="rect">
            <a:avLst/>
          </a:prstGeom>
        </p:spPr>
        <p:txBody>
          <a:bodyPr/>
          <a:lstStyle/>
          <a:p>
            <a:pPr lvl="0"/>
            <a:endParaRPr/>
          </a:p>
        </p:txBody>
      </p:sp>
      <p:sp>
        <p:nvSpPr>
          <p:cNvPr id="74" name="Shape 74"/>
          <p:cNvSpPr>
            <a:spLocks noGrp="1"/>
          </p:cNvSpPr>
          <p:nvPr>
            <p:ph type="body" sz="quarter" idx="1"/>
          </p:nvPr>
        </p:nvSpPr>
        <p:spPr>
          <a:xfrm>
            <a:off x="914400" y="4343400"/>
            <a:ext cx="5029200" cy="4114800"/>
          </a:xfrm>
          <a:prstGeom prst="rect">
            <a:avLst/>
          </a:prstGeom>
        </p:spPr>
        <p:txBody>
          <a:bodyPr/>
          <a:lstStyle/>
          <a:p>
            <a:pPr lvl="0"/>
            <a:endParaRPr/>
          </a:p>
        </p:txBody>
      </p:sp>
    </p:spTree>
    <p:extLst>
      <p:ext uri="{BB962C8B-B14F-4D97-AF65-F5344CB8AC3E}">
        <p14:creationId xmlns:p14="http://schemas.microsoft.com/office/powerpoint/2010/main" val="3324537481"/>
      </p:ext>
    </p:extLst>
  </p:cSld>
  <p:clrMap bg1="lt1" tx1="dk1" bg2="lt2" tx2="dk2" accent1="accent1" accent2="accent2" accent3="accent3" accent4="accent4" accent5="accent5" accent6="accent6" hlink="hlink" folHlink="folHlink"/>
  <p:notesStyle>
    <a:lvl1pPr defTabSz="584200">
      <a:defRPr sz="2200">
        <a:latin typeface="Lucida Grande"/>
        <a:ea typeface="Lucida Grande"/>
        <a:cs typeface="Lucida Grande"/>
        <a:sym typeface="Lucida Grande"/>
      </a:defRPr>
    </a:lvl1pPr>
    <a:lvl2pPr indent="228600" defTabSz="584200">
      <a:defRPr sz="2200">
        <a:latin typeface="Lucida Grande"/>
        <a:ea typeface="Lucida Grande"/>
        <a:cs typeface="Lucida Grande"/>
        <a:sym typeface="Lucida Grande"/>
      </a:defRPr>
    </a:lvl2pPr>
    <a:lvl3pPr indent="457200" defTabSz="584200">
      <a:defRPr sz="2200">
        <a:latin typeface="Lucida Grande"/>
        <a:ea typeface="Lucida Grande"/>
        <a:cs typeface="Lucida Grande"/>
        <a:sym typeface="Lucida Grande"/>
      </a:defRPr>
    </a:lvl3pPr>
    <a:lvl4pPr indent="685800" defTabSz="584200">
      <a:defRPr sz="2200">
        <a:latin typeface="Lucida Grande"/>
        <a:ea typeface="Lucida Grande"/>
        <a:cs typeface="Lucida Grande"/>
        <a:sym typeface="Lucida Grande"/>
      </a:defRPr>
    </a:lvl4pPr>
    <a:lvl5pPr indent="914400" defTabSz="584200">
      <a:defRPr sz="2200">
        <a:latin typeface="Lucida Grande"/>
        <a:ea typeface="Lucida Grande"/>
        <a:cs typeface="Lucida Grande"/>
        <a:sym typeface="Lucida Grande"/>
      </a:defRPr>
    </a:lvl5pPr>
    <a:lvl6pPr indent="1143000" defTabSz="584200">
      <a:defRPr sz="2200">
        <a:latin typeface="Lucida Grande"/>
        <a:ea typeface="Lucida Grande"/>
        <a:cs typeface="Lucida Grande"/>
        <a:sym typeface="Lucida Grande"/>
      </a:defRPr>
    </a:lvl6pPr>
    <a:lvl7pPr indent="1371600" defTabSz="584200">
      <a:defRPr sz="2200">
        <a:latin typeface="Lucida Grande"/>
        <a:ea typeface="Lucida Grande"/>
        <a:cs typeface="Lucida Grande"/>
        <a:sym typeface="Lucida Grande"/>
      </a:defRPr>
    </a:lvl7pPr>
    <a:lvl8pPr indent="1600200" defTabSz="584200">
      <a:defRPr sz="2200">
        <a:latin typeface="Lucida Grande"/>
        <a:ea typeface="Lucida Grande"/>
        <a:cs typeface="Lucida Grande"/>
        <a:sym typeface="Lucida Grande"/>
      </a:defRPr>
    </a:lvl8pPr>
    <a:lvl9pPr indent="1828800" defTabSz="584200">
      <a:defRPr sz="2200">
        <a:latin typeface="Lucida Grande"/>
        <a:ea typeface="Lucida Grande"/>
        <a:cs typeface="Lucida Grande"/>
        <a:sym typeface="Lucida Grande"/>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Title &amp; Subtitle">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6" name="Shape 6"/>
          <p:cNvSpPr>
            <a:spLocks noGrp="1"/>
          </p:cNvSpPr>
          <p:nvPr>
            <p:ph type="title"/>
          </p:nvPr>
        </p:nvSpPr>
        <p:spPr>
          <a:xfrm>
            <a:off x="1422400" y="5245100"/>
            <a:ext cx="10541000" cy="2628900"/>
          </a:xfrm>
          <a:prstGeom prst="rect">
            <a:avLst/>
          </a:prstGeom>
        </p:spPr>
        <p:txBody>
          <a:bodyPr lIns="0" tIns="0" rIns="0" bIns="0" anchor="b"/>
          <a:lstStyle>
            <a:lvl1pPr marL="0">
              <a:lnSpc>
                <a:spcPct val="100000"/>
              </a:lnSpc>
              <a:defRPr sz="7600">
                <a:solidFill>
                  <a:srgbClr val="DEDDDE"/>
                </a:solidFill>
                <a:latin typeface="+mj-lt"/>
                <a:ea typeface="+mj-ea"/>
                <a:cs typeface="+mj-cs"/>
                <a:sym typeface="Helvetica Neue Bold Condensed"/>
              </a:defRPr>
            </a:lvl1pPr>
          </a:lstStyle>
          <a:p>
            <a:pPr lvl="0">
              <a:defRPr sz="1800">
                <a:solidFill>
                  <a:srgbClr val="000000"/>
                </a:solidFill>
              </a:defRPr>
            </a:pPr>
            <a:r>
              <a:rPr sz="7600">
                <a:solidFill>
                  <a:srgbClr val="DEDDDE"/>
                </a:solidFill>
              </a:rPr>
              <a:t>Title Text</a:t>
            </a:r>
          </a:p>
        </p:txBody>
      </p:sp>
      <p:sp>
        <p:nvSpPr>
          <p:cNvPr id="7" name="Shape 7"/>
          <p:cNvSpPr>
            <a:spLocks noGrp="1"/>
          </p:cNvSpPr>
          <p:nvPr>
            <p:ph type="body" idx="1"/>
          </p:nvPr>
        </p:nvSpPr>
        <p:spPr>
          <a:xfrm>
            <a:off x="1422400" y="7861300"/>
            <a:ext cx="10541000" cy="1612900"/>
          </a:xfrm>
          <a:prstGeom prst="rect">
            <a:avLst/>
          </a:prstGeom>
        </p:spPr>
        <p:txBody>
          <a:bodyPr lIns="0" tIns="0" rIns="0" bIns="0" anchor="t"/>
          <a:lstStyle>
            <a:lvl1pPr marL="0" indent="0">
              <a:spcBef>
                <a:spcPts val="0"/>
              </a:spcBef>
              <a:buSzTx/>
              <a:buNone/>
              <a:defRPr sz="4600">
                <a:solidFill>
                  <a:srgbClr val="6696B6"/>
                </a:solidFill>
                <a:latin typeface="+mj-lt"/>
                <a:ea typeface="+mj-ea"/>
                <a:cs typeface="+mj-cs"/>
                <a:sym typeface="Helvetica Neue Bold Condensed"/>
              </a:defRPr>
            </a:lvl1pPr>
            <a:lvl2pPr marL="0" indent="0">
              <a:spcBef>
                <a:spcPts val="0"/>
              </a:spcBef>
              <a:buSzTx/>
              <a:buNone/>
              <a:defRPr sz="4600">
                <a:solidFill>
                  <a:srgbClr val="6696B6"/>
                </a:solidFill>
                <a:latin typeface="+mj-lt"/>
                <a:ea typeface="+mj-ea"/>
                <a:cs typeface="+mj-cs"/>
                <a:sym typeface="Helvetica Neue Bold Condensed"/>
              </a:defRPr>
            </a:lvl2pPr>
            <a:lvl3pPr marL="0" indent="0">
              <a:spcBef>
                <a:spcPts val="0"/>
              </a:spcBef>
              <a:buSzTx/>
              <a:buNone/>
              <a:defRPr sz="4600">
                <a:solidFill>
                  <a:srgbClr val="6696B6"/>
                </a:solidFill>
                <a:latin typeface="+mj-lt"/>
                <a:ea typeface="+mj-ea"/>
                <a:cs typeface="+mj-cs"/>
                <a:sym typeface="Helvetica Neue Bold Condensed"/>
              </a:defRPr>
            </a:lvl3pPr>
            <a:lvl4pPr marL="0" indent="0">
              <a:spcBef>
                <a:spcPts val="0"/>
              </a:spcBef>
              <a:buSzTx/>
              <a:buNone/>
              <a:defRPr sz="4600">
                <a:solidFill>
                  <a:srgbClr val="6696B6"/>
                </a:solidFill>
                <a:latin typeface="+mj-lt"/>
                <a:ea typeface="+mj-ea"/>
                <a:cs typeface="+mj-cs"/>
                <a:sym typeface="Helvetica Neue Bold Condensed"/>
              </a:defRPr>
            </a:lvl4pPr>
            <a:lvl5pPr marL="0" indent="0">
              <a:spcBef>
                <a:spcPts val="0"/>
              </a:spcBef>
              <a:buSzTx/>
              <a:buNone/>
              <a:defRPr sz="4600">
                <a:solidFill>
                  <a:srgbClr val="6696B6"/>
                </a:solidFill>
                <a:latin typeface="+mj-lt"/>
                <a:ea typeface="+mj-ea"/>
                <a:cs typeface="+mj-cs"/>
                <a:sym typeface="Helvetica Neue Bold Condensed"/>
              </a:defRPr>
            </a:lvl5pPr>
          </a:lstStyle>
          <a:p>
            <a:pPr lvl="0">
              <a:defRPr sz="1800">
                <a:solidFill>
                  <a:srgbClr val="000000"/>
                </a:solidFill>
              </a:defRPr>
            </a:pPr>
            <a:r>
              <a:rPr sz="4600">
                <a:solidFill>
                  <a:srgbClr val="6696B6"/>
                </a:solidFill>
              </a:rPr>
              <a:t>Body Level One</a:t>
            </a:r>
          </a:p>
          <a:p>
            <a:pPr lvl="1">
              <a:defRPr sz="1800">
                <a:solidFill>
                  <a:srgbClr val="000000"/>
                </a:solidFill>
              </a:defRPr>
            </a:pPr>
            <a:r>
              <a:rPr sz="4600">
                <a:solidFill>
                  <a:srgbClr val="6696B6"/>
                </a:solidFill>
              </a:rPr>
              <a:t>Body Level Two</a:t>
            </a:r>
          </a:p>
          <a:p>
            <a:pPr lvl="2">
              <a:defRPr sz="1800">
                <a:solidFill>
                  <a:srgbClr val="000000"/>
                </a:solidFill>
              </a:defRPr>
            </a:pPr>
            <a:r>
              <a:rPr sz="4600">
                <a:solidFill>
                  <a:srgbClr val="6696B6"/>
                </a:solidFill>
              </a:rPr>
              <a:t>Body Level Three</a:t>
            </a:r>
          </a:p>
          <a:p>
            <a:pPr lvl="3">
              <a:defRPr sz="1800">
                <a:solidFill>
                  <a:srgbClr val="000000"/>
                </a:solidFill>
              </a:defRPr>
            </a:pPr>
            <a:r>
              <a:rPr sz="4600">
                <a:solidFill>
                  <a:srgbClr val="6696B6"/>
                </a:solidFill>
              </a:rPr>
              <a:t>Body Level Four</a:t>
            </a:r>
          </a:p>
          <a:p>
            <a:pPr lvl="4">
              <a:defRPr sz="1800">
                <a:solidFill>
                  <a:srgbClr val="000000"/>
                </a:solidFill>
              </a:defRPr>
            </a:pPr>
            <a:r>
              <a:rPr sz="4600">
                <a:solidFill>
                  <a:srgbClr val="6696B6"/>
                </a:solidFill>
              </a:rPr>
              <a:t>Body Level Five</a:t>
            </a: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Photo - Horizontal Big">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30" name="Shape 30"/>
          <p:cNvSpPr/>
          <p:nvPr/>
        </p:nvSpPr>
        <p:spPr>
          <a:xfrm>
            <a:off x="278468" y="8915400"/>
            <a:ext cx="12459504" cy="2"/>
          </a:xfrm>
          <a:prstGeom prst="line">
            <a:avLst/>
          </a:prstGeom>
          <a:ln w="25400">
            <a:solidFill>
              <a:srgbClr val="A2A1A6"/>
            </a:solidFill>
            <a:miter lim="400000"/>
          </a:ln>
        </p:spPr>
        <p:txBody>
          <a:bodyPr lIns="0" tIns="0" rIns="0" bIns="0"/>
          <a:lstStyle/>
          <a:p>
            <a:pPr lvl="0" algn="l" defTabSz="457200">
              <a:defRPr sz="1200" cap="none">
                <a:solidFill>
                  <a:srgbClr val="000000"/>
                </a:solidFill>
                <a:latin typeface="Helvetica"/>
                <a:ea typeface="Helvetica"/>
                <a:cs typeface="Helvetica"/>
                <a:sym typeface="Helvetica"/>
              </a:defRPr>
            </a:pPr>
            <a:endParaRPr/>
          </a:p>
        </p:txBody>
      </p:sp>
      <p:sp>
        <p:nvSpPr>
          <p:cNvPr id="31" name="Shape 31"/>
          <p:cNvSpPr/>
          <p:nvPr/>
        </p:nvSpPr>
        <p:spPr>
          <a:xfrm>
            <a:off x="5256868" y="8902701"/>
            <a:ext cx="1" cy="596899"/>
          </a:xfrm>
          <a:prstGeom prst="line">
            <a:avLst/>
          </a:prstGeom>
          <a:ln w="25400">
            <a:solidFill>
              <a:srgbClr val="A2A1A6"/>
            </a:solidFill>
            <a:miter lim="400000"/>
          </a:ln>
        </p:spPr>
        <p:txBody>
          <a:bodyPr lIns="0" tIns="0" rIns="0" bIns="0"/>
          <a:lstStyle/>
          <a:p>
            <a:pPr lvl="0" algn="l" defTabSz="457200">
              <a:defRPr sz="1200" cap="none">
                <a:solidFill>
                  <a:srgbClr val="000000"/>
                </a:solidFill>
                <a:latin typeface="Helvetica"/>
                <a:ea typeface="Helvetica"/>
                <a:cs typeface="Helvetica"/>
                <a:sym typeface="Helvetica"/>
              </a:defRPr>
            </a:pPr>
            <a:endParaRPr/>
          </a:p>
        </p:txBody>
      </p:sp>
      <p:sp>
        <p:nvSpPr>
          <p:cNvPr id="32" name="Shape 32"/>
          <p:cNvSpPr/>
          <p:nvPr/>
        </p:nvSpPr>
        <p:spPr>
          <a:xfrm>
            <a:off x="278468" y="7188200"/>
            <a:ext cx="12459504" cy="2"/>
          </a:xfrm>
          <a:prstGeom prst="line">
            <a:avLst/>
          </a:prstGeom>
          <a:ln w="25400">
            <a:solidFill>
              <a:srgbClr val="A2A1A6"/>
            </a:solidFill>
            <a:miter lim="400000"/>
          </a:ln>
        </p:spPr>
        <p:txBody>
          <a:bodyPr lIns="0" tIns="0" rIns="0" bIns="0"/>
          <a:lstStyle/>
          <a:p>
            <a:pPr lvl="0" algn="l" defTabSz="457200">
              <a:defRPr sz="1200" cap="none">
                <a:solidFill>
                  <a:srgbClr val="000000"/>
                </a:solidFill>
                <a:latin typeface="Helvetica"/>
                <a:ea typeface="Helvetica"/>
                <a:cs typeface="Helvetica"/>
                <a:sym typeface="Helvetica"/>
              </a:defRPr>
            </a:pPr>
            <a:endParaRPr/>
          </a:p>
        </p:txBody>
      </p:sp>
      <p:sp>
        <p:nvSpPr>
          <p:cNvPr id="33" name="Shape 33"/>
          <p:cNvSpPr>
            <a:spLocks noGrp="1"/>
          </p:cNvSpPr>
          <p:nvPr>
            <p:ph type="title"/>
          </p:nvPr>
        </p:nvSpPr>
        <p:spPr>
          <a:xfrm>
            <a:off x="1422400" y="7099300"/>
            <a:ext cx="10845800" cy="1028700"/>
          </a:xfrm>
          <a:prstGeom prst="rect">
            <a:avLst/>
          </a:prstGeom>
        </p:spPr>
        <p:txBody>
          <a:bodyPr lIns="0" tIns="0" rIns="0" bIns="0" anchor="b"/>
          <a:lstStyle>
            <a:lvl1pPr marL="0">
              <a:lnSpc>
                <a:spcPct val="100000"/>
              </a:lnSpc>
              <a:defRPr sz="7400" cap="all">
                <a:solidFill>
                  <a:srgbClr val="DEDDDE"/>
                </a:solidFill>
                <a:latin typeface="+mj-lt"/>
                <a:ea typeface="+mj-ea"/>
                <a:cs typeface="+mj-cs"/>
                <a:sym typeface="Helvetica Neue Bold Condensed"/>
              </a:defRPr>
            </a:lvl1pPr>
          </a:lstStyle>
          <a:p>
            <a:pPr lvl="0">
              <a:defRPr sz="1800" cap="none">
                <a:solidFill>
                  <a:srgbClr val="000000"/>
                </a:solidFill>
              </a:defRPr>
            </a:pPr>
            <a:r>
              <a:rPr sz="7400" cap="all">
                <a:solidFill>
                  <a:srgbClr val="DEDDDE"/>
                </a:solidFill>
              </a:rPr>
              <a:t>Title Text</a:t>
            </a:r>
          </a:p>
        </p:txBody>
      </p:sp>
      <p:sp>
        <p:nvSpPr>
          <p:cNvPr id="34" name="Shape 34"/>
          <p:cNvSpPr>
            <a:spLocks noGrp="1"/>
          </p:cNvSpPr>
          <p:nvPr>
            <p:ph type="body" idx="1"/>
          </p:nvPr>
        </p:nvSpPr>
        <p:spPr>
          <a:xfrm>
            <a:off x="1422400" y="8115300"/>
            <a:ext cx="10845800" cy="749300"/>
          </a:xfrm>
          <a:prstGeom prst="rect">
            <a:avLst/>
          </a:prstGeom>
        </p:spPr>
        <p:txBody>
          <a:bodyPr lIns="0" tIns="0" rIns="0" bIns="0" anchor="t"/>
          <a:lstStyle>
            <a:lvl1pPr marL="0" indent="0">
              <a:spcBef>
                <a:spcPts val="0"/>
              </a:spcBef>
              <a:buSzTx/>
              <a:buNone/>
              <a:defRPr sz="4600" cap="all">
                <a:solidFill>
                  <a:srgbClr val="DEDDDE"/>
                </a:solidFill>
                <a:latin typeface="+mj-lt"/>
                <a:ea typeface="+mj-ea"/>
                <a:cs typeface="+mj-cs"/>
                <a:sym typeface="Helvetica Neue Bold Condensed"/>
              </a:defRPr>
            </a:lvl1pPr>
            <a:lvl2pPr marL="0" indent="0">
              <a:spcBef>
                <a:spcPts val="0"/>
              </a:spcBef>
              <a:buSzTx/>
              <a:buNone/>
              <a:defRPr sz="4600" cap="all">
                <a:solidFill>
                  <a:srgbClr val="DEDDDE"/>
                </a:solidFill>
                <a:latin typeface="+mj-lt"/>
                <a:ea typeface="+mj-ea"/>
                <a:cs typeface="+mj-cs"/>
                <a:sym typeface="Helvetica Neue Bold Condensed"/>
              </a:defRPr>
            </a:lvl2pPr>
            <a:lvl3pPr marL="0" indent="0">
              <a:spcBef>
                <a:spcPts val="0"/>
              </a:spcBef>
              <a:buSzTx/>
              <a:buNone/>
              <a:defRPr sz="4600" cap="all">
                <a:solidFill>
                  <a:srgbClr val="DEDDDE"/>
                </a:solidFill>
                <a:latin typeface="+mj-lt"/>
                <a:ea typeface="+mj-ea"/>
                <a:cs typeface="+mj-cs"/>
                <a:sym typeface="Helvetica Neue Bold Condensed"/>
              </a:defRPr>
            </a:lvl3pPr>
            <a:lvl4pPr marL="0" indent="0">
              <a:spcBef>
                <a:spcPts val="0"/>
              </a:spcBef>
              <a:buSzTx/>
              <a:buNone/>
              <a:defRPr sz="4600" cap="all">
                <a:solidFill>
                  <a:srgbClr val="DEDDDE"/>
                </a:solidFill>
                <a:latin typeface="+mj-lt"/>
                <a:ea typeface="+mj-ea"/>
                <a:cs typeface="+mj-cs"/>
                <a:sym typeface="Helvetica Neue Bold Condensed"/>
              </a:defRPr>
            </a:lvl4pPr>
            <a:lvl5pPr marL="0" indent="0">
              <a:spcBef>
                <a:spcPts val="0"/>
              </a:spcBef>
              <a:buSzTx/>
              <a:buNone/>
              <a:defRPr sz="4600" cap="all">
                <a:solidFill>
                  <a:srgbClr val="DEDDDE"/>
                </a:solidFill>
                <a:latin typeface="+mj-lt"/>
                <a:ea typeface="+mj-ea"/>
                <a:cs typeface="+mj-cs"/>
                <a:sym typeface="Helvetica Neue Bold Condensed"/>
              </a:defRPr>
            </a:lvl5pPr>
          </a:lstStyle>
          <a:p>
            <a:pPr lvl="0">
              <a:defRPr sz="1800" cap="none">
                <a:solidFill>
                  <a:srgbClr val="000000"/>
                </a:solidFill>
              </a:defRPr>
            </a:pPr>
            <a:r>
              <a:rPr sz="4600" cap="all">
                <a:solidFill>
                  <a:srgbClr val="DEDDDE"/>
                </a:solidFill>
              </a:rPr>
              <a:t>Body Level One</a:t>
            </a:r>
          </a:p>
          <a:p>
            <a:pPr lvl="1">
              <a:defRPr sz="1800" cap="none">
                <a:solidFill>
                  <a:srgbClr val="000000"/>
                </a:solidFill>
              </a:defRPr>
            </a:pPr>
            <a:r>
              <a:rPr sz="4600" cap="all">
                <a:solidFill>
                  <a:srgbClr val="DEDDDE"/>
                </a:solidFill>
              </a:rPr>
              <a:t>Body Level Two</a:t>
            </a:r>
          </a:p>
          <a:p>
            <a:pPr lvl="2">
              <a:defRPr sz="1800" cap="none">
                <a:solidFill>
                  <a:srgbClr val="000000"/>
                </a:solidFill>
              </a:defRPr>
            </a:pPr>
            <a:r>
              <a:rPr sz="4600" cap="all">
                <a:solidFill>
                  <a:srgbClr val="DEDDDE"/>
                </a:solidFill>
              </a:rPr>
              <a:t>Body Level Three</a:t>
            </a:r>
          </a:p>
          <a:p>
            <a:pPr lvl="3">
              <a:defRPr sz="1800" cap="none">
                <a:solidFill>
                  <a:srgbClr val="000000"/>
                </a:solidFill>
              </a:defRPr>
            </a:pPr>
            <a:r>
              <a:rPr sz="4600" cap="all">
                <a:solidFill>
                  <a:srgbClr val="DEDDDE"/>
                </a:solidFill>
              </a:rPr>
              <a:t>Body Level Four</a:t>
            </a:r>
          </a:p>
          <a:p>
            <a:pPr lvl="4">
              <a:defRPr sz="1800" cap="none">
                <a:solidFill>
                  <a:srgbClr val="000000"/>
                </a:solidFill>
              </a:defRPr>
            </a:pPr>
            <a:r>
              <a:rPr sz="4600" cap="all">
                <a:solidFill>
                  <a:srgbClr val="DEDDDE"/>
                </a:solidFill>
              </a:rPr>
              <a:t>Body Level Five</a:t>
            </a: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Photo - Big">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36" name="Shape 36"/>
          <p:cNvSpPr/>
          <p:nvPr/>
        </p:nvSpPr>
        <p:spPr>
          <a:xfrm>
            <a:off x="278468" y="8356600"/>
            <a:ext cx="12459504" cy="2"/>
          </a:xfrm>
          <a:prstGeom prst="line">
            <a:avLst/>
          </a:prstGeom>
          <a:ln w="25400">
            <a:solidFill>
              <a:srgbClr val="A2A1A6"/>
            </a:solidFill>
            <a:miter lim="400000"/>
          </a:ln>
        </p:spPr>
        <p:txBody>
          <a:bodyPr lIns="0" tIns="0" rIns="0" bIns="0"/>
          <a:lstStyle/>
          <a:p>
            <a:pPr lvl="0" algn="l" defTabSz="457200">
              <a:defRPr sz="1200" cap="none">
                <a:solidFill>
                  <a:srgbClr val="000000"/>
                </a:solidFill>
                <a:latin typeface="Helvetica"/>
                <a:ea typeface="Helvetica"/>
                <a:cs typeface="Helvetica"/>
                <a:sym typeface="Helvetica"/>
              </a:defRPr>
            </a:pPr>
            <a:endParaRPr/>
          </a:p>
        </p:txBody>
      </p:sp>
      <p:sp>
        <p:nvSpPr>
          <p:cNvPr id="37" name="Shape 37"/>
          <p:cNvSpPr>
            <a:spLocks noGrp="1"/>
          </p:cNvSpPr>
          <p:nvPr>
            <p:ph type="title"/>
          </p:nvPr>
        </p:nvSpPr>
        <p:spPr>
          <a:xfrm>
            <a:off x="368300" y="8369300"/>
            <a:ext cx="10845800" cy="660400"/>
          </a:xfrm>
          <a:prstGeom prst="rect">
            <a:avLst/>
          </a:prstGeom>
        </p:spPr>
        <p:txBody>
          <a:bodyPr lIns="0" tIns="0" rIns="0" bIns="0" anchor="b"/>
          <a:lstStyle>
            <a:lvl1pPr marL="0">
              <a:lnSpc>
                <a:spcPct val="100000"/>
              </a:lnSpc>
              <a:defRPr sz="4200" cap="all">
                <a:solidFill>
                  <a:srgbClr val="DEDDDE"/>
                </a:solidFill>
                <a:latin typeface="+mj-lt"/>
                <a:ea typeface="+mj-ea"/>
                <a:cs typeface="+mj-cs"/>
                <a:sym typeface="Helvetica Neue Bold Condensed"/>
              </a:defRPr>
            </a:lvl1pPr>
          </a:lstStyle>
          <a:p>
            <a:pPr lvl="0">
              <a:defRPr sz="1800" cap="none">
                <a:solidFill>
                  <a:srgbClr val="000000"/>
                </a:solidFill>
              </a:defRPr>
            </a:pPr>
            <a:r>
              <a:rPr sz="4200" cap="all">
                <a:solidFill>
                  <a:srgbClr val="DEDDDE"/>
                </a:solidFill>
              </a:rPr>
              <a:t>Title Text</a:t>
            </a:r>
          </a:p>
        </p:txBody>
      </p:sp>
      <p:sp>
        <p:nvSpPr>
          <p:cNvPr id="38" name="Shape 38"/>
          <p:cNvSpPr>
            <a:spLocks noGrp="1"/>
          </p:cNvSpPr>
          <p:nvPr>
            <p:ph type="body" idx="1"/>
          </p:nvPr>
        </p:nvSpPr>
        <p:spPr>
          <a:xfrm>
            <a:off x="368300" y="9017000"/>
            <a:ext cx="10845800" cy="431800"/>
          </a:xfrm>
          <a:prstGeom prst="rect">
            <a:avLst/>
          </a:prstGeom>
        </p:spPr>
        <p:txBody>
          <a:bodyPr lIns="0" tIns="0" rIns="0" bIns="0" anchor="t"/>
          <a:lstStyle>
            <a:lvl1pPr marL="0" indent="0">
              <a:spcBef>
                <a:spcPts val="0"/>
              </a:spcBef>
              <a:buSzTx/>
              <a:buNone/>
              <a:defRPr sz="2400" cap="all">
                <a:solidFill>
                  <a:srgbClr val="6696B6"/>
                </a:solidFill>
                <a:latin typeface="+mj-lt"/>
                <a:ea typeface="+mj-ea"/>
                <a:cs typeface="+mj-cs"/>
                <a:sym typeface="Helvetica Neue Bold Condensed"/>
              </a:defRPr>
            </a:lvl1pPr>
            <a:lvl2pPr marL="0" indent="0">
              <a:spcBef>
                <a:spcPts val="0"/>
              </a:spcBef>
              <a:buSzTx/>
              <a:buNone/>
              <a:defRPr sz="2400" cap="all">
                <a:solidFill>
                  <a:srgbClr val="5C89A5"/>
                </a:solidFill>
                <a:latin typeface="+mj-lt"/>
                <a:ea typeface="+mj-ea"/>
                <a:cs typeface="+mj-cs"/>
                <a:sym typeface="Helvetica Neue Bold Condensed"/>
              </a:defRPr>
            </a:lvl2pPr>
            <a:lvl3pPr marL="0" indent="0">
              <a:spcBef>
                <a:spcPts val="0"/>
              </a:spcBef>
              <a:buSzTx/>
              <a:buNone/>
              <a:defRPr sz="2400" cap="all">
                <a:solidFill>
                  <a:srgbClr val="5C89A5"/>
                </a:solidFill>
                <a:latin typeface="+mj-lt"/>
                <a:ea typeface="+mj-ea"/>
                <a:cs typeface="+mj-cs"/>
                <a:sym typeface="Helvetica Neue Bold Condensed"/>
              </a:defRPr>
            </a:lvl3pPr>
            <a:lvl4pPr marL="0" indent="0">
              <a:spcBef>
                <a:spcPts val="0"/>
              </a:spcBef>
              <a:buSzTx/>
              <a:buNone/>
              <a:defRPr sz="2400" cap="all">
                <a:solidFill>
                  <a:srgbClr val="5C89A5"/>
                </a:solidFill>
                <a:latin typeface="+mj-lt"/>
                <a:ea typeface="+mj-ea"/>
                <a:cs typeface="+mj-cs"/>
                <a:sym typeface="Helvetica Neue Bold Condensed"/>
              </a:defRPr>
            </a:lvl4pPr>
            <a:lvl5pPr marL="0" indent="0">
              <a:spcBef>
                <a:spcPts val="0"/>
              </a:spcBef>
              <a:buSzTx/>
              <a:buNone/>
              <a:defRPr sz="2400" cap="all">
                <a:solidFill>
                  <a:srgbClr val="5C89A5"/>
                </a:solidFill>
                <a:latin typeface="+mj-lt"/>
                <a:ea typeface="+mj-ea"/>
                <a:cs typeface="+mj-cs"/>
                <a:sym typeface="Helvetica Neue Bold Condensed"/>
              </a:defRPr>
            </a:lvl5pPr>
          </a:lstStyle>
          <a:p>
            <a:pPr lvl="0">
              <a:defRPr sz="1800" cap="none">
                <a:solidFill>
                  <a:srgbClr val="000000"/>
                </a:solidFill>
              </a:defRPr>
            </a:pPr>
            <a:r>
              <a:rPr sz="2400" cap="all">
                <a:solidFill>
                  <a:srgbClr val="6696B6"/>
                </a:solidFill>
              </a:rPr>
              <a:t>Body Level One</a:t>
            </a:r>
          </a:p>
          <a:p>
            <a:pPr lvl="1">
              <a:defRPr sz="1800" cap="none">
                <a:solidFill>
                  <a:srgbClr val="000000"/>
                </a:solidFill>
              </a:defRPr>
            </a:pPr>
            <a:r>
              <a:rPr sz="2400" cap="all">
                <a:solidFill>
                  <a:srgbClr val="5C89A5"/>
                </a:solidFill>
              </a:rPr>
              <a:t>Body Level Two</a:t>
            </a:r>
          </a:p>
          <a:p>
            <a:pPr lvl="2">
              <a:defRPr sz="1800" cap="none">
                <a:solidFill>
                  <a:srgbClr val="000000"/>
                </a:solidFill>
              </a:defRPr>
            </a:pPr>
            <a:r>
              <a:rPr sz="2400" cap="all">
                <a:solidFill>
                  <a:srgbClr val="5C89A5"/>
                </a:solidFill>
              </a:rPr>
              <a:t>Body Level Three</a:t>
            </a:r>
          </a:p>
          <a:p>
            <a:pPr lvl="3">
              <a:defRPr sz="1800" cap="none">
                <a:solidFill>
                  <a:srgbClr val="000000"/>
                </a:solidFill>
              </a:defRPr>
            </a:pPr>
            <a:r>
              <a:rPr sz="2400" cap="all">
                <a:solidFill>
                  <a:srgbClr val="5C89A5"/>
                </a:solidFill>
              </a:rPr>
              <a:t>Body Level Four</a:t>
            </a:r>
          </a:p>
          <a:p>
            <a:pPr lvl="4">
              <a:defRPr sz="1800" cap="none">
                <a:solidFill>
                  <a:srgbClr val="000000"/>
                </a:solidFill>
              </a:defRPr>
            </a:pPr>
            <a:r>
              <a:rPr sz="2400" cap="all">
                <a:solidFill>
                  <a:srgbClr val="5C89A5"/>
                </a:solidFill>
              </a:rPr>
              <a:t>Body Level Five</a:t>
            </a: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Photo - 2 U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40" name="Shape 40"/>
          <p:cNvSpPr/>
          <p:nvPr/>
        </p:nvSpPr>
        <p:spPr>
          <a:xfrm>
            <a:off x="278468" y="8356600"/>
            <a:ext cx="12459504" cy="2"/>
          </a:xfrm>
          <a:prstGeom prst="line">
            <a:avLst/>
          </a:prstGeom>
          <a:ln w="25400">
            <a:solidFill>
              <a:srgbClr val="A2A1A6"/>
            </a:solidFill>
            <a:miter lim="400000"/>
          </a:ln>
        </p:spPr>
        <p:txBody>
          <a:bodyPr lIns="0" tIns="0" rIns="0" bIns="0"/>
          <a:lstStyle/>
          <a:p>
            <a:pPr lvl="0" algn="l" defTabSz="457200">
              <a:defRPr sz="1200" cap="none">
                <a:solidFill>
                  <a:srgbClr val="000000"/>
                </a:solidFill>
                <a:latin typeface="Helvetica"/>
                <a:ea typeface="Helvetica"/>
                <a:cs typeface="Helvetica"/>
                <a:sym typeface="Helvetica"/>
              </a:defRPr>
            </a:pPr>
            <a:endParaRPr/>
          </a:p>
        </p:txBody>
      </p:sp>
      <p:sp>
        <p:nvSpPr>
          <p:cNvPr id="41" name="Shape 41"/>
          <p:cNvSpPr>
            <a:spLocks noGrp="1"/>
          </p:cNvSpPr>
          <p:nvPr>
            <p:ph type="title"/>
          </p:nvPr>
        </p:nvSpPr>
        <p:spPr>
          <a:xfrm>
            <a:off x="368300" y="8369300"/>
            <a:ext cx="10845800" cy="660400"/>
          </a:xfrm>
          <a:prstGeom prst="rect">
            <a:avLst/>
          </a:prstGeom>
        </p:spPr>
        <p:txBody>
          <a:bodyPr lIns="0" tIns="0" rIns="0" bIns="0" anchor="b"/>
          <a:lstStyle>
            <a:lvl1pPr marL="0">
              <a:lnSpc>
                <a:spcPct val="100000"/>
              </a:lnSpc>
              <a:defRPr sz="4200" cap="all">
                <a:solidFill>
                  <a:srgbClr val="DEDDDE"/>
                </a:solidFill>
                <a:latin typeface="+mj-lt"/>
                <a:ea typeface="+mj-ea"/>
                <a:cs typeface="+mj-cs"/>
                <a:sym typeface="Helvetica Neue Bold Condensed"/>
              </a:defRPr>
            </a:lvl1pPr>
          </a:lstStyle>
          <a:p>
            <a:pPr lvl="0">
              <a:defRPr sz="1800" cap="none">
                <a:solidFill>
                  <a:srgbClr val="000000"/>
                </a:solidFill>
              </a:defRPr>
            </a:pPr>
            <a:r>
              <a:rPr sz="4200" cap="all">
                <a:solidFill>
                  <a:srgbClr val="DEDDDE"/>
                </a:solidFill>
              </a:rPr>
              <a:t>Title Text</a:t>
            </a:r>
          </a:p>
        </p:txBody>
      </p:sp>
      <p:sp>
        <p:nvSpPr>
          <p:cNvPr id="42" name="Shape 42"/>
          <p:cNvSpPr>
            <a:spLocks noGrp="1"/>
          </p:cNvSpPr>
          <p:nvPr>
            <p:ph type="body" idx="1"/>
          </p:nvPr>
        </p:nvSpPr>
        <p:spPr>
          <a:xfrm>
            <a:off x="368300" y="9017000"/>
            <a:ext cx="10845800" cy="431800"/>
          </a:xfrm>
          <a:prstGeom prst="rect">
            <a:avLst/>
          </a:prstGeom>
        </p:spPr>
        <p:txBody>
          <a:bodyPr lIns="0" tIns="0" rIns="0" bIns="0" anchor="t"/>
          <a:lstStyle>
            <a:lvl1pPr marL="0" indent="0">
              <a:spcBef>
                <a:spcPts val="0"/>
              </a:spcBef>
              <a:buSzTx/>
              <a:buNone/>
              <a:defRPr sz="2400" cap="all">
                <a:solidFill>
                  <a:srgbClr val="6696B6"/>
                </a:solidFill>
                <a:latin typeface="+mj-lt"/>
                <a:ea typeface="+mj-ea"/>
                <a:cs typeface="+mj-cs"/>
                <a:sym typeface="Helvetica Neue Bold Condensed"/>
              </a:defRPr>
            </a:lvl1pPr>
            <a:lvl2pPr marL="0" indent="0">
              <a:spcBef>
                <a:spcPts val="0"/>
              </a:spcBef>
              <a:buSzTx/>
              <a:buNone/>
              <a:defRPr sz="2400" cap="all">
                <a:solidFill>
                  <a:srgbClr val="6696B6"/>
                </a:solidFill>
                <a:latin typeface="+mj-lt"/>
                <a:ea typeface="+mj-ea"/>
                <a:cs typeface="+mj-cs"/>
                <a:sym typeface="Helvetica Neue Bold Condensed"/>
              </a:defRPr>
            </a:lvl2pPr>
            <a:lvl3pPr marL="0" indent="0">
              <a:spcBef>
                <a:spcPts val="0"/>
              </a:spcBef>
              <a:buSzTx/>
              <a:buNone/>
              <a:defRPr sz="2400" cap="all">
                <a:solidFill>
                  <a:srgbClr val="6696B6"/>
                </a:solidFill>
                <a:latin typeface="+mj-lt"/>
                <a:ea typeface="+mj-ea"/>
                <a:cs typeface="+mj-cs"/>
                <a:sym typeface="Helvetica Neue Bold Condensed"/>
              </a:defRPr>
            </a:lvl3pPr>
            <a:lvl4pPr marL="0" indent="0">
              <a:spcBef>
                <a:spcPts val="0"/>
              </a:spcBef>
              <a:buSzTx/>
              <a:buNone/>
              <a:defRPr sz="2400" cap="all">
                <a:solidFill>
                  <a:srgbClr val="6696B6"/>
                </a:solidFill>
                <a:latin typeface="+mj-lt"/>
                <a:ea typeface="+mj-ea"/>
                <a:cs typeface="+mj-cs"/>
                <a:sym typeface="Helvetica Neue Bold Condensed"/>
              </a:defRPr>
            </a:lvl4pPr>
            <a:lvl5pPr marL="0" indent="0">
              <a:spcBef>
                <a:spcPts val="0"/>
              </a:spcBef>
              <a:buSzTx/>
              <a:buNone/>
              <a:defRPr sz="2400" cap="all">
                <a:solidFill>
                  <a:srgbClr val="6696B6"/>
                </a:solidFill>
                <a:latin typeface="+mj-lt"/>
                <a:ea typeface="+mj-ea"/>
                <a:cs typeface="+mj-cs"/>
                <a:sym typeface="Helvetica Neue Bold Condensed"/>
              </a:defRPr>
            </a:lvl5pPr>
          </a:lstStyle>
          <a:p>
            <a:pPr lvl="0">
              <a:defRPr sz="1800" cap="none">
                <a:solidFill>
                  <a:srgbClr val="000000"/>
                </a:solidFill>
              </a:defRPr>
            </a:pPr>
            <a:r>
              <a:rPr sz="2400" cap="all">
                <a:solidFill>
                  <a:srgbClr val="6696B6"/>
                </a:solidFill>
              </a:rPr>
              <a:t>Body Level One</a:t>
            </a:r>
          </a:p>
          <a:p>
            <a:pPr lvl="1">
              <a:defRPr sz="1800" cap="none">
                <a:solidFill>
                  <a:srgbClr val="000000"/>
                </a:solidFill>
              </a:defRPr>
            </a:pPr>
            <a:r>
              <a:rPr sz="2400" cap="all">
                <a:solidFill>
                  <a:srgbClr val="6696B6"/>
                </a:solidFill>
              </a:rPr>
              <a:t>Body Level Two</a:t>
            </a:r>
          </a:p>
          <a:p>
            <a:pPr lvl="2">
              <a:defRPr sz="1800" cap="none">
                <a:solidFill>
                  <a:srgbClr val="000000"/>
                </a:solidFill>
              </a:defRPr>
            </a:pPr>
            <a:r>
              <a:rPr sz="2400" cap="all">
                <a:solidFill>
                  <a:srgbClr val="6696B6"/>
                </a:solidFill>
              </a:rPr>
              <a:t>Body Level Three</a:t>
            </a:r>
          </a:p>
          <a:p>
            <a:pPr lvl="3">
              <a:defRPr sz="1800" cap="none">
                <a:solidFill>
                  <a:srgbClr val="000000"/>
                </a:solidFill>
              </a:defRPr>
            </a:pPr>
            <a:r>
              <a:rPr sz="2400" cap="all">
                <a:solidFill>
                  <a:srgbClr val="6696B6"/>
                </a:solidFill>
              </a:rPr>
              <a:t>Body Level Four</a:t>
            </a:r>
          </a:p>
          <a:p>
            <a:pPr lvl="4">
              <a:defRPr sz="1800" cap="none">
                <a:solidFill>
                  <a:srgbClr val="000000"/>
                </a:solidFill>
              </a:defRPr>
            </a:pPr>
            <a:r>
              <a:rPr sz="2400" cap="all">
                <a:solidFill>
                  <a:srgbClr val="6696B6"/>
                </a:solidFill>
              </a:rPr>
              <a:t>Body Level Five</a:t>
            </a: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Photo - 3 U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44" name="Shape 44"/>
          <p:cNvSpPr/>
          <p:nvPr/>
        </p:nvSpPr>
        <p:spPr>
          <a:xfrm>
            <a:off x="278468" y="8356600"/>
            <a:ext cx="12459504" cy="2"/>
          </a:xfrm>
          <a:prstGeom prst="line">
            <a:avLst/>
          </a:prstGeom>
          <a:ln w="25400">
            <a:solidFill>
              <a:srgbClr val="A2A1A6"/>
            </a:solidFill>
            <a:miter lim="400000"/>
          </a:ln>
        </p:spPr>
        <p:txBody>
          <a:bodyPr lIns="0" tIns="0" rIns="0" bIns="0"/>
          <a:lstStyle/>
          <a:p>
            <a:pPr lvl="0" algn="l" defTabSz="457200">
              <a:defRPr sz="1200" cap="none">
                <a:solidFill>
                  <a:srgbClr val="000000"/>
                </a:solidFill>
                <a:latin typeface="Helvetica"/>
                <a:ea typeface="Helvetica"/>
                <a:cs typeface="Helvetica"/>
                <a:sym typeface="Helvetica"/>
              </a:defRPr>
            </a:pPr>
            <a:endParaRPr/>
          </a:p>
        </p:txBody>
      </p:sp>
      <p:sp>
        <p:nvSpPr>
          <p:cNvPr id="45" name="Shape 45"/>
          <p:cNvSpPr>
            <a:spLocks noGrp="1"/>
          </p:cNvSpPr>
          <p:nvPr>
            <p:ph type="title"/>
          </p:nvPr>
        </p:nvSpPr>
        <p:spPr>
          <a:xfrm>
            <a:off x="368300" y="8369300"/>
            <a:ext cx="10845800" cy="660400"/>
          </a:xfrm>
          <a:prstGeom prst="rect">
            <a:avLst/>
          </a:prstGeom>
        </p:spPr>
        <p:txBody>
          <a:bodyPr lIns="0" tIns="0" rIns="0" bIns="0" anchor="b"/>
          <a:lstStyle>
            <a:lvl1pPr marL="0">
              <a:lnSpc>
                <a:spcPct val="100000"/>
              </a:lnSpc>
              <a:defRPr sz="4200" cap="all">
                <a:solidFill>
                  <a:srgbClr val="DEDDDE"/>
                </a:solidFill>
                <a:latin typeface="+mj-lt"/>
                <a:ea typeface="+mj-ea"/>
                <a:cs typeface="+mj-cs"/>
                <a:sym typeface="Helvetica Neue Bold Condensed"/>
              </a:defRPr>
            </a:lvl1pPr>
          </a:lstStyle>
          <a:p>
            <a:pPr lvl="0">
              <a:defRPr sz="1800" cap="none">
                <a:solidFill>
                  <a:srgbClr val="000000"/>
                </a:solidFill>
              </a:defRPr>
            </a:pPr>
            <a:r>
              <a:rPr sz="4200" cap="all">
                <a:solidFill>
                  <a:srgbClr val="DEDDDE"/>
                </a:solidFill>
              </a:rPr>
              <a:t>Title Text</a:t>
            </a:r>
          </a:p>
        </p:txBody>
      </p:sp>
      <p:sp>
        <p:nvSpPr>
          <p:cNvPr id="46" name="Shape 46"/>
          <p:cNvSpPr>
            <a:spLocks noGrp="1"/>
          </p:cNvSpPr>
          <p:nvPr>
            <p:ph type="body" idx="1"/>
          </p:nvPr>
        </p:nvSpPr>
        <p:spPr>
          <a:xfrm>
            <a:off x="368300" y="9017000"/>
            <a:ext cx="10845800" cy="431800"/>
          </a:xfrm>
          <a:prstGeom prst="rect">
            <a:avLst/>
          </a:prstGeom>
        </p:spPr>
        <p:txBody>
          <a:bodyPr lIns="0" tIns="0" rIns="0" bIns="0" anchor="t"/>
          <a:lstStyle>
            <a:lvl1pPr marL="0" indent="0">
              <a:spcBef>
                <a:spcPts val="0"/>
              </a:spcBef>
              <a:buSzTx/>
              <a:buNone/>
              <a:defRPr sz="2400" cap="all">
                <a:solidFill>
                  <a:srgbClr val="6696B6"/>
                </a:solidFill>
                <a:latin typeface="+mj-lt"/>
                <a:ea typeface="+mj-ea"/>
                <a:cs typeface="+mj-cs"/>
                <a:sym typeface="Helvetica Neue Bold Condensed"/>
              </a:defRPr>
            </a:lvl1pPr>
            <a:lvl2pPr marL="0" indent="0">
              <a:spcBef>
                <a:spcPts val="0"/>
              </a:spcBef>
              <a:buSzTx/>
              <a:buNone/>
              <a:defRPr sz="2400" cap="all">
                <a:solidFill>
                  <a:srgbClr val="6696B6"/>
                </a:solidFill>
                <a:latin typeface="+mj-lt"/>
                <a:ea typeface="+mj-ea"/>
                <a:cs typeface="+mj-cs"/>
                <a:sym typeface="Helvetica Neue Bold Condensed"/>
              </a:defRPr>
            </a:lvl2pPr>
            <a:lvl3pPr marL="0" indent="0">
              <a:spcBef>
                <a:spcPts val="0"/>
              </a:spcBef>
              <a:buSzTx/>
              <a:buNone/>
              <a:defRPr sz="2400" cap="all">
                <a:solidFill>
                  <a:srgbClr val="6696B6"/>
                </a:solidFill>
                <a:latin typeface="+mj-lt"/>
                <a:ea typeface="+mj-ea"/>
                <a:cs typeface="+mj-cs"/>
                <a:sym typeface="Helvetica Neue Bold Condensed"/>
              </a:defRPr>
            </a:lvl3pPr>
            <a:lvl4pPr marL="0" indent="0">
              <a:spcBef>
                <a:spcPts val="0"/>
              </a:spcBef>
              <a:buSzTx/>
              <a:buNone/>
              <a:defRPr sz="2400" cap="all">
                <a:solidFill>
                  <a:srgbClr val="6696B6"/>
                </a:solidFill>
                <a:latin typeface="+mj-lt"/>
                <a:ea typeface="+mj-ea"/>
                <a:cs typeface="+mj-cs"/>
                <a:sym typeface="Helvetica Neue Bold Condensed"/>
              </a:defRPr>
            </a:lvl4pPr>
            <a:lvl5pPr marL="0" indent="0">
              <a:spcBef>
                <a:spcPts val="0"/>
              </a:spcBef>
              <a:buSzTx/>
              <a:buNone/>
              <a:defRPr sz="2400" cap="all">
                <a:solidFill>
                  <a:srgbClr val="6696B6"/>
                </a:solidFill>
                <a:latin typeface="+mj-lt"/>
                <a:ea typeface="+mj-ea"/>
                <a:cs typeface="+mj-cs"/>
                <a:sym typeface="Helvetica Neue Bold Condensed"/>
              </a:defRPr>
            </a:lvl5pPr>
          </a:lstStyle>
          <a:p>
            <a:pPr lvl="0">
              <a:defRPr sz="1800" cap="none">
                <a:solidFill>
                  <a:srgbClr val="000000"/>
                </a:solidFill>
              </a:defRPr>
            </a:pPr>
            <a:r>
              <a:rPr sz="2400" cap="all">
                <a:solidFill>
                  <a:srgbClr val="6696B6"/>
                </a:solidFill>
              </a:rPr>
              <a:t>Body Level One</a:t>
            </a:r>
          </a:p>
          <a:p>
            <a:pPr lvl="1">
              <a:defRPr sz="1800" cap="none">
                <a:solidFill>
                  <a:srgbClr val="000000"/>
                </a:solidFill>
              </a:defRPr>
            </a:pPr>
            <a:r>
              <a:rPr sz="2400" cap="all">
                <a:solidFill>
                  <a:srgbClr val="6696B6"/>
                </a:solidFill>
              </a:rPr>
              <a:t>Body Level Two</a:t>
            </a:r>
          </a:p>
          <a:p>
            <a:pPr lvl="2">
              <a:defRPr sz="1800" cap="none">
                <a:solidFill>
                  <a:srgbClr val="000000"/>
                </a:solidFill>
              </a:defRPr>
            </a:pPr>
            <a:r>
              <a:rPr sz="2400" cap="all">
                <a:solidFill>
                  <a:srgbClr val="6696B6"/>
                </a:solidFill>
              </a:rPr>
              <a:t>Body Level Three</a:t>
            </a:r>
          </a:p>
          <a:p>
            <a:pPr lvl="3">
              <a:defRPr sz="1800" cap="none">
                <a:solidFill>
                  <a:srgbClr val="000000"/>
                </a:solidFill>
              </a:defRPr>
            </a:pPr>
            <a:r>
              <a:rPr sz="2400" cap="all">
                <a:solidFill>
                  <a:srgbClr val="6696B6"/>
                </a:solidFill>
              </a:rPr>
              <a:t>Body Level Four</a:t>
            </a:r>
          </a:p>
          <a:p>
            <a:pPr lvl="4">
              <a:defRPr sz="1800" cap="none">
                <a:solidFill>
                  <a:srgbClr val="000000"/>
                </a:solidFill>
              </a:defRPr>
            </a:pPr>
            <a:r>
              <a:rPr sz="2400" cap="all">
                <a:solidFill>
                  <a:srgbClr val="6696B6"/>
                </a:solidFill>
              </a:rPr>
              <a:t>Body Level Five</a:t>
            </a: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Photo - 4 U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48" name="Shape 48"/>
          <p:cNvSpPr/>
          <p:nvPr/>
        </p:nvSpPr>
        <p:spPr>
          <a:xfrm>
            <a:off x="278468" y="8356600"/>
            <a:ext cx="12459504" cy="2"/>
          </a:xfrm>
          <a:prstGeom prst="line">
            <a:avLst/>
          </a:prstGeom>
          <a:ln w="25400">
            <a:solidFill>
              <a:srgbClr val="A2A1A6"/>
            </a:solidFill>
            <a:miter lim="400000"/>
          </a:ln>
        </p:spPr>
        <p:txBody>
          <a:bodyPr lIns="0" tIns="0" rIns="0" bIns="0"/>
          <a:lstStyle/>
          <a:p>
            <a:pPr lvl="0" algn="l" defTabSz="457200">
              <a:defRPr sz="1200" cap="none">
                <a:solidFill>
                  <a:srgbClr val="000000"/>
                </a:solidFill>
                <a:latin typeface="Helvetica"/>
                <a:ea typeface="Helvetica"/>
                <a:cs typeface="Helvetica"/>
                <a:sym typeface="Helvetica"/>
              </a:defRPr>
            </a:pPr>
            <a:endParaRPr/>
          </a:p>
        </p:txBody>
      </p:sp>
      <p:sp>
        <p:nvSpPr>
          <p:cNvPr id="49" name="Shape 49"/>
          <p:cNvSpPr>
            <a:spLocks noGrp="1"/>
          </p:cNvSpPr>
          <p:nvPr>
            <p:ph type="title"/>
          </p:nvPr>
        </p:nvSpPr>
        <p:spPr>
          <a:xfrm>
            <a:off x="368300" y="8369300"/>
            <a:ext cx="10845800" cy="660400"/>
          </a:xfrm>
          <a:prstGeom prst="rect">
            <a:avLst/>
          </a:prstGeom>
        </p:spPr>
        <p:txBody>
          <a:bodyPr lIns="0" tIns="0" rIns="0" bIns="0" anchor="b"/>
          <a:lstStyle>
            <a:lvl1pPr marL="0">
              <a:lnSpc>
                <a:spcPct val="100000"/>
              </a:lnSpc>
              <a:defRPr sz="4200" cap="all">
                <a:solidFill>
                  <a:srgbClr val="DEDDDE"/>
                </a:solidFill>
                <a:latin typeface="+mj-lt"/>
                <a:ea typeface="+mj-ea"/>
                <a:cs typeface="+mj-cs"/>
                <a:sym typeface="Helvetica Neue Bold Condensed"/>
              </a:defRPr>
            </a:lvl1pPr>
          </a:lstStyle>
          <a:p>
            <a:pPr lvl="0">
              <a:defRPr sz="1800" cap="none">
                <a:solidFill>
                  <a:srgbClr val="000000"/>
                </a:solidFill>
              </a:defRPr>
            </a:pPr>
            <a:r>
              <a:rPr sz="4200" cap="all">
                <a:solidFill>
                  <a:srgbClr val="DEDDDE"/>
                </a:solidFill>
              </a:rPr>
              <a:t>Title Text</a:t>
            </a:r>
          </a:p>
        </p:txBody>
      </p:sp>
      <p:sp>
        <p:nvSpPr>
          <p:cNvPr id="50" name="Shape 50"/>
          <p:cNvSpPr>
            <a:spLocks noGrp="1"/>
          </p:cNvSpPr>
          <p:nvPr>
            <p:ph type="body" idx="1"/>
          </p:nvPr>
        </p:nvSpPr>
        <p:spPr>
          <a:xfrm>
            <a:off x="368300" y="9017000"/>
            <a:ext cx="10845800" cy="431800"/>
          </a:xfrm>
          <a:prstGeom prst="rect">
            <a:avLst/>
          </a:prstGeom>
        </p:spPr>
        <p:txBody>
          <a:bodyPr lIns="0" tIns="0" rIns="0" bIns="0" anchor="t"/>
          <a:lstStyle>
            <a:lvl1pPr marL="0" indent="0">
              <a:spcBef>
                <a:spcPts val="0"/>
              </a:spcBef>
              <a:buSzTx/>
              <a:buNone/>
              <a:defRPr sz="2400" cap="all">
                <a:solidFill>
                  <a:srgbClr val="6696B6"/>
                </a:solidFill>
                <a:latin typeface="+mj-lt"/>
                <a:ea typeface="+mj-ea"/>
                <a:cs typeface="+mj-cs"/>
                <a:sym typeface="Helvetica Neue Bold Condensed"/>
              </a:defRPr>
            </a:lvl1pPr>
            <a:lvl2pPr marL="0" indent="0">
              <a:spcBef>
                <a:spcPts val="0"/>
              </a:spcBef>
              <a:buSzTx/>
              <a:buNone/>
              <a:defRPr sz="2400" cap="all">
                <a:solidFill>
                  <a:srgbClr val="6696B6"/>
                </a:solidFill>
                <a:latin typeface="+mj-lt"/>
                <a:ea typeface="+mj-ea"/>
                <a:cs typeface="+mj-cs"/>
                <a:sym typeface="Helvetica Neue Bold Condensed"/>
              </a:defRPr>
            </a:lvl2pPr>
            <a:lvl3pPr marL="0" indent="0">
              <a:spcBef>
                <a:spcPts val="0"/>
              </a:spcBef>
              <a:buSzTx/>
              <a:buNone/>
              <a:defRPr sz="2400" cap="all">
                <a:solidFill>
                  <a:srgbClr val="6696B6"/>
                </a:solidFill>
                <a:latin typeface="+mj-lt"/>
                <a:ea typeface="+mj-ea"/>
                <a:cs typeface="+mj-cs"/>
                <a:sym typeface="Helvetica Neue Bold Condensed"/>
              </a:defRPr>
            </a:lvl3pPr>
            <a:lvl4pPr marL="0" indent="0">
              <a:spcBef>
                <a:spcPts val="0"/>
              </a:spcBef>
              <a:buSzTx/>
              <a:buNone/>
              <a:defRPr sz="2400" cap="all">
                <a:solidFill>
                  <a:srgbClr val="6696B6"/>
                </a:solidFill>
                <a:latin typeface="+mj-lt"/>
                <a:ea typeface="+mj-ea"/>
                <a:cs typeface="+mj-cs"/>
                <a:sym typeface="Helvetica Neue Bold Condensed"/>
              </a:defRPr>
            </a:lvl4pPr>
            <a:lvl5pPr marL="0" indent="0">
              <a:spcBef>
                <a:spcPts val="0"/>
              </a:spcBef>
              <a:buSzTx/>
              <a:buNone/>
              <a:defRPr sz="2400" cap="all">
                <a:solidFill>
                  <a:srgbClr val="6696B6"/>
                </a:solidFill>
                <a:latin typeface="+mj-lt"/>
                <a:ea typeface="+mj-ea"/>
                <a:cs typeface="+mj-cs"/>
                <a:sym typeface="Helvetica Neue Bold Condensed"/>
              </a:defRPr>
            </a:lvl5pPr>
          </a:lstStyle>
          <a:p>
            <a:pPr lvl="0">
              <a:defRPr sz="1800" cap="none">
                <a:solidFill>
                  <a:srgbClr val="000000"/>
                </a:solidFill>
              </a:defRPr>
            </a:pPr>
            <a:r>
              <a:rPr sz="2400" cap="all">
                <a:solidFill>
                  <a:srgbClr val="6696B6"/>
                </a:solidFill>
              </a:rPr>
              <a:t>Body Level One</a:t>
            </a:r>
          </a:p>
          <a:p>
            <a:pPr lvl="1">
              <a:defRPr sz="1800" cap="none">
                <a:solidFill>
                  <a:srgbClr val="000000"/>
                </a:solidFill>
              </a:defRPr>
            </a:pPr>
            <a:r>
              <a:rPr sz="2400" cap="all">
                <a:solidFill>
                  <a:srgbClr val="6696B6"/>
                </a:solidFill>
              </a:rPr>
              <a:t>Body Level Two</a:t>
            </a:r>
          </a:p>
          <a:p>
            <a:pPr lvl="2">
              <a:defRPr sz="1800" cap="none">
                <a:solidFill>
                  <a:srgbClr val="000000"/>
                </a:solidFill>
              </a:defRPr>
            </a:pPr>
            <a:r>
              <a:rPr sz="2400" cap="all">
                <a:solidFill>
                  <a:srgbClr val="6696B6"/>
                </a:solidFill>
              </a:rPr>
              <a:t>Body Level Three</a:t>
            </a:r>
          </a:p>
          <a:p>
            <a:pPr lvl="3">
              <a:defRPr sz="1800" cap="none">
                <a:solidFill>
                  <a:srgbClr val="000000"/>
                </a:solidFill>
              </a:defRPr>
            </a:pPr>
            <a:r>
              <a:rPr sz="2400" cap="all">
                <a:solidFill>
                  <a:srgbClr val="6696B6"/>
                </a:solidFill>
              </a:rPr>
              <a:t>Body Level Four</a:t>
            </a:r>
          </a:p>
          <a:p>
            <a:pPr lvl="4">
              <a:defRPr sz="1800" cap="none">
                <a:solidFill>
                  <a:srgbClr val="000000"/>
                </a:solidFill>
              </a:defRPr>
            </a:pPr>
            <a:r>
              <a:rPr sz="2400" cap="all">
                <a:solidFill>
                  <a:srgbClr val="6696B6"/>
                </a:solidFill>
              </a:rPr>
              <a:t>Body Level Five</a:t>
            </a: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Photo - 6 U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52" name="Shape 52"/>
          <p:cNvSpPr/>
          <p:nvPr/>
        </p:nvSpPr>
        <p:spPr>
          <a:xfrm>
            <a:off x="278468" y="8356600"/>
            <a:ext cx="12459504" cy="2"/>
          </a:xfrm>
          <a:prstGeom prst="line">
            <a:avLst/>
          </a:prstGeom>
          <a:ln w="25400">
            <a:solidFill>
              <a:srgbClr val="A2A1A6"/>
            </a:solidFill>
            <a:miter lim="400000"/>
          </a:ln>
        </p:spPr>
        <p:txBody>
          <a:bodyPr lIns="0" tIns="0" rIns="0" bIns="0"/>
          <a:lstStyle/>
          <a:p>
            <a:pPr lvl="0" algn="l" defTabSz="457200">
              <a:defRPr sz="1200" cap="none">
                <a:solidFill>
                  <a:srgbClr val="000000"/>
                </a:solidFill>
                <a:latin typeface="Helvetica"/>
                <a:ea typeface="Helvetica"/>
                <a:cs typeface="Helvetica"/>
                <a:sym typeface="Helvetica"/>
              </a:defRPr>
            </a:pPr>
            <a:endParaRPr/>
          </a:p>
        </p:txBody>
      </p:sp>
      <p:sp>
        <p:nvSpPr>
          <p:cNvPr id="53" name="Shape 53"/>
          <p:cNvSpPr>
            <a:spLocks noGrp="1"/>
          </p:cNvSpPr>
          <p:nvPr>
            <p:ph type="title"/>
          </p:nvPr>
        </p:nvSpPr>
        <p:spPr>
          <a:xfrm>
            <a:off x="368300" y="8369300"/>
            <a:ext cx="10845800" cy="660400"/>
          </a:xfrm>
          <a:prstGeom prst="rect">
            <a:avLst/>
          </a:prstGeom>
        </p:spPr>
        <p:txBody>
          <a:bodyPr lIns="0" tIns="0" rIns="0" bIns="0" anchor="b"/>
          <a:lstStyle>
            <a:lvl1pPr marL="0">
              <a:lnSpc>
                <a:spcPct val="100000"/>
              </a:lnSpc>
              <a:defRPr sz="4200" cap="all">
                <a:solidFill>
                  <a:srgbClr val="DEDDDE"/>
                </a:solidFill>
                <a:latin typeface="+mj-lt"/>
                <a:ea typeface="+mj-ea"/>
                <a:cs typeface="+mj-cs"/>
                <a:sym typeface="Helvetica Neue Bold Condensed"/>
              </a:defRPr>
            </a:lvl1pPr>
          </a:lstStyle>
          <a:p>
            <a:pPr lvl="0">
              <a:defRPr sz="1800" cap="none">
                <a:solidFill>
                  <a:srgbClr val="000000"/>
                </a:solidFill>
              </a:defRPr>
            </a:pPr>
            <a:r>
              <a:rPr sz="4200" cap="all">
                <a:solidFill>
                  <a:srgbClr val="DEDDDE"/>
                </a:solidFill>
              </a:rPr>
              <a:t>Title Text</a:t>
            </a:r>
          </a:p>
        </p:txBody>
      </p:sp>
      <p:sp>
        <p:nvSpPr>
          <p:cNvPr id="54" name="Shape 54"/>
          <p:cNvSpPr>
            <a:spLocks noGrp="1"/>
          </p:cNvSpPr>
          <p:nvPr>
            <p:ph type="body" idx="1"/>
          </p:nvPr>
        </p:nvSpPr>
        <p:spPr>
          <a:xfrm>
            <a:off x="368300" y="9017000"/>
            <a:ext cx="10845800" cy="431800"/>
          </a:xfrm>
          <a:prstGeom prst="rect">
            <a:avLst/>
          </a:prstGeom>
        </p:spPr>
        <p:txBody>
          <a:bodyPr lIns="0" tIns="0" rIns="0" bIns="0" anchor="t"/>
          <a:lstStyle>
            <a:lvl1pPr marL="0" indent="0">
              <a:spcBef>
                <a:spcPts val="0"/>
              </a:spcBef>
              <a:buSzTx/>
              <a:buNone/>
              <a:defRPr sz="2400" cap="all">
                <a:solidFill>
                  <a:srgbClr val="6696B6"/>
                </a:solidFill>
                <a:latin typeface="+mj-lt"/>
                <a:ea typeface="+mj-ea"/>
                <a:cs typeface="+mj-cs"/>
                <a:sym typeface="Helvetica Neue Bold Condensed"/>
              </a:defRPr>
            </a:lvl1pPr>
            <a:lvl2pPr marL="0" indent="0">
              <a:spcBef>
                <a:spcPts val="0"/>
              </a:spcBef>
              <a:buSzTx/>
              <a:buNone/>
              <a:defRPr sz="2400" cap="all">
                <a:solidFill>
                  <a:srgbClr val="6696B6"/>
                </a:solidFill>
                <a:latin typeface="+mj-lt"/>
                <a:ea typeface="+mj-ea"/>
                <a:cs typeface="+mj-cs"/>
                <a:sym typeface="Helvetica Neue Bold Condensed"/>
              </a:defRPr>
            </a:lvl2pPr>
            <a:lvl3pPr marL="0" indent="0">
              <a:spcBef>
                <a:spcPts val="0"/>
              </a:spcBef>
              <a:buSzTx/>
              <a:buNone/>
              <a:defRPr sz="2400" cap="all">
                <a:solidFill>
                  <a:srgbClr val="6696B6"/>
                </a:solidFill>
                <a:latin typeface="+mj-lt"/>
                <a:ea typeface="+mj-ea"/>
                <a:cs typeface="+mj-cs"/>
                <a:sym typeface="Helvetica Neue Bold Condensed"/>
              </a:defRPr>
            </a:lvl3pPr>
            <a:lvl4pPr marL="0" indent="0">
              <a:spcBef>
                <a:spcPts val="0"/>
              </a:spcBef>
              <a:buSzTx/>
              <a:buNone/>
              <a:defRPr sz="2400" cap="all">
                <a:solidFill>
                  <a:srgbClr val="6696B6"/>
                </a:solidFill>
                <a:latin typeface="+mj-lt"/>
                <a:ea typeface="+mj-ea"/>
                <a:cs typeface="+mj-cs"/>
                <a:sym typeface="Helvetica Neue Bold Condensed"/>
              </a:defRPr>
            </a:lvl4pPr>
            <a:lvl5pPr marL="0" indent="0">
              <a:spcBef>
                <a:spcPts val="0"/>
              </a:spcBef>
              <a:buSzTx/>
              <a:buNone/>
              <a:defRPr sz="2400" cap="all">
                <a:solidFill>
                  <a:srgbClr val="6696B6"/>
                </a:solidFill>
                <a:latin typeface="+mj-lt"/>
                <a:ea typeface="+mj-ea"/>
                <a:cs typeface="+mj-cs"/>
                <a:sym typeface="Helvetica Neue Bold Condensed"/>
              </a:defRPr>
            </a:lvl5pPr>
          </a:lstStyle>
          <a:p>
            <a:pPr lvl="0">
              <a:defRPr sz="1800" cap="none">
                <a:solidFill>
                  <a:srgbClr val="000000"/>
                </a:solidFill>
              </a:defRPr>
            </a:pPr>
            <a:r>
              <a:rPr sz="2400" cap="all">
                <a:solidFill>
                  <a:srgbClr val="6696B6"/>
                </a:solidFill>
              </a:rPr>
              <a:t>Body Level One</a:t>
            </a:r>
          </a:p>
          <a:p>
            <a:pPr lvl="1">
              <a:defRPr sz="1800" cap="none">
                <a:solidFill>
                  <a:srgbClr val="000000"/>
                </a:solidFill>
              </a:defRPr>
            </a:pPr>
            <a:r>
              <a:rPr sz="2400" cap="all">
                <a:solidFill>
                  <a:srgbClr val="6696B6"/>
                </a:solidFill>
              </a:rPr>
              <a:t>Body Level Two</a:t>
            </a:r>
          </a:p>
          <a:p>
            <a:pPr lvl="2">
              <a:defRPr sz="1800" cap="none">
                <a:solidFill>
                  <a:srgbClr val="000000"/>
                </a:solidFill>
              </a:defRPr>
            </a:pPr>
            <a:r>
              <a:rPr sz="2400" cap="all">
                <a:solidFill>
                  <a:srgbClr val="6696B6"/>
                </a:solidFill>
              </a:rPr>
              <a:t>Body Level Three</a:t>
            </a:r>
          </a:p>
          <a:p>
            <a:pPr lvl="3">
              <a:defRPr sz="1800" cap="none">
                <a:solidFill>
                  <a:srgbClr val="000000"/>
                </a:solidFill>
              </a:defRPr>
            </a:pPr>
            <a:r>
              <a:rPr sz="2400" cap="all">
                <a:solidFill>
                  <a:srgbClr val="6696B6"/>
                </a:solidFill>
              </a:rPr>
              <a:t>Body Level Four</a:t>
            </a:r>
          </a:p>
          <a:p>
            <a:pPr lvl="4">
              <a:defRPr sz="1800" cap="none">
                <a:solidFill>
                  <a:srgbClr val="000000"/>
                </a:solidFill>
              </a:defRPr>
            </a:pPr>
            <a:r>
              <a:rPr sz="2400" cap="all">
                <a:solidFill>
                  <a:srgbClr val="6696B6"/>
                </a:solidFill>
              </a:rPr>
              <a:t>Body Level Five</a:t>
            </a:r>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type="tx">
  <p:cSld name="Photo - Vertic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56" name="Shape 56"/>
          <p:cNvSpPr>
            <a:spLocks noGrp="1"/>
          </p:cNvSpPr>
          <p:nvPr>
            <p:ph type="title"/>
          </p:nvPr>
        </p:nvSpPr>
        <p:spPr>
          <a:xfrm>
            <a:off x="1041400" y="2019300"/>
            <a:ext cx="5334000" cy="2870200"/>
          </a:xfrm>
          <a:prstGeom prst="rect">
            <a:avLst/>
          </a:prstGeom>
        </p:spPr>
        <p:txBody>
          <a:bodyPr lIns="0" tIns="0" rIns="0" bIns="0" anchor="b"/>
          <a:lstStyle>
            <a:lvl1pPr marL="0">
              <a:defRPr>
                <a:solidFill>
                  <a:srgbClr val="DEDDDE"/>
                </a:solidFill>
                <a:latin typeface="+mj-lt"/>
                <a:ea typeface="+mj-ea"/>
                <a:cs typeface="+mj-cs"/>
                <a:sym typeface="Helvetica Neue Bold Condensed"/>
              </a:defRPr>
            </a:lvl1pPr>
          </a:lstStyle>
          <a:p>
            <a:pPr lvl="0">
              <a:defRPr sz="1800">
                <a:solidFill>
                  <a:srgbClr val="000000"/>
                </a:solidFill>
              </a:defRPr>
            </a:pPr>
            <a:r>
              <a:rPr sz="7800">
                <a:solidFill>
                  <a:srgbClr val="DEDDDE"/>
                </a:solidFill>
              </a:rPr>
              <a:t>Title Text</a:t>
            </a:r>
          </a:p>
        </p:txBody>
      </p:sp>
      <p:sp>
        <p:nvSpPr>
          <p:cNvPr id="57" name="Shape 57"/>
          <p:cNvSpPr>
            <a:spLocks noGrp="1"/>
          </p:cNvSpPr>
          <p:nvPr>
            <p:ph type="body" idx="1"/>
          </p:nvPr>
        </p:nvSpPr>
        <p:spPr>
          <a:xfrm>
            <a:off x="1041400" y="4876800"/>
            <a:ext cx="5334000" cy="2857500"/>
          </a:xfrm>
          <a:prstGeom prst="rect">
            <a:avLst/>
          </a:prstGeom>
        </p:spPr>
        <p:txBody>
          <a:bodyPr lIns="0" tIns="0" rIns="0" bIns="0" anchor="t"/>
          <a:lstStyle>
            <a:lvl1pPr marL="0" indent="0">
              <a:lnSpc>
                <a:spcPct val="110000"/>
              </a:lnSpc>
              <a:spcBef>
                <a:spcPts val="0"/>
              </a:spcBef>
              <a:buSzTx/>
              <a:buNone/>
              <a:defRPr>
                <a:solidFill>
                  <a:srgbClr val="6696B6"/>
                </a:solidFill>
                <a:latin typeface="+mj-lt"/>
                <a:ea typeface="+mj-ea"/>
                <a:cs typeface="+mj-cs"/>
                <a:sym typeface="Helvetica Neue Bold Condensed"/>
              </a:defRPr>
            </a:lvl1pPr>
            <a:lvl2pPr marL="0" indent="0">
              <a:lnSpc>
                <a:spcPct val="110000"/>
              </a:lnSpc>
              <a:spcBef>
                <a:spcPts val="0"/>
              </a:spcBef>
              <a:buSzTx/>
              <a:buNone/>
              <a:defRPr>
                <a:solidFill>
                  <a:srgbClr val="6696B6"/>
                </a:solidFill>
                <a:latin typeface="+mj-lt"/>
                <a:ea typeface="+mj-ea"/>
                <a:cs typeface="+mj-cs"/>
                <a:sym typeface="Helvetica Neue Bold Condensed"/>
              </a:defRPr>
            </a:lvl2pPr>
            <a:lvl3pPr marL="0" indent="0">
              <a:lnSpc>
                <a:spcPct val="110000"/>
              </a:lnSpc>
              <a:spcBef>
                <a:spcPts val="0"/>
              </a:spcBef>
              <a:buSzTx/>
              <a:buNone/>
              <a:defRPr>
                <a:solidFill>
                  <a:srgbClr val="6696B6"/>
                </a:solidFill>
                <a:latin typeface="+mj-lt"/>
                <a:ea typeface="+mj-ea"/>
                <a:cs typeface="+mj-cs"/>
                <a:sym typeface="Helvetica Neue Bold Condensed"/>
              </a:defRPr>
            </a:lvl3pPr>
            <a:lvl4pPr marL="0" indent="0">
              <a:lnSpc>
                <a:spcPct val="110000"/>
              </a:lnSpc>
              <a:spcBef>
                <a:spcPts val="0"/>
              </a:spcBef>
              <a:buSzTx/>
              <a:buNone/>
              <a:defRPr>
                <a:solidFill>
                  <a:srgbClr val="6696B6"/>
                </a:solidFill>
                <a:latin typeface="+mj-lt"/>
                <a:ea typeface="+mj-ea"/>
                <a:cs typeface="+mj-cs"/>
                <a:sym typeface="Helvetica Neue Bold Condensed"/>
              </a:defRPr>
            </a:lvl4pPr>
            <a:lvl5pPr marL="0" indent="0">
              <a:lnSpc>
                <a:spcPct val="110000"/>
              </a:lnSpc>
              <a:spcBef>
                <a:spcPts val="0"/>
              </a:spcBef>
              <a:buSzTx/>
              <a:buNone/>
              <a:defRPr>
                <a:solidFill>
                  <a:srgbClr val="6696B6"/>
                </a:solidFill>
                <a:latin typeface="+mj-lt"/>
                <a:ea typeface="+mj-ea"/>
                <a:cs typeface="+mj-cs"/>
                <a:sym typeface="Helvetica Neue Bold Condensed"/>
              </a:defRPr>
            </a:lvl5pPr>
          </a:lstStyle>
          <a:p>
            <a:pPr lvl="0">
              <a:defRPr sz="1800">
                <a:solidFill>
                  <a:srgbClr val="000000"/>
                </a:solidFill>
              </a:defRPr>
            </a:pPr>
            <a:r>
              <a:rPr sz="3600">
                <a:solidFill>
                  <a:srgbClr val="6696B6"/>
                </a:solidFill>
              </a:rPr>
              <a:t>Body Level One</a:t>
            </a:r>
          </a:p>
          <a:p>
            <a:pPr lvl="1">
              <a:defRPr sz="1800">
                <a:solidFill>
                  <a:srgbClr val="000000"/>
                </a:solidFill>
              </a:defRPr>
            </a:pPr>
            <a:r>
              <a:rPr sz="3600">
                <a:solidFill>
                  <a:srgbClr val="6696B6"/>
                </a:solidFill>
              </a:rPr>
              <a:t>Body Level Two</a:t>
            </a:r>
          </a:p>
          <a:p>
            <a:pPr lvl="2">
              <a:defRPr sz="1800">
                <a:solidFill>
                  <a:srgbClr val="000000"/>
                </a:solidFill>
              </a:defRPr>
            </a:pPr>
            <a:r>
              <a:rPr sz="3600">
                <a:solidFill>
                  <a:srgbClr val="6696B6"/>
                </a:solidFill>
              </a:rPr>
              <a:t>Body Level Three</a:t>
            </a:r>
          </a:p>
          <a:p>
            <a:pPr lvl="3">
              <a:defRPr sz="1800">
                <a:solidFill>
                  <a:srgbClr val="000000"/>
                </a:solidFill>
              </a:defRPr>
            </a:pPr>
            <a:r>
              <a:rPr sz="3600">
                <a:solidFill>
                  <a:srgbClr val="6696B6"/>
                </a:solidFill>
              </a:rPr>
              <a:t>Body Level Four</a:t>
            </a:r>
          </a:p>
          <a:p>
            <a:pPr lvl="4">
              <a:defRPr sz="1800">
                <a:solidFill>
                  <a:srgbClr val="000000"/>
                </a:solidFill>
              </a:defRPr>
            </a:pPr>
            <a:r>
              <a:rPr sz="3600">
                <a:solidFill>
                  <a:srgbClr val="6696B6"/>
                </a:solidFill>
              </a:rPr>
              <a:t>Body Level Five</a:t>
            </a:r>
          </a:p>
        </p:txBody>
      </p:sp>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59" name="Shape 59"/>
          <p:cNvSpPr>
            <a:spLocks noGrp="1"/>
          </p:cNvSpPr>
          <p:nvPr>
            <p:ph type="title"/>
          </p:nvPr>
        </p:nvSpPr>
        <p:spPr>
          <a:prstGeom prst="rect">
            <a:avLst/>
          </a:prstGeom>
        </p:spPr>
        <p:txBody>
          <a:bodyPr/>
          <a:lstStyle/>
          <a:p>
            <a:pPr lvl="0">
              <a:defRPr sz="1800">
                <a:solidFill>
                  <a:srgbClr val="000000"/>
                </a:solidFill>
              </a:defRPr>
            </a:pPr>
            <a:r>
              <a:rPr sz="7800">
                <a:solidFill>
                  <a:srgbClr val="5C89A5"/>
                </a:solidFill>
              </a:rPr>
              <a:t>Title Text</a:t>
            </a:r>
          </a:p>
        </p:txBody>
      </p:sp>
      <p:sp>
        <p:nvSpPr>
          <p:cNvPr id="60" name="Shape 60"/>
          <p:cNvSpPr>
            <a:spLocks noGrp="1"/>
          </p:cNvSpPr>
          <p:nvPr>
            <p:ph type="body" idx="1"/>
          </p:nvPr>
        </p:nvSpPr>
        <p:spPr>
          <a:xfrm>
            <a:off x="1041400" y="2768600"/>
            <a:ext cx="5334000" cy="5715000"/>
          </a:xfrm>
          <a:prstGeom prst="rect">
            <a:avLst/>
          </a:prstGeom>
        </p:spPr>
        <p:txBody>
          <a:bodyPr/>
          <a:lstStyle>
            <a:lvl1pPr>
              <a:buBlip>
                <a:blip r:embed="rId2"/>
              </a:buBlip>
            </a:lvl1pPr>
            <a:lvl2pPr>
              <a:buBlip>
                <a:blip r:embed="rId2"/>
              </a:buBlip>
            </a:lvl2pPr>
            <a:lvl3pPr>
              <a:buBlip>
                <a:blip r:embed="rId2"/>
              </a:buBlip>
            </a:lvl3pPr>
            <a:lvl4pPr>
              <a:buBlip>
                <a:blip r:embed="rId2"/>
              </a:buBlip>
            </a:lvl4pPr>
            <a:lvl5pPr>
              <a:buBlip>
                <a:blip r:embed="rId2"/>
              </a:buBlip>
            </a:lvl5pPr>
          </a:lstStyle>
          <a:p>
            <a:pPr lvl="0">
              <a:defRPr sz="1800">
                <a:solidFill>
                  <a:srgbClr val="000000"/>
                </a:solidFill>
              </a:defRPr>
            </a:pPr>
            <a:r>
              <a:rPr sz="3600">
                <a:solidFill>
                  <a:srgbClr val="777775"/>
                </a:solidFill>
              </a:rPr>
              <a:t>Body Level One</a:t>
            </a:r>
          </a:p>
          <a:p>
            <a:pPr lvl="1">
              <a:defRPr sz="1800">
                <a:solidFill>
                  <a:srgbClr val="000000"/>
                </a:solidFill>
              </a:defRPr>
            </a:pPr>
            <a:r>
              <a:rPr sz="3600">
                <a:solidFill>
                  <a:srgbClr val="777775"/>
                </a:solidFill>
              </a:rPr>
              <a:t>Body Level Two</a:t>
            </a:r>
          </a:p>
          <a:p>
            <a:pPr lvl="2">
              <a:defRPr sz="1800">
                <a:solidFill>
                  <a:srgbClr val="000000"/>
                </a:solidFill>
              </a:defRPr>
            </a:pPr>
            <a:r>
              <a:rPr sz="3600">
                <a:solidFill>
                  <a:srgbClr val="777775"/>
                </a:solidFill>
              </a:rPr>
              <a:t>Body Level Three</a:t>
            </a:r>
          </a:p>
          <a:p>
            <a:pPr lvl="3">
              <a:defRPr sz="1800">
                <a:solidFill>
                  <a:srgbClr val="000000"/>
                </a:solidFill>
              </a:defRPr>
            </a:pPr>
            <a:r>
              <a:rPr sz="3600">
                <a:solidFill>
                  <a:srgbClr val="777775"/>
                </a:solidFill>
              </a:rPr>
              <a:t>Body Level Four</a:t>
            </a:r>
          </a:p>
          <a:p>
            <a:pPr lvl="4">
              <a:defRPr sz="1800">
                <a:solidFill>
                  <a:srgbClr val="000000"/>
                </a:solidFill>
              </a:defRPr>
            </a:pPr>
            <a:r>
              <a:rPr sz="3600">
                <a:solidFill>
                  <a:srgbClr val="777775"/>
                </a:solidFill>
              </a:rPr>
              <a:t>Body Level Five</a:t>
            </a:r>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Title &amp; Bullets - Left">
    <p:spTree>
      <p:nvGrpSpPr>
        <p:cNvPr id="1" name=""/>
        <p:cNvGrpSpPr/>
        <p:nvPr/>
      </p:nvGrpSpPr>
      <p:grpSpPr>
        <a:xfrm>
          <a:off x="0" y="0"/>
          <a:ext cx="0" cy="0"/>
          <a:chOff x="0" y="0"/>
          <a:chExt cx="0" cy="0"/>
        </a:xfrm>
      </p:grpSpPr>
      <p:sp>
        <p:nvSpPr>
          <p:cNvPr id="62" name="Shape 62"/>
          <p:cNvSpPr>
            <a:spLocks noGrp="1"/>
          </p:cNvSpPr>
          <p:nvPr>
            <p:ph type="title"/>
          </p:nvPr>
        </p:nvSpPr>
        <p:spPr>
          <a:prstGeom prst="rect">
            <a:avLst/>
          </a:prstGeom>
        </p:spPr>
        <p:txBody>
          <a:bodyPr/>
          <a:lstStyle/>
          <a:p>
            <a:pPr lvl="0">
              <a:defRPr sz="1800">
                <a:solidFill>
                  <a:srgbClr val="000000"/>
                </a:solidFill>
              </a:defRPr>
            </a:pPr>
            <a:r>
              <a:rPr sz="7800">
                <a:solidFill>
                  <a:srgbClr val="5C89A5"/>
                </a:solidFill>
              </a:rPr>
              <a:t>Title Text</a:t>
            </a:r>
          </a:p>
        </p:txBody>
      </p:sp>
      <p:sp>
        <p:nvSpPr>
          <p:cNvPr id="63" name="Shape 63"/>
          <p:cNvSpPr>
            <a:spLocks noGrp="1"/>
          </p:cNvSpPr>
          <p:nvPr>
            <p:ph type="body" idx="1"/>
          </p:nvPr>
        </p:nvSpPr>
        <p:spPr>
          <a:xfrm>
            <a:off x="1041400" y="2768600"/>
            <a:ext cx="5334000" cy="5715000"/>
          </a:xfrm>
          <a:prstGeom prst="rect">
            <a:avLst/>
          </a:prstGeom>
        </p:spPr>
        <p:txBody>
          <a:bodyPr/>
          <a:lstStyle>
            <a:lvl1pPr>
              <a:buBlip>
                <a:blip r:embed="rId2"/>
              </a:buBlip>
            </a:lvl1pPr>
            <a:lvl2pPr>
              <a:buBlip>
                <a:blip r:embed="rId2"/>
              </a:buBlip>
            </a:lvl2pPr>
            <a:lvl3pPr>
              <a:buBlip>
                <a:blip r:embed="rId2"/>
              </a:buBlip>
            </a:lvl3pPr>
            <a:lvl4pPr>
              <a:buBlip>
                <a:blip r:embed="rId2"/>
              </a:buBlip>
            </a:lvl4pPr>
            <a:lvl5pPr>
              <a:buBlip>
                <a:blip r:embed="rId2"/>
              </a:buBlip>
            </a:lvl5pPr>
          </a:lstStyle>
          <a:p>
            <a:pPr lvl="0">
              <a:defRPr sz="1800">
                <a:solidFill>
                  <a:srgbClr val="000000"/>
                </a:solidFill>
              </a:defRPr>
            </a:pPr>
            <a:r>
              <a:rPr sz="3600">
                <a:solidFill>
                  <a:srgbClr val="777775"/>
                </a:solidFill>
              </a:rPr>
              <a:t>Body Level One</a:t>
            </a:r>
          </a:p>
          <a:p>
            <a:pPr lvl="1">
              <a:defRPr sz="1800">
                <a:solidFill>
                  <a:srgbClr val="000000"/>
                </a:solidFill>
              </a:defRPr>
            </a:pPr>
            <a:r>
              <a:rPr sz="3600">
                <a:solidFill>
                  <a:srgbClr val="777775"/>
                </a:solidFill>
              </a:rPr>
              <a:t>Body Level Two</a:t>
            </a:r>
          </a:p>
          <a:p>
            <a:pPr lvl="2">
              <a:defRPr sz="1800">
                <a:solidFill>
                  <a:srgbClr val="000000"/>
                </a:solidFill>
              </a:defRPr>
            </a:pPr>
            <a:r>
              <a:rPr sz="3600">
                <a:solidFill>
                  <a:srgbClr val="777775"/>
                </a:solidFill>
              </a:rPr>
              <a:t>Body Level Three</a:t>
            </a:r>
          </a:p>
          <a:p>
            <a:pPr lvl="3">
              <a:defRPr sz="1800">
                <a:solidFill>
                  <a:srgbClr val="000000"/>
                </a:solidFill>
              </a:defRPr>
            </a:pPr>
            <a:r>
              <a:rPr sz="3600">
                <a:solidFill>
                  <a:srgbClr val="777775"/>
                </a:solidFill>
              </a:rPr>
              <a:t>Body Level Four</a:t>
            </a:r>
          </a:p>
          <a:p>
            <a:pPr lvl="4">
              <a:defRPr sz="1800">
                <a:solidFill>
                  <a:srgbClr val="000000"/>
                </a:solidFill>
              </a:defRPr>
            </a:pPr>
            <a:r>
              <a:rPr sz="3600">
                <a:solidFill>
                  <a:srgbClr val="777775"/>
                </a:solidFill>
              </a:rPr>
              <a:t>Body Level Five</a:t>
            </a: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type="tx">
  <p:cSld name="Title &amp; Bullets - Right">
    <p:spTree>
      <p:nvGrpSpPr>
        <p:cNvPr id="1" name=""/>
        <p:cNvGrpSpPr/>
        <p:nvPr/>
      </p:nvGrpSpPr>
      <p:grpSpPr>
        <a:xfrm>
          <a:off x="0" y="0"/>
          <a:ext cx="0" cy="0"/>
          <a:chOff x="0" y="0"/>
          <a:chExt cx="0" cy="0"/>
        </a:xfrm>
      </p:grpSpPr>
      <p:sp>
        <p:nvSpPr>
          <p:cNvPr id="65" name="Shape 65"/>
          <p:cNvSpPr>
            <a:spLocks noGrp="1"/>
          </p:cNvSpPr>
          <p:nvPr>
            <p:ph type="title"/>
          </p:nvPr>
        </p:nvSpPr>
        <p:spPr>
          <a:prstGeom prst="rect">
            <a:avLst/>
          </a:prstGeom>
        </p:spPr>
        <p:txBody>
          <a:bodyPr/>
          <a:lstStyle/>
          <a:p>
            <a:pPr lvl="0">
              <a:defRPr sz="1800">
                <a:solidFill>
                  <a:srgbClr val="000000"/>
                </a:solidFill>
              </a:defRPr>
            </a:pPr>
            <a:r>
              <a:rPr sz="7800">
                <a:solidFill>
                  <a:srgbClr val="5C89A5"/>
                </a:solidFill>
              </a:rPr>
              <a:t>Title Text</a:t>
            </a:r>
          </a:p>
        </p:txBody>
      </p:sp>
      <p:sp>
        <p:nvSpPr>
          <p:cNvPr id="66" name="Shape 66"/>
          <p:cNvSpPr>
            <a:spLocks noGrp="1"/>
          </p:cNvSpPr>
          <p:nvPr>
            <p:ph type="body" idx="1"/>
          </p:nvPr>
        </p:nvSpPr>
        <p:spPr>
          <a:xfrm>
            <a:off x="6629400" y="2768600"/>
            <a:ext cx="5334000" cy="5715000"/>
          </a:xfrm>
          <a:prstGeom prst="rect">
            <a:avLst/>
          </a:prstGeom>
        </p:spPr>
        <p:txBody>
          <a:bodyPr/>
          <a:lstStyle>
            <a:lvl1pPr>
              <a:buBlip>
                <a:blip r:embed="rId2"/>
              </a:buBlip>
            </a:lvl1pPr>
            <a:lvl2pPr>
              <a:buBlip>
                <a:blip r:embed="rId2"/>
              </a:buBlip>
            </a:lvl2pPr>
            <a:lvl3pPr>
              <a:buBlip>
                <a:blip r:embed="rId2"/>
              </a:buBlip>
            </a:lvl3pPr>
            <a:lvl4pPr>
              <a:buBlip>
                <a:blip r:embed="rId2"/>
              </a:buBlip>
            </a:lvl4pPr>
            <a:lvl5pPr>
              <a:buBlip>
                <a:blip r:embed="rId2"/>
              </a:buBlip>
            </a:lvl5pPr>
          </a:lstStyle>
          <a:p>
            <a:pPr lvl="0">
              <a:defRPr sz="1800">
                <a:solidFill>
                  <a:srgbClr val="000000"/>
                </a:solidFill>
              </a:defRPr>
            </a:pPr>
            <a:r>
              <a:rPr sz="3600">
                <a:solidFill>
                  <a:srgbClr val="777775"/>
                </a:solidFill>
              </a:rPr>
              <a:t>Body Level One</a:t>
            </a:r>
          </a:p>
          <a:p>
            <a:pPr lvl="1">
              <a:defRPr sz="1800">
                <a:solidFill>
                  <a:srgbClr val="000000"/>
                </a:solidFill>
              </a:defRPr>
            </a:pPr>
            <a:r>
              <a:rPr sz="3600">
                <a:solidFill>
                  <a:srgbClr val="777775"/>
                </a:solidFill>
              </a:rPr>
              <a:t>Body Level Two</a:t>
            </a:r>
          </a:p>
          <a:p>
            <a:pPr lvl="2">
              <a:defRPr sz="1800">
                <a:solidFill>
                  <a:srgbClr val="000000"/>
                </a:solidFill>
              </a:defRPr>
            </a:pPr>
            <a:r>
              <a:rPr sz="3600">
                <a:solidFill>
                  <a:srgbClr val="777775"/>
                </a:solidFill>
              </a:rPr>
              <a:t>Body Level Three</a:t>
            </a:r>
          </a:p>
          <a:p>
            <a:pPr lvl="3">
              <a:defRPr sz="1800">
                <a:solidFill>
                  <a:srgbClr val="000000"/>
                </a:solidFill>
              </a:defRPr>
            </a:pPr>
            <a:r>
              <a:rPr sz="3600">
                <a:solidFill>
                  <a:srgbClr val="777775"/>
                </a:solidFill>
              </a:rPr>
              <a:t>Body Level Four</a:t>
            </a:r>
          </a:p>
          <a:p>
            <a:pPr lvl="4">
              <a:defRPr sz="1800">
                <a:solidFill>
                  <a:srgbClr val="000000"/>
                </a:solidFill>
              </a:defRPr>
            </a:pPr>
            <a:r>
              <a:rPr sz="3600">
                <a:solidFill>
                  <a:srgbClr val="777775"/>
                </a:solidFill>
              </a:rPr>
              <a:t>Body Level Five</a:t>
            </a: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9" name="Shape 9"/>
          <p:cNvSpPr>
            <a:spLocks noGrp="1"/>
          </p:cNvSpPr>
          <p:nvPr>
            <p:ph type="title"/>
          </p:nvPr>
        </p:nvSpPr>
        <p:spPr>
          <a:prstGeom prst="rect">
            <a:avLst/>
          </a:prstGeom>
        </p:spPr>
        <p:txBody>
          <a:bodyPr/>
          <a:lstStyle/>
          <a:p>
            <a:pPr lvl="0">
              <a:defRPr sz="1800">
                <a:solidFill>
                  <a:srgbClr val="000000"/>
                </a:solidFill>
              </a:defRPr>
            </a:pPr>
            <a:r>
              <a:rPr sz="7800">
                <a:solidFill>
                  <a:srgbClr val="5C89A5"/>
                </a:solidFill>
              </a:rPr>
              <a:t>Title Text</a:t>
            </a:r>
          </a:p>
        </p:txBody>
      </p:sp>
      <p:sp>
        <p:nvSpPr>
          <p:cNvPr id="10" name="Shape 10"/>
          <p:cNvSpPr>
            <a:spLocks noGrp="1"/>
          </p:cNvSpPr>
          <p:nvPr>
            <p:ph type="body" idx="1"/>
          </p:nvPr>
        </p:nvSpPr>
        <p:spPr>
          <a:prstGeom prst="rect">
            <a:avLst/>
          </a:prstGeom>
        </p:spPr>
        <p:txBody>
          <a:bodyPr/>
          <a:lstStyle>
            <a:lvl1pPr>
              <a:buBlip>
                <a:blip r:embed="rId2"/>
              </a:buBlip>
            </a:lvl1pPr>
            <a:lvl2pPr>
              <a:buBlip>
                <a:blip r:embed="rId2"/>
              </a:buBlip>
            </a:lvl2pPr>
            <a:lvl3pPr>
              <a:buBlip>
                <a:blip r:embed="rId2"/>
              </a:buBlip>
            </a:lvl3pPr>
            <a:lvl4pPr>
              <a:buBlip>
                <a:blip r:embed="rId2"/>
              </a:buBlip>
            </a:lvl4pPr>
            <a:lvl5pPr>
              <a:buBlip>
                <a:blip r:embed="rId2"/>
              </a:buBlip>
            </a:lvl5pPr>
          </a:lstStyle>
          <a:p>
            <a:pPr lvl="0">
              <a:defRPr sz="1800">
                <a:solidFill>
                  <a:srgbClr val="000000"/>
                </a:solidFill>
              </a:defRPr>
            </a:pPr>
            <a:r>
              <a:rPr sz="3600">
                <a:solidFill>
                  <a:srgbClr val="777775"/>
                </a:solidFill>
              </a:rPr>
              <a:t>Body Level One</a:t>
            </a:r>
          </a:p>
          <a:p>
            <a:pPr lvl="1">
              <a:defRPr sz="1800">
                <a:solidFill>
                  <a:srgbClr val="000000"/>
                </a:solidFill>
              </a:defRPr>
            </a:pPr>
            <a:r>
              <a:rPr sz="3600">
                <a:solidFill>
                  <a:srgbClr val="777775"/>
                </a:solidFill>
              </a:rPr>
              <a:t>Body Level Two</a:t>
            </a:r>
          </a:p>
          <a:p>
            <a:pPr lvl="2">
              <a:defRPr sz="1800">
                <a:solidFill>
                  <a:srgbClr val="000000"/>
                </a:solidFill>
              </a:defRPr>
            </a:pPr>
            <a:r>
              <a:rPr sz="3600">
                <a:solidFill>
                  <a:srgbClr val="777775"/>
                </a:solidFill>
              </a:rPr>
              <a:t>Body Level Three</a:t>
            </a:r>
          </a:p>
          <a:p>
            <a:pPr lvl="3">
              <a:defRPr sz="1800">
                <a:solidFill>
                  <a:srgbClr val="000000"/>
                </a:solidFill>
              </a:defRPr>
            </a:pPr>
            <a:r>
              <a:rPr sz="3600">
                <a:solidFill>
                  <a:srgbClr val="777775"/>
                </a:solidFill>
              </a:rPr>
              <a:t>Body Level Four</a:t>
            </a:r>
          </a:p>
          <a:p>
            <a:pPr lvl="4">
              <a:defRPr sz="1800">
                <a:solidFill>
                  <a:srgbClr val="000000"/>
                </a:solidFill>
              </a:defRPr>
            </a:pPr>
            <a:r>
              <a:rPr sz="3600">
                <a:solidFill>
                  <a:srgbClr val="777775"/>
                </a:solidFill>
              </a:rPr>
              <a:t>Body Level Five</a:t>
            </a:r>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tx">
  <p:cSld name="Photo - Vertical copy">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68" name="Shape 68"/>
          <p:cNvSpPr>
            <a:spLocks noGrp="1"/>
          </p:cNvSpPr>
          <p:nvPr>
            <p:ph type="title"/>
          </p:nvPr>
        </p:nvSpPr>
        <p:spPr>
          <a:xfrm>
            <a:off x="1041400" y="2019300"/>
            <a:ext cx="5334000" cy="2870200"/>
          </a:xfrm>
          <a:prstGeom prst="rect">
            <a:avLst/>
          </a:prstGeom>
        </p:spPr>
        <p:txBody>
          <a:bodyPr lIns="0" tIns="0" rIns="0" bIns="0" anchor="b"/>
          <a:lstStyle>
            <a:lvl1pPr marL="0">
              <a:defRPr>
                <a:solidFill>
                  <a:srgbClr val="DEDDDE"/>
                </a:solidFill>
                <a:latin typeface="+mj-lt"/>
                <a:ea typeface="+mj-ea"/>
                <a:cs typeface="+mj-cs"/>
                <a:sym typeface="Helvetica Neue Bold Condensed"/>
              </a:defRPr>
            </a:lvl1pPr>
          </a:lstStyle>
          <a:p>
            <a:pPr lvl="0">
              <a:defRPr sz="1800">
                <a:solidFill>
                  <a:srgbClr val="000000"/>
                </a:solidFill>
              </a:defRPr>
            </a:pPr>
            <a:r>
              <a:rPr sz="7800">
                <a:solidFill>
                  <a:srgbClr val="DEDDDE"/>
                </a:solidFill>
              </a:rPr>
              <a:t>Title Text</a:t>
            </a:r>
          </a:p>
        </p:txBody>
      </p:sp>
      <p:sp>
        <p:nvSpPr>
          <p:cNvPr id="69" name="Shape 69"/>
          <p:cNvSpPr>
            <a:spLocks noGrp="1"/>
          </p:cNvSpPr>
          <p:nvPr>
            <p:ph type="body" idx="1"/>
          </p:nvPr>
        </p:nvSpPr>
        <p:spPr>
          <a:xfrm>
            <a:off x="1041400" y="4876800"/>
            <a:ext cx="5334000" cy="2857500"/>
          </a:xfrm>
          <a:prstGeom prst="rect">
            <a:avLst/>
          </a:prstGeom>
        </p:spPr>
        <p:txBody>
          <a:bodyPr lIns="0" tIns="0" rIns="0" bIns="0" anchor="t"/>
          <a:lstStyle>
            <a:lvl1pPr marL="0" indent="0">
              <a:lnSpc>
                <a:spcPct val="110000"/>
              </a:lnSpc>
              <a:spcBef>
                <a:spcPts val="0"/>
              </a:spcBef>
              <a:buSzTx/>
              <a:buNone/>
              <a:defRPr>
                <a:solidFill>
                  <a:srgbClr val="6696B6"/>
                </a:solidFill>
                <a:latin typeface="+mj-lt"/>
                <a:ea typeface="+mj-ea"/>
                <a:cs typeface="+mj-cs"/>
                <a:sym typeface="Helvetica Neue Bold Condensed"/>
              </a:defRPr>
            </a:lvl1pPr>
            <a:lvl2pPr marL="0" indent="0">
              <a:lnSpc>
                <a:spcPct val="110000"/>
              </a:lnSpc>
              <a:spcBef>
                <a:spcPts val="0"/>
              </a:spcBef>
              <a:buSzTx/>
              <a:buNone/>
              <a:defRPr>
                <a:solidFill>
                  <a:srgbClr val="6696B6"/>
                </a:solidFill>
                <a:latin typeface="+mj-lt"/>
                <a:ea typeface="+mj-ea"/>
                <a:cs typeface="+mj-cs"/>
                <a:sym typeface="Helvetica Neue Bold Condensed"/>
              </a:defRPr>
            </a:lvl2pPr>
            <a:lvl3pPr marL="0" indent="0">
              <a:lnSpc>
                <a:spcPct val="110000"/>
              </a:lnSpc>
              <a:spcBef>
                <a:spcPts val="0"/>
              </a:spcBef>
              <a:buSzTx/>
              <a:buNone/>
              <a:defRPr>
                <a:solidFill>
                  <a:srgbClr val="6696B6"/>
                </a:solidFill>
                <a:latin typeface="+mj-lt"/>
                <a:ea typeface="+mj-ea"/>
                <a:cs typeface="+mj-cs"/>
                <a:sym typeface="Helvetica Neue Bold Condensed"/>
              </a:defRPr>
            </a:lvl3pPr>
            <a:lvl4pPr marL="0" indent="0">
              <a:lnSpc>
                <a:spcPct val="110000"/>
              </a:lnSpc>
              <a:spcBef>
                <a:spcPts val="0"/>
              </a:spcBef>
              <a:buSzTx/>
              <a:buNone/>
              <a:defRPr>
                <a:solidFill>
                  <a:srgbClr val="6696B6"/>
                </a:solidFill>
                <a:latin typeface="+mj-lt"/>
                <a:ea typeface="+mj-ea"/>
                <a:cs typeface="+mj-cs"/>
                <a:sym typeface="Helvetica Neue Bold Condensed"/>
              </a:defRPr>
            </a:lvl4pPr>
            <a:lvl5pPr marL="0" indent="0">
              <a:lnSpc>
                <a:spcPct val="110000"/>
              </a:lnSpc>
              <a:spcBef>
                <a:spcPts val="0"/>
              </a:spcBef>
              <a:buSzTx/>
              <a:buNone/>
              <a:defRPr>
                <a:solidFill>
                  <a:srgbClr val="6696B6"/>
                </a:solidFill>
                <a:latin typeface="+mj-lt"/>
                <a:ea typeface="+mj-ea"/>
                <a:cs typeface="+mj-cs"/>
                <a:sym typeface="Helvetica Neue Bold Condensed"/>
              </a:defRPr>
            </a:lvl5pPr>
          </a:lstStyle>
          <a:p>
            <a:pPr lvl="0">
              <a:defRPr sz="1800">
                <a:solidFill>
                  <a:srgbClr val="000000"/>
                </a:solidFill>
              </a:defRPr>
            </a:pPr>
            <a:r>
              <a:rPr sz="3600">
                <a:solidFill>
                  <a:srgbClr val="6696B6"/>
                </a:solidFill>
              </a:rPr>
              <a:t>Body Level One</a:t>
            </a:r>
          </a:p>
          <a:p>
            <a:pPr lvl="1">
              <a:defRPr sz="1800">
                <a:solidFill>
                  <a:srgbClr val="000000"/>
                </a:solidFill>
              </a:defRPr>
            </a:pPr>
            <a:r>
              <a:rPr sz="3600">
                <a:solidFill>
                  <a:srgbClr val="6696B6"/>
                </a:solidFill>
              </a:rPr>
              <a:t>Body Level Two</a:t>
            </a:r>
          </a:p>
          <a:p>
            <a:pPr lvl="2">
              <a:defRPr sz="1800">
                <a:solidFill>
                  <a:srgbClr val="000000"/>
                </a:solidFill>
              </a:defRPr>
            </a:pPr>
            <a:r>
              <a:rPr sz="3600">
                <a:solidFill>
                  <a:srgbClr val="6696B6"/>
                </a:solidFill>
              </a:rPr>
              <a:t>Body Level Three</a:t>
            </a:r>
          </a:p>
          <a:p>
            <a:pPr lvl="3">
              <a:defRPr sz="1800">
                <a:solidFill>
                  <a:srgbClr val="000000"/>
                </a:solidFill>
              </a:defRPr>
            </a:pPr>
            <a:r>
              <a:rPr sz="3600">
                <a:solidFill>
                  <a:srgbClr val="6696B6"/>
                </a:solidFill>
              </a:rPr>
              <a:t>Body Level Four</a:t>
            </a:r>
          </a:p>
          <a:p>
            <a:pPr lvl="4">
              <a:defRPr sz="1800">
                <a:solidFill>
                  <a:srgbClr val="000000"/>
                </a:solidFill>
              </a:defRPr>
            </a:pPr>
            <a:r>
              <a:rPr sz="3600">
                <a:solidFill>
                  <a:srgbClr val="6696B6"/>
                </a:solidFill>
              </a:rPr>
              <a:t>Body Level Five</a:t>
            </a:r>
          </a:p>
        </p:txBody>
      </p:sp>
    </p:spTree>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type="tx">
  <p:cSld name="Photo - Vertical copy 1">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71" name="Shape 71"/>
          <p:cNvSpPr>
            <a:spLocks noGrp="1"/>
          </p:cNvSpPr>
          <p:nvPr>
            <p:ph type="title"/>
          </p:nvPr>
        </p:nvSpPr>
        <p:spPr>
          <a:xfrm>
            <a:off x="1041400" y="2019300"/>
            <a:ext cx="5334000" cy="2870200"/>
          </a:xfrm>
          <a:prstGeom prst="rect">
            <a:avLst/>
          </a:prstGeom>
        </p:spPr>
        <p:txBody>
          <a:bodyPr lIns="0" tIns="0" rIns="0" bIns="0" anchor="b"/>
          <a:lstStyle>
            <a:lvl1pPr marL="0">
              <a:defRPr>
                <a:solidFill>
                  <a:srgbClr val="DEDDDE"/>
                </a:solidFill>
                <a:latin typeface="+mj-lt"/>
                <a:ea typeface="+mj-ea"/>
                <a:cs typeface="+mj-cs"/>
                <a:sym typeface="Helvetica Neue Bold Condensed"/>
              </a:defRPr>
            </a:lvl1pPr>
          </a:lstStyle>
          <a:p>
            <a:pPr lvl="0">
              <a:defRPr sz="1800">
                <a:solidFill>
                  <a:srgbClr val="000000"/>
                </a:solidFill>
              </a:defRPr>
            </a:pPr>
            <a:r>
              <a:rPr sz="7800">
                <a:solidFill>
                  <a:srgbClr val="DEDDDE"/>
                </a:solidFill>
              </a:rPr>
              <a:t>Title Text</a:t>
            </a:r>
          </a:p>
        </p:txBody>
      </p:sp>
      <p:sp>
        <p:nvSpPr>
          <p:cNvPr id="72" name="Shape 72"/>
          <p:cNvSpPr>
            <a:spLocks noGrp="1"/>
          </p:cNvSpPr>
          <p:nvPr>
            <p:ph type="body" idx="1"/>
          </p:nvPr>
        </p:nvSpPr>
        <p:spPr>
          <a:xfrm>
            <a:off x="1041400" y="4876800"/>
            <a:ext cx="5334000" cy="2857500"/>
          </a:xfrm>
          <a:prstGeom prst="rect">
            <a:avLst/>
          </a:prstGeom>
        </p:spPr>
        <p:txBody>
          <a:bodyPr lIns="0" tIns="0" rIns="0" bIns="0" anchor="t"/>
          <a:lstStyle>
            <a:lvl1pPr marL="0" indent="0">
              <a:lnSpc>
                <a:spcPct val="110000"/>
              </a:lnSpc>
              <a:spcBef>
                <a:spcPts val="0"/>
              </a:spcBef>
              <a:buSzTx/>
              <a:buNone/>
              <a:defRPr>
                <a:solidFill>
                  <a:srgbClr val="6696B6"/>
                </a:solidFill>
                <a:latin typeface="+mj-lt"/>
                <a:ea typeface="+mj-ea"/>
                <a:cs typeface="+mj-cs"/>
                <a:sym typeface="Helvetica Neue Bold Condensed"/>
              </a:defRPr>
            </a:lvl1pPr>
            <a:lvl2pPr marL="0" indent="0">
              <a:lnSpc>
                <a:spcPct val="110000"/>
              </a:lnSpc>
              <a:spcBef>
                <a:spcPts val="0"/>
              </a:spcBef>
              <a:buSzTx/>
              <a:buNone/>
              <a:defRPr>
                <a:solidFill>
                  <a:srgbClr val="6696B6"/>
                </a:solidFill>
                <a:latin typeface="+mj-lt"/>
                <a:ea typeface="+mj-ea"/>
                <a:cs typeface="+mj-cs"/>
                <a:sym typeface="Helvetica Neue Bold Condensed"/>
              </a:defRPr>
            </a:lvl2pPr>
            <a:lvl3pPr marL="0" indent="0">
              <a:lnSpc>
                <a:spcPct val="110000"/>
              </a:lnSpc>
              <a:spcBef>
                <a:spcPts val="0"/>
              </a:spcBef>
              <a:buSzTx/>
              <a:buNone/>
              <a:defRPr>
                <a:solidFill>
                  <a:srgbClr val="6696B6"/>
                </a:solidFill>
                <a:latin typeface="+mj-lt"/>
                <a:ea typeface="+mj-ea"/>
                <a:cs typeface="+mj-cs"/>
                <a:sym typeface="Helvetica Neue Bold Condensed"/>
              </a:defRPr>
            </a:lvl3pPr>
            <a:lvl4pPr marL="0" indent="0">
              <a:lnSpc>
                <a:spcPct val="110000"/>
              </a:lnSpc>
              <a:spcBef>
                <a:spcPts val="0"/>
              </a:spcBef>
              <a:buSzTx/>
              <a:buNone/>
              <a:defRPr>
                <a:solidFill>
                  <a:srgbClr val="6696B6"/>
                </a:solidFill>
                <a:latin typeface="+mj-lt"/>
                <a:ea typeface="+mj-ea"/>
                <a:cs typeface="+mj-cs"/>
                <a:sym typeface="Helvetica Neue Bold Condensed"/>
              </a:defRPr>
            </a:lvl4pPr>
            <a:lvl5pPr marL="0" indent="0">
              <a:lnSpc>
                <a:spcPct val="110000"/>
              </a:lnSpc>
              <a:spcBef>
                <a:spcPts val="0"/>
              </a:spcBef>
              <a:buSzTx/>
              <a:buNone/>
              <a:defRPr>
                <a:solidFill>
                  <a:srgbClr val="6696B6"/>
                </a:solidFill>
                <a:latin typeface="+mj-lt"/>
                <a:ea typeface="+mj-ea"/>
                <a:cs typeface="+mj-cs"/>
                <a:sym typeface="Helvetica Neue Bold Condensed"/>
              </a:defRPr>
            </a:lvl5pPr>
          </a:lstStyle>
          <a:p>
            <a:pPr lvl="0">
              <a:defRPr sz="1800">
                <a:solidFill>
                  <a:srgbClr val="000000"/>
                </a:solidFill>
              </a:defRPr>
            </a:pPr>
            <a:r>
              <a:rPr sz="3600">
                <a:solidFill>
                  <a:srgbClr val="6696B6"/>
                </a:solidFill>
              </a:rPr>
              <a:t>Body Level One</a:t>
            </a:r>
          </a:p>
          <a:p>
            <a:pPr lvl="1">
              <a:defRPr sz="1800">
                <a:solidFill>
                  <a:srgbClr val="000000"/>
                </a:solidFill>
              </a:defRPr>
            </a:pPr>
            <a:r>
              <a:rPr sz="3600">
                <a:solidFill>
                  <a:srgbClr val="6696B6"/>
                </a:solidFill>
              </a:rPr>
              <a:t>Body Level Two</a:t>
            </a:r>
          </a:p>
          <a:p>
            <a:pPr lvl="2">
              <a:defRPr sz="1800">
                <a:solidFill>
                  <a:srgbClr val="000000"/>
                </a:solidFill>
              </a:defRPr>
            </a:pPr>
            <a:r>
              <a:rPr sz="3600">
                <a:solidFill>
                  <a:srgbClr val="6696B6"/>
                </a:solidFill>
              </a:rPr>
              <a:t>Body Level Three</a:t>
            </a:r>
          </a:p>
          <a:p>
            <a:pPr lvl="3">
              <a:defRPr sz="1800">
                <a:solidFill>
                  <a:srgbClr val="000000"/>
                </a:solidFill>
              </a:defRPr>
            </a:pPr>
            <a:r>
              <a:rPr sz="3600">
                <a:solidFill>
                  <a:srgbClr val="6696B6"/>
                </a:solidFill>
              </a:rPr>
              <a:t>Body Level Four</a:t>
            </a:r>
          </a:p>
          <a:p>
            <a:pPr lvl="4">
              <a:defRPr sz="1800">
                <a:solidFill>
                  <a:srgbClr val="000000"/>
                </a:solidFill>
              </a:defRPr>
            </a:pPr>
            <a:r>
              <a:rPr sz="3600">
                <a:solidFill>
                  <a:srgbClr val="6696B6"/>
                </a:solidFill>
              </a:rPr>
              <a:t>Body Level Five</a:t>
            </a: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mp; Bullets - 2 Column">
    <p:spTree>
      <p:nvGrpSpPr>
        <p:cNvPr id="1" name=""/>
        <p:cNvGrpSpPr/>
        <p:nvPr/>
      </p:nvGrpSpPr>
      <p:grpSpPr>
        <a:xfrm>
          <a:off x="0" y="0"/>
          <a:ext cx="0" cy="0"/>
          <a:chOff x="0" y="0"/>
          <a:chExt cx="0" cy="0"/>
        </a:xfrm>
      </p:grpSpPr>
      <p:sp>
        <p:nvSpPr>
          <p:cNvPr id="12" name="Shape 12"/>
          <p:cNvSpPr>
            <a:spLocks noGrp="1"/>
          </p:cNvSpPr>
          <p:nvPr>
            <p:ph type="title"/>
          </p:nvPr>
        </p:nvSpPr>
        <p:spPr>
          <a:prstGeom prst="rect">
            <a:avLst/>
          </a:prstGeom>
        </p:spPr>
        <p:txBody>
          <a:bodyPr/>
          <a:lstStyle/>
          <a:p>
            <a:pPr lvl="0">
              <a:defRPr sz="1800">
                <a:solidFill>
                  <a:srgbClr val="000000"/>
                </a:solidFill>
              </a:defRPr>
            </a:pPr>
            <a:r>
              <a:rPr sz="7800">
                <a:solidFill>
                  <a:srgbClr val="5C89A5"/>
                </a:solidFill>
              </a:rPr>
              <a:t>Title Text</a:t>
            </a:r>
          </a:p>
        </p:txBody>
      </p:sp>
      <p:sp>
        <p:nvSpPr>
          <p:cNvPr id="13" name="Shape 13"/>
          <p:cNvSpPr>
            <a:spLocks noGrp="1"/>
          </p:cNvSpPr>
          <p:nvPr>
            <p:ph type="body" idx="1"/>
          </p:nvPr>
        </p:nvSpPr>
        <p:spPr>
          <a:prstGeom prst="rect">
            <a:avLst/>
          </a:prstGeom>
        </p:spPr>
        <p:txBody>
          <a:bodyPr lIns="0" tIns="0" rIns="0" bIns="0" numCol="2" spcCol="546100" anchor="t"/>
          <a:lstStyle>
            <a:lvl1pPr>
              <a:buBlip>
                <a:blip r:embed="rId2"/>
              </a:buBlip>
            </a:lvl1pPr>
            <a:lvl2pPr>
              <a:buBlip>
                <a:blip r:embed="rId2"/>
              </a:buBlip>
            </a:lvl2pPr>
            <a:lvl3pPr>
              <a:buBlip>
                <a:blip r:embed="rId2"/>
              </a:buBlip>
            </a:lvl3pPr>
            <a:lvl4pPr>
              <a:buBlip>
                <a:blip r:embed="rId2"/>
              </a:buBlip>
            </a:lvl4pPr>
            <a:lvl5pPr>
              <a:buBlip>
                <a:blip r:embed="rId2"/>
              </a:buBlip>
            </a:lvl5pPr>
          </a:lstStyle>
          <a:p>
            <a:pPr lvl="0">
              <a:defRPr sz="1800">
                <a:solidFill>
                  <a:srgbClr val="000000"/>
                </a:solidFill>
              </a:defRPr>
            </a:pPr>
            <a:r>
              <a:rPr sz="3600">
                <a:solidFill>
                  <a:srgbClr val="777775"/>
                </a:solidFill>
              </a:rPr>
              <a:t>Body Level One</a:t>
            </a:r>
          </a:p>
          <a:p>
            <a:pPr lvl="1">
              <a:defRPr sz="1800">
                <a:solidFill>
                  <a:srgbClr val="000000"/>
                </a:solidFill>
              </a:defRPr>
            </a:pPr>
            <a:r>
              <a:rPr sz="3600">
                <a:solidFill>
                  <a:srgbClr val="777775"/>
                </a:solidFill>
              </a:rPr>
              <a:t>Body Level Two</a:t>
            </a:r>
          </a:p>
          <a:p>
            <a:pPr lvl="2">
              <a:defRPr sz="1800">
                <a:solidFill>
                  <a:srgbClr val="000000"/>
                </a:solidFill>
              </a:defRPr>
            </a:pPr>
            <a:r>
              <a:rPr sz="3600">
                <a:solidFill>
                  <a:srgbClr val="777775"/>
                </a:solidFill>
              </a:rPr>
              <a:t>Body Level Three</a:t>
            </a:r>
          </a:p>
          <a:p>
            <a:pPr lvl="3">
              <a:defRPr sz="1800">
                <a:solidFill>
                  <a:srgbClr val="000000"/>
                </a:solidFill>
              </a:defRPr>
            </a:pPr>
            <a:r>
              <a:rPr sz="3600">
                <a:solidFill>
                  <a:srgbClr val="777775"/>
                </a:solidFill>
              </a:rPr>
              <a:t>Body Level Four</a:t>
            </a:r>
          </a:p>
          <a:p>
            <a:pPr lvl="4">
              <a:defRPr sz="1800">
                <a:solidFill>
                  <a:srgbClr val="000000"/>
                </a:solidFill>
              </a:defRPr>
            </a:pPr>
            <a:r>
              <a:rPr sz="3600">
                <a:solidFill>
                  <a:srgbClr val="777775"/>
                </a:solidFill>
              </a:rPr>
              <a:t>Body Level Five</a:t>
            </a: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15" name="Shape 15"/>
          <p:cNvSpPr>
            <a:spLocks noGrp="1"/>
          </p:cNvSpPr>
          <p:nvPr>
            <p:ph type="body" idx="1"/>
          </p:nvPr>
        </p:nvSpPr>
        <p:spPr>
          <a:xfrm>
            <a:off x="1041400" y="1473200"/>
            <a:ext cx="10922000" cy="6807200"/>
          </a:xfrm>
          <a:prstGeom prst="rect">
            <a:avLst/>
          </a:prstGeom>
        </p:spPr>
        <p:txBody>
          <a:bodyPr/>
          <a:lstStyle>
            <a:lvl1pPr>
              <a:spcBef>
                <a:spcPts val="4800"/>
              </a:spcBef>
              <a:buBlip>
                <a:blip r:embed="rId2"/>
              </a:buBlip>
            </a:lvl1pPr>
            <a:lvl2pPr>
              <a:spcBef>
                <a:spcPts val="4800"/>
              </a:spcBef>
              <a:buBlip>
                <a:blip r:embed="rId2"/>
              </a:buBlip>
            </a:lvl2pPr>
            <a:lvl3pPr>
              <a:spcBef>
                <a:spcPts val="4800"/>
              </a:spcBef>
              <a:buBlip>
                <a:blip r:embed="rId2"/>
              </a:buBlip>
            </a:lvl3pPr>
            <a:lvl4pPr>
              <a:spcBef>
                <a:spcPts val="4800"/>
              </a:spcBef>
              <a:buBlip>
                <a:blip r:embed="rId2"/>
              </a:buBlip>
            </a:lvl4pPr>
            <a:lvl5pPr>
              <a:spcBef>
                <a:spcPts val="4800"/>
              </a:spcBef>
              <a:buBlip>
                <a:blip r:embed="rId2"/>
              </a:buBlip>
            </a:lvl5pPr>
          </a:lstStyle>
          <a:p>
            <a:pPr lvl="0">
              <a:defRPr sz="1800">
                <a:solidFill>
                  <a:srgbClr val="000000"/>
                </a:solidFill>
              </a:defRPr>
            </a:pPr>
            <a:r>
              <a:rPr sz="3600">
                <a:solidFill>
                  <a:srgbClr val="777775"/>
                </a:solidFill>
              </a:rPr>
              <a:t>Body Level One</a:t>
            </a:r>
          </a:p>
          <a:p>
            <a:pPr lvl="1">
              <a:defRPr sz="1800">
                <a:solidFill>
                  <a:srgbClr val="000000"/>
                </a:solidFill>
              </a:defRPr>
            </a:pPr>
            <a:r>
              <a:rPr sz="3600">
                <a:solidFill>
                  <a:srgbClr val="777775"/>
                </a:solidFill>
              </a:rPr>
              <a:t>Body Level Two</a:t>
            </a:r>
          </a:p>
          <a:p>
            <a:pPr lvl="2">
              <a:defRPr sz="1800">
                <a:solidFill>
                  <a:srgbClr val="000000"/>
                </a:solidFill>
              </a:defRPr>
            </a:pPr>
            <a:r>
              <a:rPr sz="3600">
                <a:solidFill>
                  <a:srgbClr val="777775"/>
                </a:solidFill>
              </a:rPr>
              <a:t>Body Level Three</a:t>
            </a:r>
          </a:p>
          <a:p>
            <a:pPr lvl="3">
              <a:defRPr sz="1800">
                <a:solidFill>
                  <a:srgbClr val="000000"/>
                </a:solidFill>
              </a:defRPr>
            </a:pPr>
            <a:r>
              <a:rPr sz="3600">
                <a:solidFill>
                  <a:srgbClr val="777775"/>
                </a:solidFill>
              </a:rPr>
              <a:t>Body Level Four</a:t>
            </a:r>
          </a:p>
          <a:p>
            <a:pPr lvl="4">
              <a:defRPr sz="1800">
                <a:solidFill>
                  <a:srgbClr val="000000"/>
                </a:solidFill>
              </a:defRPr>
            </a:pPr>
            <a:r>
              <a:rPr sz="3600">
                <a:solidFill>
                  <a:srgbClr val="777775"/>
                </a:solidFill>
              </a:rPr>
              <a:t>Body Level Five</a:t>
            </a: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18" name="Shape 18"/>
          <p:cNvSpPr>
            <a:spLocks noGrp="1"/>
          </p:cNvSpPr>
          <p:nvPr>
            <p:ph type="title"/>
          </p:nvPr>
        </p:nvSpPr>
        <p:spPr>
          <a:prstGeom prst="rect">
            <a:avLst/>
          </a:prstGeom>
        </p:spPr>
        <p:txBody>
          <a:bodyPr/>
          <a:lstStyle/>
          <a:p>
            <a:pPr lvl="0">
              <a:defRPr sz="1800">
                <a:solidFill>
                  <a:srgbClr val="000000"/>
                </a:solidFill>
              </a:defRPr>
            </a:pPr>
            <a:r>
              <a:rPr sz="7800">
                <a:solidFill>
                  <a:srgbClr val="5C89A5"/>
                </a:solidFill>
              </a:rPr>
              <a:t>Title Text</a:t>
            </a: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20" name="Shape 20"/>
          <p:cNvSpPr>
            <a:spLocks noGrp="1"/>
          </p:cNvSpPr>
          <p:nvPr>
            <p:ph type="title"/>
          </p:nvPr>
        </p:nvSpPr>
        <p:spPr>
          <a:xfrm>
            <a:off x="1041400" y="3657600"/>
            <a:ext cx="10922000" cy="2438400"/>
          </a:xfrm>
          <a:prstGeom prst="rect">
            <a:avLst/>
          </a:prstGeom>
        </p:spPr>
        <p:txBody>
          <a:bodyPr/>
          <a:lstStyle/>
          <a:p>
            <a:pPr lvl="0">
              <a:defRPr sz="1800">
                <a:solidFill>
                  <a:srgbClr val="000000"/>
                </a:solidFill>
              </a:defRPr>
            </a:pPr>
            <a:r>
              <a:rPr sz="7800">
                <a:solidFill>
                  <a:srgbClr val="5C89A5"/>
                </a:solidFill>
              </a:rPr>
              <a:t>Title Text</a:t>
            </a: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Title - Center Alt">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2" name="Shape 22"/>
          <p:cNvSpPr>
            <a:spLocks noGrp="1"/>
          </p:cNvSpPr>
          <p:nvPr>
            <p:ph type="title"/>
          </p:nvPr>
        </p:nvSpPr>
        <p:spPr>
          <a:xfrm>
            <a:off x="1422400" y="3568700"/>
            <a:ext cx="10541000" cy="2628900"/>
          </a:xfrm>
          <a:prstGeom prst="rect">
            <a:avLst/>
          </a:prstGeom>
        </p:spPr>
        <p:txBody>
          <a:bodyPr/>
          <a:lstStyle>
            <a:lvl1pPr marL="0">
              <a:lnSpc>
                <a:spcPct val="100000"/>
              </a:lnSpc>
              <a:defRPr sz="7600">
                <a:solidFill>
                  <a:srgbClr val="DEDDDE"/>
                </a:solidFill>
                <a:latin typeface="+mj-lt"/>
                <a:ea typeface="+mj-ea"/>
                <a:cs typeface="+mj-cs"/>
                <a:sym typeface="Helvetica Neue Bold Condensed"/>
              </a:defRPr>
            </a:lvl1pPr>
          </a:lstStyle>
          <a:p>
            <a:pPr lvl="0">
              <a:defRPr sz="1800">
                <a:solidFill>
                  <a:srgbClr val="000000"/>
                </a:solidFill>
              </a:defRPr>
            </a:pPr>
            <a:r>
              <a:rPr sz="7600">
                <a:solidFill>
                  <a:srgbClr val="DEDDDE"/>
                </a:solidFill>
              </a:rPr>
              <a:t>Title Text</a:t>
            </a: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hoto - Horizont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4" name="Shape 24"/>
          <p:cNvSpPr/>
          <p:nvPr/>
        </p:nvSpPr>
        <p:spPr>
          <a:xfrm>
            <a:off x="278468" y="8915400"/>
            <a:ext cx="12459504" cy="2"/>
          </a:xfrm>
          <a:prstGeom prst="line">
            <a:avLst/>
          </a:prstGeom>
          <a:ln w="25400">
            <a:solidFill>
              <a:srgbClr val="A2A1A6"/>
            </a:solidFill>
            <a:miter lim="400000"/>
          </a:ln>
        </p:spPr>
        <p:txBody>
          <a:bodyPr lIns="0" tIns="0" rIns="0" bIns="0"/>
          <a:lstStyle/>
          <a:p>
            <a:pPr lvl="0" algn="l" defTabSz="457200">
              <a:defRPr sz="1200" cap="none">
                <a:solidFill>
                  <a:srgbClr val="000000"/>
                </a:solidFill>
                <a:latin typeface="Helvetica"/>
                <a:ea typeface="Helvetica"/>
                <a:cs typeface="Helvetica"/>
                <a:sym typeface="Helvetica"/>
              </a:defRPr>
            </a:pPr>
            <a:endParaRPr/>
          </a:p>
        </p:txBody>
      </p:sp>
      <p:sp>
        <p:nvSpPr>
          <p:cNvPr id="25" name="Shape 25"/>
          <p:cNvSpPr/>
          <p:nvPr/>
        </p:nvSpPr>
        <p:spPr>
          <a:xfrm>
            <a:off x="5256868" y="8902701"/>
            <a:ext cx="1" cy="596899"/>
          </a:xfrm>
          <a:prstGeom prst="line">
            <a:avLst/>
          </a:prstGeom>
          <a:ln w="25400">
            <a:solidFill>
              <a:srgbClr val="A2A1A6"/>
            </a:solidFill>
            <a:miter lim="400000"/>
          </a:ln>
        </p:spPr>
        <p:txBody>
          <a:bodyPr lIns="0" tIns="0" rIns="0" bIns="0"/>
          <a:lstStyle/>
          <a:p>
            <a:pPr lvl="0" algn="l" defTabSz="457200">
              <a:defRPr sz="1200" cap="none">
                <a:solidFill>
                  <a:srgbClr val="000000"/>
                </a:solidFill>
                <a:latin typeface="Helvetica"/>
                <a:ea typeface="Helvetica"/>
                <a:cs typeface="Helvetica"/>
                <a:sym typeface="Helvetica"/>
              </a:defRPr>
            </a:pPr>
            <a:endParaRPr/>
          </a:p>
        </p:txBody>
      </p:sp>
      <p:sp>
        <p:nvSpPr>
          <p:cNvPr id="26" name="Shape 26"/>
          <p:cNvSpPr/>
          <p:nvPr/>
        </p:nvSpPr>
        <p:spPr>
          <a:xfrm>
            <a:off x="278468" y="7188200"/>
            <a:ext cx="12459504" cy="2"/>
          </a:xfrm>
          <a:prstGeom prst="line">
            <a:avLst/>
          </a:prstGeom>
          <a:ln w="25400">
            <a:solidFill>
              <a:srgbClr val="A2A1A6"/>
            </a:solidFill>
            <a:miter lim="400000"/>
          </a:ln>
        </p:spPr>
        <p:txBody>
          <a:bodyPr lIns="0" tIns="0" rIns="0" bIns="0"/>
          <a:lstStyle/>
          <a:p>
            <a:pPr lvl="0" algn="l" defTabSz="457200">
              <a:defRPr sz="1200" cap="none">
                <a:solidFill>
                  <a:srgbClr val="000000"/>
                </a:solidFill>
                <a:latin typeface="Helvetica"/>
                <a:ea typeface="Helvetica"/>
                <a:cs typeface="Helvetica"/>
                <a:sym typeface="Helvetica"/>
              </a:defRPr>
            </a:pPr>
            <a:endParaRPr/>
          </a:p>
        </p:txBody>
      </p:sp>
      <p:sp>
        <p:nvSpPr>
          <p:cNvPr id="27" name="Shape 27"/>
          <p:cNvSpPr>
            <a:spLocks noGrp="1"/>
          </p:cNvSpPr>
          <p:nvPr>
            <p:ph type="title"/>
          </p:nvPr>
        </p:nvSpPr>
        <p:spPr>
          <a:xfrm>
            <a:off x="1422400" y="7099300"/>
            <a:ext cx="10845800" cy="1028700"/>
          </a:xfrm>
          <a:prstGeom prst="rect">
            <a:avLst/>
          </a:prstGeom>
        </p:spPr>
        <p:txBody>
          <a:bodyPr lIns="0" tIns="0" rIns="0" bIns="0" anchor="b"/>
          <a:lstStyle>
            <a:lvl1pPr marL="0">
              <a:lnSpc>
                <a:spcPct val="100000"/>
              </a:lnSpc>
              <a:defRPr sz="7400" cap="all">
                <a:solidFill>
                  <a:srgbClr val="DEDDDE"/>
                </a:solidFill>
                <a:latin typeface="+mj-lt"/>
                <a:ea typeface="+mj-ea"/>
                <a:cs typeface="+mj-cs"/>
                <a:sym typeface="Helvetica Neue Bold Condensed"/>
              </a:defRPr>
            </a:lvl1pPr>
          </a:lstStyle>
          <a:p>
            <a:pPr lvl="0">
              <a:defRPr sz="1800" cap="none">
                <a:solidFill>
                  <a:srgbClr val="000000"/>
                </a:solidFill>
              </a:defRPr>
            </a:pPr>
            <a:r>
              <a:rPr sz="7400" cap="all">
                <a:solidFill>
                  <a:srgbClr val="DEDDDE"/>
                </a:solidFill>
              </a:rPr>
              <a:t>Title Text</a:t>
            </a:r>
          </a:p>
        </p:txBody>
      </p:sp>
      <p:sp>
        <p:nvSpPr>
          <p:cNvPr id="28" name="Shape 28"/>
          <p:cNvSpPr>
            <a:spLocks noGrp="1"/>
          </p:cNvSpPr>
          <p:nvPr>
            <p:ph type="body" idx="1"/>
          </p:nvPr>
        </p:nvSpPr>
        <p:spPr>
          <a:xfrm>
            <a:off x="1422400" y="8115300"/>
            <a:ext cx="10845800" cy="749300"/>
          </a:xfrm>
          <a:prstGeom prst="rect">
            <a:avLst/>
          </a:prstGeom>
        </p:spPr>
        <p:txBody>
          <a:bodyPr lIns="0" tIns="0" rIns="0" bIns="0" anchor="t"/>
          <a:lstStyle>
            <a:lvl1pPr marL="0" indent="0">
              <a:spcBef>
                <a:spcPts val="0"/>
              </a:spcBef>
              <a:buSzTx/>
              <a:buNone/>
              <a:defRPr sz="4600" cap="all">
                <a:solidFill>
                  <a:srgbClr val="DEDDDE"/>
                </a:solidFill>
                <a:latin typeface="+mj-lt"/>
                <a:ea typeface="+mj-ea"/>
                <a:cs typeface="+mj-cs"/>
                <a:sym typeface="Helvetica Neue Bold Condensed"/>
              </a:defRPr>
            </a:lvl1pPr>
            <a:lvl2pPr marL="0" indent="0">
              <a:spcBef>
                <a:spcPts val="0"/>
              </a:spcBef>
              <a:buSzTx/>
              <a:buNone/>
              <a:defRPr sz="4600" cap="all">
                <a:solidFill>
                  <a:srgbClr val="DEDDDE"/>
                </a:solidFill>
                <a:latin typeface="+mj-lt"/>
                <a:ea typeface="+mj-ea"/>
                <a:cs typeface="+mj-cs"/>
                <a:sym typeface="Helvetica Neue Bold Condensed"/>
              </a:defRPr>
            </a:lvl2pPr>
            <a:lvl3pPr marL="0" indent="0">
              <a:spcBef>
                <a:spcPts val="0"/>
              </a:spcBef>
              <a:buSzTx/>
              <a:buNone/>
              <a:defRPr sz="4600" cap="all">
                <a:solidFill>
                  <a:srgbClr val="DEDDDE"/>
                </a:solidFill>
                <a:latin typeface="+mj-lt"/>
                <a:ea typeface="+mj-ea"/>
                <a:cs typeface="+mj-cs"/>
                <a:sym typeface="Helvetica Neue Bold Condensed"/>
              </a:defRPr>
            </a:lvl3pPr>
            <a:lvl4pPr marL="0" indent="0">
              <a:spcBef>
                <a:spcPts val="0"/>
              </a:spcBef>
              <a:buSzTx/>
              <a:buNone/>
              <a:defRPr sz="4600" cap="all">
                <a:solidFill>
                  <a:srgbClr val="DEDDDE"/>
                </a:solidFill>
                <a:latin typeface="+mj-lt"/>
                <a:ea typeface="+mj-ea"/>
                <a:cs typeface="+mj-cs"/>
                <a:sym typeface="Helvetica Neue Bold Condensed"/>
              </a:defRPr>
            </a:lvl4pPr>
            <a:lvl5pPr marL="0" indent="0">
              <a:spcBef>
                <a:spcPts val="0"/>
              </a:spcBef>
              <a:buSzTx/>
              <a:buNone/>
              <a:defRPr sz="4600" cap="all">
                <a:solidFill>
                  <a:srgbClr val="DEDDDE"/>
                </a:solidFill>
                <a:latin typeface="+mj-lt"/>
                <a:ea typeface="+mj-ea"/>
                <a:cs typeface="+mj-cs"/>
                <a:sym typeface="Helvetica Neue Bold Condensed"/>
              </a:defRPr>
            </a:lvl5pPr>
          </a:lstStyle>
          <a:p>
            <a:pPr lvl="0">
              <a:defRPr sz="1800" cap="none">
                <a:solidFill>
                  <a:srgbClr val="000000"/>
                </a:solidFill>
              </a:defRPr>
            </a:pPr>
            <a:r>
              <a:rPr sz="4600" cap="all">
                <a:solidFill>
                  <a:srgbClr val="DEDDDE"/>
                </a:solidFill>
              </a:rPr>
              <a:t>Body Level One</a:t>
            </a:r>
          </a:p>
          <a:p>
            <a:pPr lvl="1">
              <a:defRPr sz="1800" cap="none">
                <a:solidFill>
                  <a:srgbClr val="000000"/>
                </a:solidFill>
              </a:defRPr>
            </a:pPr>
            <a:r>
              <a:rPr sz="4600" cap="all">
                <a:solidFill>
                  <a:srgbClr val="DEDDDE"/>
                </a:solidFill>
              </a:rPr>
              <a:t>Body Level Two</a:t>
            </a:r>
          </a:p>
          <a:p>
            <a:pPr lvl="2">
              <a:defRPr sz="1800" cap="none">
                <a:solidFill>
                  <a:srgbClr val="000000"/>
                </a:solidFill>
              </a:defRPr>
            </a:pPr>
            <a:r>
              <a:rPr sz="4600" cap="all">
                <a:solidFill>
                  <a:srgbClr val="DEDDDE"/>
                </a:solidFill>
              </a:rPr>
              <a:t>Body Level Three</a:t>
            </a:r>
          </a:p>
          <a:p>
            <a:pPr lvl="3">
              <a:defRPr sz="1800" cap="none">
                <a:solidFill>
                  <a:srgbClr val="000000"/>
                </a:solidFill>
              </a:defRPr>
            </a:pPr>
            <a:r>
              <a:rPr sz="4600" cap="all">
                <a:solidFill>
                  <a:srgbClr val="DEDDDE"/>
                </a:solidFill>
              </a:rPr>
              <a:t>Body Level Four</a:t>
            </a:r>
          </a:p>
          <a:p>
            <a:pPr lvl="4">
              <a:defRPr sz="1800" cap="none">
                <a:solidFill>
                  <a:srgbClr val="000000"/>
                </a:solidFill>
              </a:defRPr>
            </a:pPr>
            <a:r>
              <a:rPr sz="4600" cap="all">
                <a:solidFill>
                  <a:srgbClr val="DEDDDE"/>
                </a:solidFill>
              </a:rPr>
              <a:t>Body Level Five</a:t>
            </a: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3.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2.jpe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23"/>
          <a:srcRect/>
          <a:stretch>
            <a:fillRect/>
          </a:stretch>
        </a:blipFill>
        <a:effectLst/>
      </p:bgPr>
    </p:bg>
    <p:spTree>
      <p:nvGrpSpPr>
        <p:cNvPr id="1" name=""/>
        <p:cNvGrpSpPr/>
        <p:nvPr/>
      </p:nvGrpSpPr>
      <p:grpSpPr>
        <a:xfrm>
          <a:off x="0" y="0"/>
          <a:ext cx="0" cy="0"/>
          <a:chOff x="0" y="0"/>
          <a:chExt cx="0" cy="0"/>
        </a:xfrm>
      </p:grpSpPr>
      <p:sp>
        <p:nvSpPr>
          <p:cNvPr id="2" name="Shape 2"/>
          <p:cNvSpPr/>
          <p:nvPr/>
        </p:nvSpPr>
        <p:spPr>
          <a:xfrm>
            <a:off x="283843" y="279400"/>
            <a:ext cx="12446001" cy="9220200"/>
          </a:xfrm>
          <a:prstGeom prst="rect">
            <a:avLst/>
          </a:prstGeom>
          <a:ln w="25400">
            <a:solidFill>
              <a:srgbClr val="A2A1A6"/>
            </a:solidFill>
            <a:miter lim="400000"/>
          </a:ln>
        </p:spPr>
        <p:txBody>
          <a:bodyPr lIns="0" tIns="0" rIns="0" bIns="0" anchor="ctr"/>
          <a:lstStyle/>
          <a:p>
            <a:pPr lvl="0">
              <a:defRPr sz="4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3" name="Shape 3"/>
          <p:cNvSpPr>
            <a:spLocks noGrp="1"/>
          </p:cNvSpPr>
          <p:nvPr>
            <p:ph type="title"/>
          </p:nvPr>
        </p:nvSpPr>
        <p:spPr>
          <a:xfrm>
            <a:off x="1041400" y="254000"/>
            <a:ext cx="10922000" cy="24384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p>
            <a:pPr lvl="0">
              <a:defRPr sz="1800">
                <a:solidFill>
                  <a:srgbClr val="000000"/>
                </a:solidFill>
              </a:defRPr>
            </a:pPr>
            <a:r>
              <a:rPr sz="7800">
                <a:solidFill>
                  <a:srgbClr val="5C89A5"/>
                </a:solidFill>
              </a:rPr>
              <a:t>Title Text</a:t>
            </a:r>
          </a:p>
        </p:txBody>
      </p:sp>
      <p:sp>
        <p:nvSpPr>
          <p:cNvPr id="4" name="Shape 4"/>
          <p:cNvSpPr>
            <a:spLocks noGrp="1"/>
          </p:cNvSpPr>
          <p:nvPr>
            <p:ph type="body" idx="1"/>
          </p:nvPr>
        </p:nvSpPr>
        <p:spPr>
          <a:xfrm>
            <a:off x="1041400" y="2768600"/>
            <a:ext cx="10922000" cy="57150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buBlip>
                <a:blip r:embed="rId24"/>
              </a:buBlip>
            </a:lvl1pPr>
            <a:lvl2pPr>
              <a:buBlip>
                <a:blip r:embed="rId24"/>
              </a:buBlip>
            </a:lvl2pPr>
            <a:lvl3pPr>
              <a:buBlip>
                <a:blip r:embed="rId24"/>
              </a:buBlip>
            </a:lvl3pPr>
            <a:lvl4pPr>
              <a:buBlip>
                <a:blip r:embed="rId24"/>
              </a:buBlip>
            </a:lvl4pPr>
            <a:lvl5pPr>
              <a:buBlip>
                <a:blip r:embed="rId24"/>
              </a:buBlip>
            </a:lvl5pPr>
          </a:lstStyle>
          <a:p>
            <a:pPr lvl="0">
              <a:defRPr sz="1800">
                <a:solidFill>
                  <a:srgbClr val="000000"/>
                </a:solidFill>
              </a:defRPr>
            </a:pPr>
            <a:r>
              <a:rPr sz="3600">
                <a:solidFill>
                  <a:srgbClr val="777775"/>
                </a:solidFill>
              </a:rPr>
              <a:t>Body Level One</a:t>
            </a:r>
          </a:p>
          <a:p>
            <a:pPr lvl="1">
              <a:defRPr sz="1800">
                <a:solidFill>
                  <a:srgbClr val="000000"/>
                </a:solidFill>
              </a:defRPr>
            </a:pPr>
            <a:r>
              <a:rPr sz="3600">
                <a:solidFill>
                  <a:srgbClr val="777775"/>
                </a:solidFill>
              </a:rPr>
              <a:t>Body Level Two</a:t>
            </a:r>
          </a:p>
          <a:p>
            <a:pPr lvl="2">
              <a:defRPr sz="1800">
                <a:solidFill>
                  <a:srgbClr val="000000"/>
                </a:solidFill>
              </a:defRPr>
            </a:pPr>
            <a:r>
              <a:rPr sz="3600">
                <a:solidFill>
                  <a:srgbClr val="777775"/>
                </a:solidFill>
              </a:rPr>
              <a:t>Body Level Three</a:t>
            </a:r>
          </a:p>
          <a:p>
            <a:pPr lvl="3">
              <a:defRPr sz="1800">
                <a:solidFill>
                  <a:srgbClr val="000000"/>
                </a:solidFill>
              </a:defRPr>
            </a:pPr>
            <a:r>
              <a:rPr sz="3600">
                <a:solidFill>
                  <a:srgbClr val="777775"/>
                </a:solidFill>
              </a:rPr>
              <a:t>Body Level Four</a:t>
            </a:r>
          </a:p>
          <a:p>
            <a:pPr lvl="4">
              <a:defRPr sz="1800">
                <a:solidFill>
                  <a:srgbClr val="000000"/>
                </a:solidFill>
              </a:defRPr>
            </a:pPr>
            <a:r>
              <a:rPr sz="3600">
                <a:solidFill>
                  <a:srgbClr val="777775"/>
                </a:solidFill>
              </a:rPr>
              <a:t>Body Level Five</a:t>
            </a:r>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Lst>
  <p:transition spd="med"/>
  <p:txStyles>
    <p:titleStyle>
      <a:lvl1pPr marL="408432" defTabSz="584200">
        <a:lnSpc>
          <a:spcPct val="90000"/>
        </a:lnSpc>
        <a:defRPr sz="7800">
          <a:solidFill>
            <a:srgbClr val="5C89A5"/>
          </a:solidFill>
          <a:latin typeface="+mn-lt"/>
          <a:ea typeface="+mn-ea"/>
          <a:cs typeface="+mn-cs"/>
          <a:sym typeface="Helvetica Neue Light"/>
        </a:defRPr>
      </a:lvl1pPr>
      <a:lvl2pPr marL="408432" indent="228600" defTabSz="584200">
        <a:lnSpc>
          <a:spcPct val="90000"/>
        </a:lnSpc>
        <a:defRPr sz="7800">
          <a:solidFill>
            <a:srgbClr val="5C89A5"/>
          </a:solidFill>
          <a:latin typeface="+mn-lt"/>
          <a:ea typeface="+mn-ea"/>
          <a:cs typeface="+mn-cs"/>
          <a:sym typeface="Helvetica Neue Light"/>
        </a:defRPr>
      </a:lvl2pPr>
      <a:lvl3pPr marL="408432" indent="457200" defTabSz="584200">
        <a:lnSpc>
          <a:spcPct val="90000"/>
        </a:lnSpc>
        <a:defRPr sz="7800">
          <a:solidFill>
            <a:srgbClr val="5C89A5"/>
          </a:solidFill>
          <a:latin typeface="+mn-lt"/>
          <a:ea typeface="+mn-ea"/>
          <a:cs typeface="+mn-cs"/>
          <a:sym typeface="Helvetica Neue Light"/>
        </a:defRPr>
      </a:lvl3pPr>
      <a:lvl4pPr marL="408432" indent="685800" defTabSz="584200">
        <a:lnSpc>
          <a:spcPct val="90000"/>
        </a:lnSpc>
        <a:defRPr sz="7800">
          <a:solidFill>
            <a:srgbClr val="5C89A5"/>
          </a:solidFill>
          <a:latin typeface="+mn-lt"/>
          <a:ea typeface="+mn-ea"/>
          <a:cs typeface="+mn-cs"/>
          <a:sym typeface="Helvetica Neue Light"/>
        </a:defRPr>
      </a:lvl4pPr>
      <a:lvl5pPr marL="408432" indent="914400" defTabSz="584200">
        <a:lnSpc>
          <a:spcPct val="90000"/>
        </a:lnSpc>
        <a:defRPr sz="7800">
          <a:solidFill>
            <a:srgbClr val="5C89A5"/>
          </a:solidFill>
          <a:latin typeface="+mn-lt"/>
          <a:ea typeface="+mn-ea"/>
          <a:cs typeface="+mn-cs"/>
          <a:sym typeface="Helvetica Neue Light"/>
        </a:defRPr>
      </a:lvl5pPr>
      <a:lvl6pPr marL="408432" indent="1143000" defTabSz="584200">
        <a:lnSpc>
          <a:spcPct val="90000"/>
        </a:lnSpc>
        <a:defRPr sz="7800">
          <a:solidFill>
            <a:srgbClr val="5C89A5"/>
          </a:solidFill>
          <a:latin typeface="+mn-lt"/>
          <a:ea typeface="+mn-ea"/>
          <a:cs typeface="+mn-cs"/>
          <a:sym typeface="Helvetica Neue Light"/>
        </a:defRPr>
      </a:lvl6pPr>
      <a:lvl7pPr marL="408432" indent="1371599" defTabSz="584200">
        <a:lnSpc>
          <a:spcPct val="90000"/>
        </a:lnSpc>
        <a:defRPr sz="7800">
          <a:solidFill>
            <a:srgbClr val="5C89A5"/>
          </a:solidFill>
          <a:latin typeface="+mn-lt"/>
          <a:ea typeface="+mn-ea"/>
          <a:cs typeface="+mn-cs"/>
          <a:sym typeface="Helvetica Neue Light"/>
        </a:defRPr>
      </a:lvl7pPr>
      <a:lvl8pPr marL="408432" indent="1600199" defTabSz="584200">
        <a:lnSpc>
          <a:spcPct val="90000"/>
        </a:lnSpc>
        <a:defRPr sz="7800">
          <a:solidFill>
            <a:srgbClr val="5C89A5"/>
          </a:solidFill>
          <a:latin typeface="+mn-lt"/>
          <a:ea typeface="+mn-ea"/>
          <a:cs typeface="+mn-cs"/>
          <a:sym typeface="Helvetica Neue Light"/>
        </a:defRPr>
      </a:lvl8pPr>
      <a:lvl9pPr marL="408432" indent="1828800" defTabSz="584200">
        <a:lnSpc>
          <a:spcPct val="90000"/>
        </a:lnSpc>
        <a:defRPr sz="7800">
          <a:solidFill>
            <a:srgbClr val="5C89A5"/>
          </a:solidFill>
          <a:latin typeface="+mn-lt"/>
          <a:ea typeface="+mn-ea"/>
          <a:cs typeface="+mn-cs"/>
          <a:sym typeface="Helvetica Neue Light"/>
        </a:defRPr>
      </a:lvl9pPr>
    </p:titleStyle>
    <p:bodyStyle>
      <a:lvl1pPr marL="431800" indent="-431800" defTabSz="584200">
        <a:spcBef>
          <a:spcPts val="3200"/>
        </a:spcBef>
        <a:buSzPct val="50000"/>
        <a:buBlip>
          <a:blip r:embed="rId24"/>
        </a:buBlip>
        <a:defRPr sz="3600">
          <a:solidFill>
            <a:srgbClr val="777775"/>
          </a:solidFill>
          <a:latin typeface="Helvetica Neue"/>
          <a:ea typeface="Helvetica Neue"/>
          <a:cs typeface="Helvetica Neue"/>
          <a:sym typeface="Helvetica Neue"/>
        </a:defRPr>
      </a:lvl1pPr>
      <a:lvl2pPr marL="876300" indent="-431800" defTabSz="584200">
        <a:spcBef>
          <a:spcPts val="3200"/>
        </a:spcBef>
        <a:buSzPct val="50000"/>
        <a:buBlip>
          <a:blip r:embed="rId24"/>
        </a:buBlip>
        <a:defRPr sz="3600">
          <a:solidFill>
            <a:srgbClr val="777775"/>
          </a:solidFill>
          <a:latin typeface="Helvetica Neue"/>
          <a:ea typeface="Helvetica Neue"/>
          <a:cs typeface="Helvetica Neue"/>
          <a:sym typeface="Helvetica Neue"/>
        </a:defRPr>
      </a:lvl2pPr>
      <a:lvl3pPr marL="1320800" indent="-431800" defTabSz="584200">
        <a:spcBef>
          <a:spcPts val="3200"/>
        </a:spcBef>
        <a:buSzPct val="50000"/>
        <a:buBlip>
          <a:blip r:embed="rId24"/>
        </a:buBlip>
        <a:defRPr sz="3600">
          <a:solidFill>
            <a:srgbClr val="777775"/>
          </a:solidFill>
          <a:latin typeface="Helvetica Neue"/>
          <a:ea typeface="Helvetica Neue"/>
          <a:cs typeface="Helvetica Neue"/>
          <a:sym typeface="Helvetica Neue"/>
        </a:defRPr>
      </a:lvl3pPr>
      <a:lvl4pPr marL="1765300" indent="-431800" defTabSz="584200">
        <a:spcBef>
          <a:spcPts val="3200"/>
        </a:spcBef>
        <a:buSzPct val="50000"/>
        <a:buBlip>
          <a:blip r:embed="rId24"/>
        </a:buBlip>
        <a:defRPr sz="3600">
          <a:solidFill>
            <a:srgbClr val="777775"/>
          </a:solidFill>
          <a:latin typeface="Helvetica Neue"/>
          <a:ea typeface="Helvetica Neue"/>
          <a:cs typeface="Helvetica Neue"/>
          <a:sym typeface="Helvetica Neue"/>
        </a:defRPr>
      </a:lvl4pPr>
      <a:lvl5pPr marL="2209800" indent="-431800" defTabSz="584200">
        <a:spcBef>
          <a:spcPts val="3200"/>
        </a:spcBef>
        <a:buSzPct val="50000"/>
        <a:buBlip>
          <a:blip r:embed="rId24"/>
        </a:buBlip>
        <a:defRPr sz="3600">
          <a:solidFill>
            <a:srgbClr val="777775"/>
          </a:solidFill>
          <a:latin typeface="Helvetica Neue"/>
          <a:ea typeface="Helvetica Neue"/>
          <a:cs typeface="Helvetica Neue"/>
          <a:sym typeface="Helvetica Neue"/>
        </a:defRPr>
      </a:lvl5pPr>
      <a:lvl6pPr marL="2654300" indent="-431800" defTabSz="584200">
        <a:spcBef>
          <a:spcPts val="3200"/>
        </a:spcBef>
        <a:buSzPct val="50000"/>
        <a:buBlip>
          <a:blip r:embed="rId24"/>
        </a:buBlip>
        <a:defRPr sz="3600">
          <a:solidFill>
            <a:srgbClr val="777775"/>
          </a:solidFill>
          <a:latin typeface="Helvetica Neue"/>
          <a:ea typeface="Helvetica Neue"/>
          <a:cs typeface="Helvetica Neue"/>
          <a:sym typeface="Helvetica Neue"/>
        </a:defRPr>
      </a:lvl6pPr>
      <a:lvl7pPr marL="3098800" indent="-431800" defTabSz="584200">
        <a:spcBef>
          <a:spcPts val="3200"/>
        </a:spcBef>
        <a:buSzPct val="50000"/>
        <a:buBlip>
          <a:blip r:embed="rId24"/>
        </a:buBlip>
        <a:defRPr sz="3600">
          <a:solidFill>
            <a:srgbClr val="777775"/>
          </a:solidFill>
          <a:latin typeface="Helvetica Neue"/>
          <a:ea typeface="Helvetica Neue"/>
          <a:cs typeface="Helvetica Neue"/>
          <a:sym typeface="Helvetica Neue"/>
        </a:defRPr>
      </a:lvl7pPr>
      <a:lvl8pPr marL="3543300" indent="-431800" defTabSz="584200">
        <a:spcBef>
          <a:spcPts val="3200"/>
        </a:spcBef>
        <a:buSzPct val="50000"/>
        <a:buBlip>
          <a:blip r:embed="rId24"/>
        </a:buBlip>
        <a:defRPr sz="3600">
          <a:solidFill>
            <a:srgbClr val="777775"/>
          </a:solidFill>
          <a:latin typeface="Helvetica Neue"/>
          <a:ea typeface="Helvetica Neue"/>
          <a:cs typeface="Helvetica Neue"/>
          <a:sym typeface="Helvetica Neue"/>
        </a:defRPr>
      </a:lvl8pPr>
      <a:lvl9pPr marL="3987800" indent="-431800" defTabSz="584200">
        <a:spcBef>
          <a:spcPts val="3200"/>
        </a:spcBef>
        <a:buSzPct val="50000"/>
        <a:buBlip>
          <a:blip r:embed="rId24"/>
        </a:buBlip>
        <a:defRPr sz="3600">
          <a:solidFill>
            <a:srgbClr val="777775"/>
          </a:solidFill>
          <a:latin typeface="Helvetica Neue"/>
          <a:ea typeface="Helvetica Neue"/>
          <a:cs typeface="Helvetica Neue"/>
          <a:sym typeface="Helvetica Neue"/>
        </a:defRPr>
      </a:lvl9pPr>
    </p:bodyStyle>
    <p:otherStyle>
      <a:lvl1pPr algn="ctr" defTabSz="584200">
        <a:defRPr sz="1400">
          <a:solidFill>
            <a:schemeClr val="tx1"/>
          </a:solidFill>
          <a:latin typeface="+mn-lt"/>
          <a:ea typeface="+mn-ea"/>
          <a:cs typeface="+mn-cs"/>
          <a:sym typeface="Helvetica Neue"/>
        </a:defRPr>
      </a:lvl1pPr>
      <a:lvl2pPr indent="228600" algn="ctr" defTabSz="584200">
        <a:defRPr sz="1400">
          <a:solidFill>
            <a:schemeClr val="tx1"/>
          </a:solidFill>
          <a:latin typeface="+mn-lt"/>
          <a:ea typeface="+mn-ea"/>
          <a:cs typeface="+mn-cs"/>
          <a:sym typeface="Helvetica Neue"/>
        </a:defRPr>
      </a:lvl2pPr>
      <a:lvl3pPr indent="457200" algn="ctr" defTabSz="584200">
        <a:defRPr sz="1400">
          <a:solidFill>
            <a:schemeClr val="tx1"/>
          </a:solidFill>
          <a:latin typeface="+mn-lt"/>
          <a:ea typeface="+mn-ea"/>
          <a:cs typeface="+mn-cs"/>
          <a:sym typeface="Helvetica Neue"/>
        </a:defRPr>
      </a:lvl3pPr>
      <a:lvl4pPr indent="685800" algn="ctr" defTabSz="584200">
        <a:defRPr sz="1400">
          <a:solidFill>
            <a:schemeClr val="tx1"/>
          </a:solidFill>
          <a:latin typeface="+mn-lt"/>
          <a:ea typeface="+mn-ea"/>
          <a:cs typeface="+mn-cs"/>
          <a:sym typeface="Helvetica Neue"/>
        </a:defRPr>
      </a:lvl4pPr>
      <a:lvl5pPr indent="914400" algn="ctr" defTabSz="584200">
        <a:defRPr sz="1400">
          <a:solidFill>
            <a:schemeClr val="tx1"/>
          </a:solidFill>
          <a:latin typeface="+mn-lt"/>
          <a:ea typeface="+mn-ea"/>
          <a:cs typeface="+mn-cs"/>
          <a:sym typeface="Helvetica Neue"/>
        </a:defRPr>
      </a:lvl5pPr>
      <a:lvl6pPr indent="1143000" algn="ctr" defTabSz="584200">
        <a:defRPr sz="1400">
          <a:solidFill>
            <a:schemeClr val="tx1"/>
          </a:solidFill>
          <a:latin typeface="+mn-lt"/>
          <a:ea typeface="+mn-ea"/>
          <a:cs typeface="+mn-cs"/>
          <a:sym typeface="Helvetica Neue"/>
        </a:defRPr>
      </a:lvl6pPr>
      <a:lvl7pPr indent="1371600" algn="ctr" defTabSz="584200">
        <a:defRPr sz="1400">
          <a:solidFill>
            <a:schemeClr val="tx1"/>
          </a:solidFill>
          <a:latin typeface="+mn-lt"/>
          <a:ea typeface="+mn-ea"/>
          <a:cs typeface="+mn-cs"/>
          <a:sym typeface="Helvetica Neue"/>
        </a:defRPr>
      </a:lvl7pPr>
      <a:lvl8pPr indent="1600200" algn="ctr" defTabSz="584200">
        <a:defRPr sz="1400">
          <a:solidFill>
            <a:schemeClr val="tx1"/>
          </a:solidFill>
          <a:latin typeface="+mn-lt"/>
          <a:ea typeface="+mn-ea"/>
          <a:cs typeface="+mn-cs"/>
          <a:sym typeface="Helvetica Neue"/>
        </a:defRPr>
      </a:lvl8pPr>
      <a:lvl9pPr indent="1828800" algn="ctr" defTabSz="584200">
        <a:defRPr sz="1400">
          <a:solidFill>
            <a:schemeClr val="tx1"/>
          </a:solidFill>
          <a:latin typeface="+mn-lt"/>
          <a:ea typeface="+mn-ea"/>
          <a:cs typeface="+mn-cs"/>
          <a:sym typeface="Helvetica Neue"/>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1.xml"/></Relationships>
</file>

<file path=ppt/slides/_rels/slide100.xml.rels><?xml version="1.0" encoding="UTF-8" standalone="yes"?>
<Relationships xmlns="http://schemas.openxmlformats.org/package/2006/relationships"><Relationship Id="rId2" Type="http://schemas.openxmlformats.org/officeDocument/2006/relationships/image" Target="../media/image101.jpeg"/><Relationship Id="rId1" Type="http://schemas.openxmlformats.org/officeDocument/2006/relationships/slideLayout" Target="../slideLayouts/slideLayout11.xml"/></Relationships>
</file>

<file path=ppt/slides/_rels/slide101.xml.rels><?xml version="1.0" encoding="UTF-8" standalone="yes"?>
<Relationships xmlns="http://schemas.openxmlformats.org/package/2006/relationships"><Relationship Id="rId2" Type="http://schemas.openxmlformats.org/officeDocument/2006/relationships/image" Target="../media/image102.jpeg"/><Relationship Id="rId1" Type="http://schemas.openxmlformats.org/officeDocument/2006/relationships/slideLayout" Target="../slideLayouts/slideLayout11.xml"/></Relationships>
</file>

<file path=ppt/slides/_rels/slide102.xml.rels><?xml version="1.0" encoding="UTF-8" standalone="yes"?>
<Relationships xmlns="http://schemas.openxmlformats.org/package/2006/relationships"><Relationship Id="rId2" Type="http://schemas.openxmlformats.org/officeDocument/2006/relationships/image" Target="../media/image103.jpeg"/><Relationship Id="rId1" Type="http://schemas.openxmlformats.org/officeDocument/2006/relationships/slideLayout" Target="../slideLayouts/slideLayout11.xml"/></Relationships>
</file>

<file path=ppt/slides/_rels/slide103.xml.rels><?xml version="1.0" encoding="UTF-8" standalone="yes"?>
<Relationships xmlns="http://schemas.openxmlformats.org/package/2006/relationships"><Relationship Id="rId2" Type="http://schemas.openxmlformats.org/officeDocument/2006/relationships/image" Target="../media/image104.jpeg"/><Relationship Id="rId1" Type="http://schemas.openxmlformats.org/officeDocument/2006/relationships/slideLayout" Target="../slideLayouts/slideLayout11.xml"/></Relationships>
</file>

<file path=ppt/slides/_rels/slide104.xml.rels><?xml version="1.0" encoding="UTF-8" standalone="yes"?>
<Relationships xmlns="http://schemas.openxmlformats.org/package/2006/relationships"><Relationship Id="rId2" Type="http://schemas.openxmlformats.org/officeDocument/2006/relationships/image" Target="../media/image104.jpeg"/><Relationship Id="rId1" Type="http://schemas.openxmlformats.org/officeDocument/2006/relationships/slideLayout" Target="../slideLayouts/slideLayout11.xml"/></Relationships>
</file>

<file path=ppt/slides/_rels/slide105.xml.rels><?xml version="1.0" encoding="UTF-8" standalone="yes"?>
<Relationships xmlns="http://schemas.openxmlformats.org/package/2006/relationships"><Relationship Id="rId2" Type="http://schemas.openxmlformats.org/officeDocument/2006/relationships/image" Target="../media/image105.jpeg"/><Relationship Id="rId1" Type="http://schemas.openxmlformats.org/officeDocument/2006/relationships/slideLayout" Target="../slideLayouts/slideLayout11.xml"/></Relationships>
</file>

<file path=ppt/slides/_rels/slide106.xml.rels><?xml version="1.0" encoding="UTF-8" standalone="yes"?>
<Relationships xmlns="http://schemas.openxmlformats.org/package/2006/relationships"><Relationship Id="rId2" Type="http://schemas.openxmlformats.org/officeDocument/2006/relationships/image" Target="../media/image105.jpeg"/><Relationship Id="rId1" Type="http://schemas.openxmlformats.org/officeDocument/2006/relationships/slideLayout" Target="../slideLayouts/slideLayout11.xml"/></Relationships>
</file>

<file path=ppt/slides/_rels/slide107.xml.rels><?xml version="1.0" encoding="UTF-8" standalone="yes"?>
<Relationships xmlns="http://schemas.openxmlformats.org/package/2006/relationships"><Relationship Id="rId2" Type="http://schemas.openxmlformats.org/officeDocument/2006/relationships/image" Target="../media/image106.jpeg"/><Relationship Id="rId1" Type="http://schemas.openxmlformats.org/officeDocument/2006/relationships/slideLayout" Target="../slideLayouts/slideLayout11.xml"/></Relationships>
</file>

<file path=ppt/slides/_rels/slide108.xml.rels><?xml version="1.0" encoding="UTF-8" standalone="yes"?>
<Relationships xmlns="http://schemas.openxmlformats.org/package/2006/relationships"><Relationship Id="rId2" Type="http://schemas.openxmlformats.org/officeDocument/2006/relationships/image" Target="../media/image107.jpeg"/><Relationship Id="rId1" Type="http://schemas.openxmlformats.org/officeDocument/2006/relationships/slideLayout" Target="../slideLayouts/slideLayout11.xml"/></Relationships>
</file>

<file path=ppt/slides/_rels/slide109.xml.rels><?xml version="1.0" encoding="UTF-8" standalone="yes"?>
<Relationships xmlns="http://schemas.openxmlformats.org/package/2006/relationships"><Relationship Id="rId2" Type="http://schemas.openxmlformats.org/officeDocument/2006/relationships/image" Target="../media/image108.jpeg"/><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1.xml"/></Relationships>
</file>

<file path=ppt/slides/_rels/slide110.xml.rels><?xml version="1.0" encoding="UTF-8" standalone="yes"?>
<Relationships xmlns="http://schemas.openxmlformats.org/package/2006/relationships"><Relationship Id="rId2" Type="http://schemas.openxmlformats.org/officeDocument/2006/relationships/image" Target="../media/image109.jpeg"/><Relationship Id="rId1" Type="http://schemas.openxmlformats.org/officeDocument/2006/relationships/slideLayout" Target="../slideLayouts/slideLayout11.xml"/></Relationships>
</file>

<file path=ppt/slides/_rels/slide111.xml.rels><?xml version="1.0" encoding="UTF-8" standalone="yes"?>
<Relationships xmlns="http://schemas.openxmlformats.org/package/2006/relationships"><Relationship Id="rId2" Type="http://schemas.openxmlformats.org/officeDocument/2006/relationships/image" Target="../media/image110.jpeg"/><Relationship Id="rId1" Type="http://schemas.openxmlformats.org/officeDocument/2006/relationships/slideLayout" Target="../slideLayouts/slideLayout11.xml"/></Relationships>
</file>

<file path=ppt/slides/_rels/slide112.xml.rels><?xml version="1.0" encoding="UTF-8" standalone="yes"?>
<Relationships xmlns="http://schemas.openxmlformats.org/package/2006/relationships"><Relationship Id="rId2" Type="http://schemas.openxmlformats.org/officeDocument/2006/relationships/image" Target="../media/image111.jpeg"/><Relationship Id="rId1" Type="http://schemas.openxmlformats.org/officeDocument/2006/relationships/slideLayout" Target="../slideLayouts/slideLayout11.xml"/></Relationships>
</file>

<file path=ppt/slides/_rels/slide113.xml.rels><?xml version="1.0" encoding="UTF-8" standalone="yes"?>
<Relationships xmlns="http://schemas.openxmlformats.org/package/2006/relationships"><Relationship Id="rId2" Type="http://schemas.openxmlformats.org/officeDocument/2006/relationships/image" Target="../media/image112.jpeg"/><Relationship Id="rId1" Type="http://schemas.openxmlformats.org/officeDocument/2006/relationships/slideLayout" Target="../slideLayouts/slideLayout11.xml"/></Relationships>
</file>

<file path=ppt/slides/_rels/slide1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1.xml"/></Relationships>
</file>

<file path=ppt/slides/_rels/slide39.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11.xml"/></Relationships>
</file>

<file path=ppt/slides/_rels/slide41.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1.xml"/></Relationships>
</file>

<file path=ppt/slides/_rels/slide42.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11.xml"/></Relationships>
</file>

<file path=ppt/slides/_rels/slide43.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1.xml"/></Relationships>
</file>

<file path=ppt/slides/_rels/slide44.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1.xml"/></Relationships>
</file>

<file path=ppt/slides/_rels/slide45.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11.xml"/></Relationships>
</file>

<file path=ppt/slides/_rels/slide46.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11.xml"/></Relationships>
</file>

<file path=ppt/slides/_rels/slide47.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11.xml"/></Relationships>
</file>

<file path=ppt/slides/_rels/slide48.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11.xml"/></Relationships>
</file>

<file path=ppt/slides/_rels/slide49.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17.xml"/></Relationships>
</file>

<file path=ppt/slides/_rels/slide50.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11.xml"/></Relationships>
</file>

<file path=ppt/slides/_rels/slide51.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11.xml"/></Relationships>
</file>

<file path=ppt/slides/_rels/slide52.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11.xml"/></Relationships>
</file>

<file path=ppt/slides/_rels/slide53.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11.xml"/></Relationships>
</file>

<file path=ppt/slides/_rels/slide5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jpeg"/><Relationship Id="rId1" Type="http://schemas.openxmlformats.org/officeDocument/2006/relationships/slideLayout" Target="../slideLayouts/slideLayout17.xml"/><Relationship Id="rId4" Type="http://schemas.openxmlformats.org/officeDocument/2006/relationships/image" Target="../media/image3.png"/></Relationships>
</file>

<file path=ppt/slides/_rels/slide55.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11.xml"/></Relationships>
</file>

<file path=ppt/slides/_rels/slide56.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11.xml"/></Relationships>
</file>

<file path=ppt/slides/_rels/slide57.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11.xml"/></Relationships>
</file>

<file path=ppt/slides/_rels/slide58.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11.xml"/></Relationships>
</file>

<file path=ppt/slides/_rels/slide59.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17.xml"/></Relationships>
</file>

<file path=ppt/slides/_rels/slide60.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11.xml"/></Relationships>
</file>

<file path=ppt/slides/_rels/slide61.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11.xml"/></Relationships>
</file>

<file path=ppt/slides/_rels/slide62.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64.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66.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68.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11.xml"/></Relationships>
</file>

<file path=ppt/slides/_rels/slide66.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image" Target="../media/image71.jpeg"/><Relationship Id="rId1" Type="http://schemas.openxmlformats.org/officeDocument/2006/relationships/slideLayout" Target="../slideLayouts/slideLayout2.xml"/><Relationship Id="rId4" Type="http://schemas.openxmlformats.org/officeDocument/2006/relationships/image" Target="../media/image73.jpeg"/></Relationships>
</file>

<file path=ppt/slides/_rels/slide67.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11.xml"/></Relationships>
</file>

<file path=ppt/slides/_rels/slide68.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11.xml"/></Relationships>
</file>

<file path=ppt/slides/_rels/slide69.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image" Target="../media/image7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1.xml"/></Relationships>
</file>

<file path=ppt/slides/_rels/slide70.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image" Target="../media/image78.jpe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11.xml"/></Relationships>
</file>

<file path=ppt/slides/_rels/slide72.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11.xml"/></Relationships>
</file>

<file path=ppt/slides/_rels/slide73.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11.xml"/></Relationships>
</file>

<file path=ppt/slides/_rels/slide74.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11.xml"/></Relationships>
</file>

<file path=ppt/slides/_rels/slide75.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11.xml"/></Relationships>
</file>

<file path=ppt/slides/_rels/slide76.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11.xml"/></Relationships>
</file>

<file path=ppt/slides/_rels/slide77.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11.xml"/></Relationships>
</file>

<file path=ppt/slides/_rels/slide78.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Layout" Target="../slideLayouts/slideLayout11.xml"/></Relationships>
</file>

<file path=ppt/slides/_rels/slide79.xml.rels><?xml version="1.0" encoding="UTF-8" standalone="yes"?>
<Relationships xmlns="http://schemas.openxmlformats.org/package/2006/relationships"><Relationship Id="rId2" Type="http://schemas.openxmlformats.org/officeDocument/2006/relationships/image" Target="../media/image88.jpeg"/><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1.xml"/></Relationships>
</file>

<file path=ppt/slides/_rels/slide80.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Layout" Target="../slideLayouts/slideLayout11.xml"/></Relationships>
</file>

<file path=ppt/slides/_rels/slide81.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11.xml"/></Relationships>
</file>

<file path=ppt/slides/_rels/slide82.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11.xml"/></Relationships>
</file>

<file path=ppt/slides/_rels/slide83.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11.xml"/></Relationships>
</file>

<file path=ppt/slides/_rels/slide84.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11.xml"/></Relationships>
</file>

<file path=ppt/slides/_rels/slide85.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11.xml"/></Relationships>
</file>

<file path=ppt/slides/_rels/slide86.xml.rels><?xml version="1.0" encoding="UTF-8" standalone="yes"?>
<Relationships xmlns="http://schemas.openxmlformats.org/package/2006/relationships"><Relationship Id="rId2" Type="http://schemas.openxmlformats.org/officeDocument/2006/relationships/image" Target="../media/image92.jpeg"/><Relationship Id="rId1" Type="http://schemas.openxmlformats.org/officeDocument/2006/relationships/slideLayout" Target="../slideLayouts/slideLayout11.xml"/></Relationships>
</file>

<file path=ppt/slides/_rels/slide87.xml.rels><?xml version="1.0" encoding="UTF-8" standalone="yes"?>
<Relationships xmlns="http://schemas.openxmlformats.org/package/2006/relationships"><Relationship Id="rId2" Type="http://schemas.openxmlformats.org/officeDocument/2006/relationships/image" Target="../media/image93.jpeg"/><Relationship Id="rId1" Type="http://schemas.openxmlformats.org/officeDocument/2006/relationships/slideLayout" Target="../slideLayouts/slideLayout11.xml"/></Relationships>
</file>

<file path=ppt/slides/_rels/slide88.xml.rels><?xml version="1.0" encoding="UTF-8" standalone="yes"?>
<Relationships xmlns="http://schemas.openxmlformats.org/package/2006/relationships"><Relationship Id="rId2" Type="http://schemas.openxmlformats.org/officeDocument/2006/relationships/image" Target="../media/image94.jpeg"/><Relationship Id="rId1" Type="http://schemas.openxmlformats.org/officeDocument/2006/relationships/slideLayout" Target="../slideLayouts/slideLayout11.xml"/></Relationships>
</file>

<file path=ppt/slides/_rels/slide89.xml.rels><?xml version="1.0" encoding="UTF-8" standalone="yes"?>
<Relationships xmlns="http://schemas.openxmlformats.org/package/2006/relationships"><Relationship Id="rId2" Type="http://schemas.openxmlformats.org/officeDocument/2006/relationships/image" Target="../media/image95.jpeg"/><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1.xml"/></Relationships>
</file>

<file path=ppt/slides/_rels/slide90.xml.rels><?xml version="1.0" encoding="UTF-8" standalone="yes"?>
<Relationships xmlns="http://schemas.openxmlformats.org/package/2006/relationships"><Relationship Id="rId2" Type="http://schemas.openxmlformats.org/officeDocument/2006/relationships/image" Target="../media/image95.jpeg"/><Relationship Id="rId1" Type="http://schemas.openxmlformats.org/officeDocument/2006/relationships/slideLayout" Target="../slideLayouts/slideLayout11.xml"/></Relationships>
</file>

<file path=ppt/slides/_rels/slide91.xml.rels><?xml version="1.0" encoding="UTF-8" standalone="yes"?>
<Relationships xmlns="http://schemas.openxmlformats.org/package/2006/relationships"><Relationship Id="rId2" Type="http://schemas.openxmlformats.org/officeDocument/2006/relationships/image" Target="../media/image96.jpeg"/><Relationship Id="rId1" Type="http://schemas.openxmlformats.org/officeDocument/2006/relationships/slideLayout" Target="../slideLayouts/slideLayout11.xml"/></Relationships>
</file>

<file path=ppt/slides/_rels/slide92.xml.rels><?xml version="1.0" encoding="UTF-8" standalone="yes"?>
<Relationships xmlns="http://schemas.openxmlformats.org/package/2006/relationships"><Relationship Id="rId2" Type="http://schemas.openxmlformats.org/officeDocument/2006/relationships/image" Target="../media/image96.jpeg"/><Relationship Id="rId1" Type="http://schemas.openxmlformats.org/officeDocument/2006/relationships/slideLayout" Target="../slideLayouts/slideLayout11.xml"/></Relationships>
</file>

<file path=ppt/slides/_rels/slide93.xml.rels><?xml version="1.0" encoding="UTF-8" standalone="yes"?>
<Relationships xmlns="http://schemas.openxmlformats.org/package/2006/relationships"><Relationship Id="rId2" Type="http://schemas.openxmlformats.org/officeDocument/2006/relationships/image" Target="../media/image96.jpeg"/><Relationship Id="rId1" Type="http://schemas.openxmlformats.org/officeDocument/2006/relationships/slideLayout" Target="../slideLayouts/slideLayout11.xml"/></Relationships>
</file>

<file path=ppt/slides/_rels/slide94.xml.rels><?xml version="1.0" encoding="UTF-8" standalone="yes"?>
<Relationships xmlns="http://schemas.openxmlformats.org/package/2006/relationships"><Relationship Id="rId2" Type="http://schemas.openxmlformats.org/officeDocument/2006/relationships/image" Target="../media/image97.jpeg"/><Relationship Id="rId1" Type="http://schemas.openxmlformats.org/officeDocument/2006/relationships/slideLayout" Target="../slideLayouts/slideLayout11.xml"/></Relationships>
</file>

<file path=ppt/slides/_rels/slide95.xml.rels><?xml version="1.0" encoding="UTF-8" standalone="yes"?>
<Relationships xmlns="http://schemas.openxmlformats.org/package/2006/relationships"><Relationship Id="rId2" Type="http://schemas.openxmlformats.org/officeDocument/2006/relationships/image" Target="../media/image98.jpeg"/><Relationship Id="rId1" Type="http://schemas.openxmlformats.org/officeDocument/2006/relationships/slideLayout" Target="../slideLayouts/slideLayout11.xml"/></Relationships>
</file>

<file path=ppt/slides/_rels/slide96.xml.rels><?xml version="1.0" encoding="UTF-8" standalone="yes"?>
<Relationships xmlns="http://schemas.openxmlformats.org/package/2006/relationships"><Relationship Id="rId2" Type="http://schemas.openxmlformats.org/officeDocument/2006/relationships/image" Target="../media/image99.jpeg"/><Relationship Id="rId1" Type="http://schemas.openxmlformats.org/officeDocument/2006/relationships/slideLayout" Target="../slideLayouts/slideLayout11.xml"/></Relationships>
</file>

<file path=ppt/slides/_rels/slide97.xml.rels><?xml version="1.0" encoding="UTF-8" standalone="yes"?>
<Relationships xmlns="http://schemas.openxmlformats.org/package/2006/relationships"><Relationship Id="rId2" Type="http://schemas.openxmlformats.org/officeDocument/2006/relationships/image" Target="../media/image99.jpeg"/><Relationship Id="rId1" Type="http://schemas.openxmlformats.org/officeDocument/2006/relationships/slideLayout" Target="../slideLayouts/slideLayout11.xml"/></Relationships>
</file>

<file path=ppt/slides/_rels/slide98.xml.rels><?xml version="1.0" encoding="UTF-8" standalone="yes"?>
<Relationships xmlns="http://schemas.openxmlformats.org/package/2006/relationships"><Relationship Id="rId2" Type="http://schemas.openxmlformats.org/officeDocument/2006/relationships/image" Target="../media/image99.jpeg"/><Relationship Id="rId1" Type="http://schemas.openxmlformats.org/officeDocument/2006/relationships/slideLayout" Target="../slideLayouts/slideLayout11.xml"/></Relationships>
</file>

<file path=ppt/slides/_rels/slide99.xml.rels><?xml version="1.0" encoding="UTF-8" standalone="yes"?>
<Relationships xmlns="http://schemas.openxmlformats.org/package/2006/relationships"><Relationship Id="rId2" Type="http://schemas.openxmlformats.org/officeDocument/2006/relationships/image" Target="../media/image100.jpeg"/><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Shape 76"/>
          <p:cNvSpPr/>
          <p:nvPr/>
        </p:nvSpPr>
        <p:spPr>
          <a:xfrm>
            <a:off x="584200" y="356164"/>
            <a:ext cx="11836400" cy="9029701"/>
          </a:xfrm>
          <a:prstGeom prst="rect">
            <a:avLst/>
          </a:prstGeom>
          <a:ln w="12700">
            <a:miter lim="400000"/>
          </a:ln>
          <a:extLst>
            <a:ext uri="{C572A759-6A51-4108-AA02-DFA0A04FC94B}">
              <ma14:wrappingTextBoxFlag xmlns:ma14="http://schemas.microsoft.com/office/mac/drawingml/2011/main" xmlns="" val="1"/>
            </a:ext>
          </a:extLst>
        </p:spPr>
        <p:txBody>
          <a:bodyPr lIns="38100" tIns="38100" rIns="38100" bIns="38100" anchor="ctr">
            <a:spAutoFit/>
          </a:bodyPr>
          <a:lstStyle/>
          <a:p>
            <a:pPr lvl="0">
              <a:buClr>
                <a:srgbClr val="FFFB00"/>
              </a:buClr>
              <a:buFont typeface="Helvetica"/>
              <a:defRPr sz="1800" cap="none">
                <a:solidFill>
                  <a:srgbClr val="000000"/>
                </a:solidFill>
              </a:defRPr>
            </a:pPr>
            <a:r>
              <a:rPr sz="3800" dirty="0">
                <a:solidFill>
                  <a:srgbClr val="FFFFFF"/>
                </a:solidFill>
                <a:effectLst>
                  <a:outerShdw blurRad="12700" dist="25400" dir="2700000" rotWithShape="0">
                    <a:srgbClr val="000000"/>
                  </a:outerShdw>
                </a:effectLst>
                <a:latin typeface="Gill Sans"/>
                <a:ea typeface="Gill Sans"/>
                <a:cs typeface="Gill Sans"/>
                <a:sym typeface="Gill Sans"/>
              </a:rPr>
              <a:t>This PowerPoint/Keynote presentation is part of the apologetics course entitled </a:t>
            </a:r>
            <a:r>
              <a:rPr sz="3800" i="1" dirty="0">
                <a:solidFill>
                  <a:srgbClr val="FFFFFF"/>
                </a:solidFill>
                <a:effectLst>
                  <a:outerShdw blurRad="12700" dist="25400" dir="2700000" rotWithShape="0">
                    <a:srgbClr val="000000"/>
                  </a:outerShdw>
                </a:effectLst>
                <a:latin typeface="Gill Sans"/>
                <a:ea typeface="Gill Sans"/>
                <a:cs typeface="Gill Sans"/>
                <a:sym typeface="Gill Sans"/>
              </a:rPr>
              <a:t>An Unshakeable Faith</a:t>
            </a:r>
            <a:r>
              <a:rPr sz="3800" dirty="0">
                <a:solidFill>
                  <a:srgbClr val="FFFFFF"/>
                </a:solidFill>
                <a:effectLst>
                  <a:outerShdw blurRad="12700" dist="25400" dir="2700000" rotWithShape="0">
                    <a:srgbClr val="000000"/>
                  </a:outerShdw>
                </a:effectLst>
                <a:latin typeface="Gill Sans"/>
                <a:ea typeface="Gill Sans"/>
                <a:cs typeface="Gill Sans"/>
                <a:sym typeface="Gill Sans"/>
              </a:rPr>
              <a:t>. </a:t>
            </a:r>
          </a:p>
          <a:p>
            <a:pPr lvl="0">
              <a:buClr>
                <a:srgbClr val="FFFB00"/>
              </a:buClr>
              <a:buFont typeface="Helvetica"/>
              <a:defRPr sz="1800" cap="none">
                <a:solidFill>
                  <a:srgbClr val="000000"/>
                </a:solidFill>
              </a:defRPr>
            </a:pPr>
            <a:endParaRPr sz="3800" dirty="0">
              <a:solidFill>
                <a:srgbClr val="FFFFFF"/>
              </a:solidFill>
              <a:effectLst>
                <a:outerShdw blurRad="12700" dist="25400" dir="2700000" rotWithShape="0">
                  <a:srgbClr val="000000"/>
                </a:outerShdw>
              </a:effectLst>
              <a:latin typeface="Gill Sans"/>
              <a:ea typeface="Gill Sans"/>
              <a:cs typeface="Gill Sans"/>
              <a:sym typeface="Gill Sans"/>
            </a:endParaRPr>
          </a:p>
          <a:p>
            <a:pPr lvl="0">
              <a:buClr>
                <a:srgbClr val="FFFB00"/>
              </a:buClr>
              <a:buFont typeface="Helvetica"/>
              <a:defRPr sz="1800" cap="none">
                <a:solidFill>
                  <a:srgbClr val="000000"/>
                </a:solidFill>
              </a:defRPr>
            </a:pPr>
            <a:r>
              <a:rPr sz="3800" dirty="0">
                <a:solidFill>
                  <a:srgbClr val="FFFFFF"/>
                </a:solidFill>
                <a:effectLst>
                  <a:outerShdw blurRad="12700" dist="25400" dir="2700000" rotWithShape="0">
                    <a:srgbClr val="000000"/>
                  </a:outerShdw>
                </a:effectLst>
                <a:latin typeface="Gill Sans"/>
                <a:ea typeface="Gill Sans"/>
                <a:cs typeface="Gill Sans"/>
                <a:sym typeface="Gill Sans"/>
              </a:rPr>
              <a:t>Copyright 2011</a:t>
            </a:r>
          </a:p>
          <a:p>
            <a:pPr lvl="0">
              <a:buClr>
                <a:srgbClr val="FFFB00"/>
              </a:buClr>
              <a:buFont typeface="Helvetica"/>
              <a:defRPr sz="1800" cap="none">
                <a:solidFill>
                  <a:srgbClr val="000000"/>
                </a:solidFill>
              </a:defRPr>
            </a:pPr>
            <a:r>
              <a:rPr sz="3800" dirty="0">
                <a:solidFill>
                  <a:srgbClr val="FFFFFF"/>
                </a:solidFill>
                <a:effectLst>
                  <a:outerShdw blurRad="12700" dist="25400" dir="2700000" rotWithShape="0">
                    <a:srgbClr val="000000"/>
                  </a:outerShdw>
                </a:effectLst>
                <a:latin typeface="Gill Sans"/>
                <a:ea typeface="Gill Sans"/>
                <a:cs typeface="Gill Sans"/>
                <a:sym typeface="Gill Sans"/>
              </a:rPr>
              <a:t>Third edition Feb. 2015</a:t>
            </a:r>
          </a:p>
          <a:p>
            <a:pPr lvl="0">
              <a:buClr>
                <a:srgbClr val="FFFB00"/>
              </a:buClr>
              <a:buFont typeface="Helvetica"/>
              <a:defRPr sz="1800" cap="none">
                <a:solidFill>
                  <a:srgbClr val="000000"/>
                </a:solidFill>
              </a:defRPr>
            </a:pPr>
            <a:r>
              <a:rPr sz="3800" dirty="0">
                <a:solidFill>
                  <a:srgbClr val="FFFFFF"/>
                </a:solidFill>
                <a:effectLst>
                  <a:outerShdw blurRad="12700" dist="25400" dir="2700000" rotWithShape="0">
                    <a:srgbClr val="000000"/>
                  </a:outerShdw>
                </a:effectLst>
                <a:latin typeface="Gill Sans"/>
                <a:ea typeface="Gill Sans"/>
                <a:cs typeface="Gill Sans"/>
                <a:sym typeface="Gill Sans"/>
              </a:rPr>
              <a:t>Way of Life Literature</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P. O. Box 610368</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Port Huron, MI 48061</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866-295-4143</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http://www.wayoflife.org</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fbns@wayoflife.org</a:t>
            </a:r>
          </a:p>
          <a:p>
            <a:pPr lvl="0">
              <a:buClr>
                <a:srgbClr val="FFFB00"/>
              </a:buClr>
              <a:buFont typeface="Helvetica"/>
              <a:defRPr sz="1800" cap="none">
                <a:solidFill>
                  <a:srgbClr val="000000"/>
                </a:solidFill>
              </a:defRPr>
            </a:pPr>
            <a:endParaRPr sz="3800" dirty="0">
              <a:solidFill>
                <a:srgbClr val="FFFFFF"/>
              </a:solidFill>
              <a:effectLst>
                <a:outerShdw blurRad="12700" dist="25400" dir="2700000" rotWithShape="0">
                  <a:srgbClr val="000000"/>
                </a:outerShdw>
              </a:effectLst>
              <a:latin typeface="Gill Sans"/>
              <a:ea typeface="Gill Sans"/>
              <a:cs typeface="Gill Sans"/>
              <a:sym typeface="Gill Sans"/>
            </a:endParaRPr>
          </a:p>
          <a:p>
            <a:pPr lvl="0">
              <a:buClr>
                <a:srgbClr val="FFFB00"/>
              </a:buClr>
              <a:buFont typeface="Helvetica"/>
              <a:defRPr sz="1800" cap="none">
                <a:solidFill>
                  <a:srgbClr val="000000"/>
                </a:solidFill>
              </a:defRPr>
            </a:pPr>
            <a:r>
              <a:rPr sz="3800" i="1" dirty="0">
                <a:solidFill>
                  <a:srgbClr val="FFFFFF"/>
                </a:solidFill>
                <a:effectLst>
                  <a:outerShdw blurRad="12700" dist="25400" dir="2700000" rotWithShape="0">
                    <a:srgbClr val="000000"/>
                  </a:outerShdw>
                </a:effectLst>
                <a:latin typeface="Gill Sans"/>
                <a:ea typeface="Gill Sans"/>
                <a:cs typeface="Gill Sans"/>
                <a:sym typeface="Gill Sans"/>
              </a:rPr>
              <a:t>In Canada</a:t>
            </a:r>
          </a:p>
          <a:p>
            <a:pPr lvl="0">
              <a:buClr>
                <a:srgbClr val="FFFB00"/>
              </a:buClr>
              <a:buFont typeface="Helvetica"/>
              <a:defRPr sz="1800" cap="none">
                <a:solidFill>
                  <a:srgbClr val="000000"/>
                </a:solidFill>
              </a:defRPr>
            </a:pPr>
            <a:r>
              <a:rPr sz="3800" dirty="0">
                <a:solidFill>
                  <a:srgbClr val="FFFFFF"/>
                </a:solidFill>
                <a:effectLst>
                  <a:outerShdw blurRad="12700" dist="25400" dir="2700000" rotWithShape="0">
                    <a:srgbClr val="000000"/>
                  </a:outerShdw>
                </a:effectLst>
                <a:latin typeface="Gill Sans"/>
                <a:ea typeface="Gill Sans"/>
                <a:cs typeface="Gill Sans"/>
                <a:sym typeface="Gill Sans"/>
              </a:rPr>
              <a:t>Bethel Baptist Church, 4212 Campbell St. N., London, Ontario N6P 1A6 </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519-652-2619 </a:t>
            </a:r>
          </a:p>
        </p:txBody>
      </p:sp>
      <p:grpSp>
        <p:nvGrpSpPr>
          <p:cNvPr id="79" name="Group 79"/>
          <p:cNvGrpSpPr/>
          <p:nvPr/>
        </p:nvGrpSpPr>
        <p:grpSpPr>
          <a:xfrm>
            <a:off x="9141817" y="2451100"/>
            <a:ext cx="3139083" cy="3848100"/>
            <a:chOff x="-269314" y="-127000"/>
            <a:chExt cx="3139081" cy="3848100"/>
          </a:xfrm>
        </p:grpSpPr>
        <p:pic>
          <p:nvPicPr>
            <p:cNvPr id="78" name="unshakeable - Version 2.jpg"/>
            <p:cNvPicPr/>
            <p:nvPr/>
          </p:nvPicPr>
          <p:blipFill>
            <a:blip r:embed="rId2">
              <a:extLst/>
            </a:blip>
            <a:srcRect t="3196" r="15" b="3094"/>
            <a:stretch>
              <a:fillRect/>
            </a:stretch>
          </p:blipFill>
          <p:spPr>
            <a:xfrm>
              <a:off x="0" y="0"/>
              <a:ext cx="2768168" cy="3594100"/>
            </a:xfrm>
            <a:prstGeom prst="rect">
              <a:avLst/>
            </a:prstGeom>
            <a:ln>
              <a:noFill/>
            </a:ln>
            <a:effectLst/>
          </p:spPr>
        </p:pic>
        <p:pic>
          <p:nvPicPr>
            <p:cNvPr id="77" name="Picture 76"/>
            <p:cNvPicPr/>
            <p:nvPr/>
          </p:nvPicPr>
          <p:blipFill>
            <a:blip r:embed="rId3">
              <a:extLst/>
            </a:blip>
            <a:stretch>
              <a:fillRect/>
            </a:stretch>
          </p:blipFill>
          <p:spPr>
            <a:xfrm>
              <a:off x="-269315" y="-127000"/>
              <a:ext cx="3139083" cy="3848100"/>
            </a:xfrm>
            <a:prstGeom prst="rect">
              <a:avLst/>
            </a:prstGeom>
            <a:effectLst/>
          </p:spPr>
        </p:pic>
      </p:grpSp>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 name="ephesus 02 (163) b.jpg"/>
          <p:cNvPicPr/>
          <p:nvPr/>
        </p:nvPicPr>
        <p:blipFill>
          <a:blip r:embed="rId2">
            <a:extLst/>
          </a:blip>
          <a:srcRect t="7162" r="103" b="7162"/>
          <a:stretch>
            <a:fillRect/>
          </a:stretch>
        </p:blipFill>
        <p:spPr>
          <a:xfrm>
            <a:off x="368300" y="368300"/>
            <a:ext cx="12268200" cy="7899400"/>
          </a:xfrm>
          <a:prstGeom prst="rect">
            <a:avLst/>
          </a:prstGeom>
          <a:ln w="12700">
            <a:miter lim="400000"/>
          </a:ln>
        </p:spPr>
      </p:pic>
      <p:sp>
        <p:nvSpPr>
          <p:cNvPr id="113" name="Shape 113"/>
          <p:cNvSpPr/>
          <p:nvPr/>
        </p:nvSpPr>
        <p:spPr>
          <a:xfrm>
            <a:off x="368300" y="7991035"/>
            <a:ext cx="11785600"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FFFFFF"/>
                </a:solidFill>
                <a:latin typeface="Helvetica Neue"/>
                <a:ea typeface="Helvetica Neue"/>
                <a:cs typeface="Helvetica Neue"/>
                <a:sym typeface="Helvetica Neue"/>
              </a:defRPr>
            </a:lvl1pPr>
          </a:lstStyle>
          <a:p>
            <a:pPr lvl="0">
              <a:defRPr sz="1800">
                <a:solidFill>
                  <a:srgbClr val="000000"/>
                </a:solidFill>
              </a:defRPr>
            </a:pPr>
            <a:r>
              <a:rPr sz="3600" dirty="0">
                <a:solidFill>
                  <a:srgbClr val="FFFFFF"/>
                </a:solidFill>
              </a:rPr>
              <a:t>The gates to the cities were impressive.</a:t>
            </a:r>
          </a:p>
        </p:txBody>
      </p:sp>
      <p:sp>
        <p:nvSpPr>
          <p:cNvPr id="114" name="Shape 114"/>
          <p:cNvSpPr/>
          <p:nvPr/>
        </p:nvSpPr>
        <p:spPr>
          <a:xfrm>
            <a:off x="8305800" y="876300"/>
            <a:ext cx="3111500" cy="7493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lvl1pPr marL="40639" marR="40639" algn="l" defTabSz="914400">
              <a:buClr>
                <a:srgbClr val="FFFFFF"/>
              </a:buClr>
              <a:buFont typeface="Constantia"/>
              <a:defRPr sz="4200" b="1" cap="none">
                <a:solidFill>
                  <a:srgbClr val="FFFFFF"/>
                </a:solidFill>
                <a:uFill>
                  <a:solidFill>
                    <a:srgbClr val="FFFFFF"/>
                  </a:solidFill>
                </a:uFill>
                <a:latin typeface="Constantia"/>
                <a:ea typeface="Constantia"/>
                <a:cs typeface="Constantia"/>
                <a:sym typeface="Constantia"/>
              </a:defRPr>
            </a:lvl1pPr>
          </a:lstStyle>
          <a:p>
            <a:pPr lvl="0">
              <a:defRPr sz="1800" b="0">
                <a:solidFill>
                  <a:srgbClr val="000000"/>
                </a:solidFill>
                <a:uFillTx/>
              </a:defRPr>
            </a:pPr>
            <a:r>
              <a:rPr sz="4200" b="1">
                <a:solidFill>
                  <a:srgbClr val="FFFFFF"/>
                </a:solidFill>
                <a:uFill>
                  <a:solidFill>
                    <a:srgbClr val="FFFFFF"/>
                  </a:solidFill>
                </a:uFill>
              </a:rPr>
              <a:t>Ephesus</a:t>
            </a:r>
          </a:p>
        </p:txBody>
      </p:sp>
    </p:spTree>
  </p:cSld>
  <p:clrMapOvr>
    <a:masterClrMapping/>
  </p:clrMapOvr>
  <p:transition spd="med"/>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2" name="agriculture scenery people etc (152) b.jpg"/>
          <p:cNvPicPr/>
          <p:nvPr/>
        </p:nvPicPr>
        <p:blipFill>
          <a:blip r:embed="rId2">
            <a:extLst/>
          </a:blip>
          <a:srcRect t="7103" r="102" b="7103"/>
          <a:stretch>
            <a:fillRect/>
          </a:stretch>
        </p:blipFill>
        <p:spPr>
          <a:xfrm>
            <a:off x="368300" y="351945"/>
            <a:ext cx="12319000" cy="7932110"/>
          </a:xfrm>
          <a:prstGeom prst="rect">
            <a:avLst/>
          </a:prstGeom>
          <a:ln w="12700">
            <a:miter lim="400000"/>
          </a:ln>
        </p:spPr>
      </p:pic>
      <p:sp>
        <p:nvSpPr>
          <p:cNvPr id="403" name="Shape 403"/>
          <p:cNvSpPr/>
          <p:nvPr/>
        </p:nvSpPr>
        <p:spPr>
          <a:xfrm>
            <a:off x="618978" y="7962900"/>
            <a:ext cx="11839722"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FFFFFF"/>
                </a:solidFill>
                <a:latin typeface="Helvetica Neue"/>
                <a:ea typeface="Helvetica Neue"/>
                <a:cs typeface="Helvetica Neue"/>
                <a:sym typeface="Helvetica Neue"/>
              </a:defRPr>
            </a:lvl1pPr>
          </a:lstStyle>
          <a:p>
            <a:pPr lvl="0">
              <a:defRPr sz="1800">
                <a:solidFill>
                  <a:srgbClr val="000000"/>
                </a:solidFill>
              </a:defRPr>
            </a:pPr>
            <a:r>
              <a:rPr sz="3600" dirty="0">
                <a:solidFill>
                  <a:srgbClr val="FFFFFF"/>
                </a:solidFill>
              </a:rPr>
              <a:t>Ancient Scriptures were written on this material made from sheep skin.</a:t>
            </a:r>
          </a:p>
        </p:txBody>
      </p:sp>
    </p:spTree>
  </p:cSld>
  <p:clrMapOvr>
    <a:masterClrMapping/>
  </p:clrMapOvr>
  <p:transition spd="med"/>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5" name="ladicea brian 9250 b.jpg"/>
          <p:cNvPicPr/>
          <p:nvPr/>
        </p:nvPicPr>
        <p:blipFill>
          <a:blip r:embed="rId2">
            <a:extLst/>
          </a:blip>
          <a:srcRect t="7229" b="7107"/>
          <a:stretch>
            <a:fillRect/>
          </a:stretch>
        </p:blipFill>
        <p:spPr>
          <a:xfrm>
            <a:off x="368300" y="351945"/>
            <a:ext cx="12319000" cy="7932110"/>
          </a:xfrm>
          <a:prstGeom prst="rect">
            <a:avLst/>
          </a:prstGeom>
          <a:ln w="12700">
            <a:miter lim="400000"/>
          </a:ln>
        </p:spPr>
      </p:pic>
      <p:sp>
        <p:nvSpPr>
          <p:cNvPr id="406" name="Shape 406"/>
          <p:cNvSpPr/>
          <p:nvPr/>
        </p:nvSpPr>
        <p:spPr>
          <a:xfrm>
            <a:off x="647114" y="7962900"/>
            <a:ext cx="11811586"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FFFFFF"/>
                </a:solidFill>
                <a:latin typeface="Helvetica Neue"/>
                <a:ea typeface="Helvetica Neue"/>
                <a:cs typeface="Helvetica Neue"/>
                <a:sym typeface="Helvetica Neue"/>
              </a:defRPr>
            </a:lvl1pPr>
          </a:lstStyle>
          <a:p>
            <a:pPr lvl="0">
              <a:defRPr sz="1800">
                <a:solidFill>
                  <a:srgbClr val="000000"/>
                </a:solidFill>
              </a:defRPr>
            </a:pPr>
            <a:r>
              <a:rPr sz="3600" dirty="0">
                <a:solidFill>
                  <a:srgbClr val="FFFFFF"/>
                </a:solidFill>
              </a:rPr>
              <a:t>Laodicea’s lukewarm water came from distant Hierapolis, which is the white area on the far mountain.</a:t>
            </a:r>
          </a:p>
        </p:txBody>
      </p:sp>
    </p:spTree>
  </p:cSld>
  <p:clrMapOvr>
    <a:masterClrMapping/>
  </p:clrMapOvr>
  <p:transition spd="med"/>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8" name="hierapolis.jpg"/>
          <p:cNvPicPr/>
          <p:nvPr/>
        </p:nvPicPr>
        <p:blipFill>
          <a:blip r:embed="rId2">
            <a:extLst/>
          </a:blip>
          <a:srcRect t="6975" r="102" b="7113"/>
          <a:stretch>
            <a:fillRect/>
          </a:stretch>
        </p:blipFill>
        <p:spPr>
          <a:xfrm>
            <a:off x="368300" y="351945"/>
            <a:ext cx="12319000" cy="7932110"/>
          </a:xfrm>
          <a:prstGeom prst="rect">
            <a:avLst/>
          </a:prstGeom>
          <a:ln w="12700">
            <a:miter lim="400000"/>
          </a:ln>
        </p:spPr>
      </p:pic>
      <p:sp>
        <p:nvSpPr>
          <p:cNvPr id="409" name="Shape 409"/>
          <p:cNvSpPr/>
          <p:nvPr/>
        </p:nvSpPr>
        <p:spPr>
          <a:xfrm>
            <a:off x="689316" y="7962900"/>
            <a:ext cx="11769383"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FFFFFF"/>
                </a:solidFill>
                <a:latin typeface="Helvetica Neue"/>
                <a:ea typeface="Helvetica Neue"/>
                <a:cs typeface="Helvetica Neue"/>
                <a:sym typeface="Helvetica Neue"/>
              </a:defRPr>
            </a:lvl1pPr>
          </a:lstStyle>
          <a:p>
            <a:pPr lvl="0">
              <a:defRPr sz="1800">
                <a:solidFill>
                  <a:srgbClr val="000000"/>
                </a:solidFill>
              </a:defRPr>
            </a:pPr>
            <a:r>
              <a:rPr sz="3600" dirty="0">
                <a:solidFill>
                  <a:srgbClr val="FFFFFF"/>
                </a:solidFill>
              </a:rPr>
              <a:t>Hierapolis had hot mineral springs that created travertine deposits.</a:t>
            </a:r>
          </a:p>
        </p:txBody>
      </p:sp>
    </p:spTree>
  </p:cSld>
  <p:clrMapOvr>
    <a:masterClrMapping/>
  </p:clrMapOvr>
  <p:transition spd="med"/>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1" name="ephesus 02 (90) silversmith homes crop b-filtered.jpg"/>
          <p:cNvPicPr/>
          <p:nvPr/>
        </p:nvPicPr>
        <p:blipFill>
          <a:blip r:embed="rId2">
            <a:extLst/>
          </a:blip>
          <a:srcRect t="7103" r="102" b="7103"/>
          <a:stretch>
            <a:fillRect/>
          </a:stretch>
        </p:blipFill>
        <p:spPr>
          <a:xfrm>
            <a:off x="368300" y="351945"/>
            <a:ext cx="12319000" cy="7932110"/>
          </a:xfrm>
          <a:prstGeom prst="rect">
            <a:avLst/>
          </a:prstGeom>
          <a:ln w="12700">
            <a:miter lim="400000"/>
          </a:ln>
        </p:spPr>
      </p:pic>
      <p:sp>
        <p:nvSpPr>
          <p:cNvPr id="412" name="Shape 412"/>
          <p:cNvSpPr/>
          <p:nvPr/>
        </p:nvSpPr>
        <p:spPr>
          <a:xfrm>
            <a:off x="675248" y="7962900"/>
            <a:ext cx="11783451"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FFFFFF"/>
                </a:solidFill>
                <a:latin typeface="Helvetica Neue"/>
                <a:ea typeface="Helvetica Neue"/>
                <a:cs typeface="Helvetica Neue"/>
                <a:sym typeface="Helvetica Neue"/>
              </a:defRPr>
            </a:lvl1pPr>
          </a:lstStyle>
          <a:p>
            <a:pPr lvl="0">
              <a:defRPr sz="1800">
                <a:solidFill>
                  <a:srgbClr val="000000"/>
                </a:solidFill>
              </a:defRPr>
            </a:pPr>
            <a:r>
              <a:rPr sz="3600" dirty="0">
                <a:solidFill>
                  <a:srgbClr val="FFFFFF"/>
                </a:solidFill>
              </a:rPr>
              <a:t>At Ephesus archaeologists have unearthed the living quarters of the ancient silversmiths.</a:t>
            </a:r>
          </a:p>
        </p:txBody>
      </p:sp>
    </p:spTree>
  </p:cSld>
  <p:clrMapOvr>
    <a:masterClrMapping/>
  </p:clrMapOvr>
  <p:transition spd="med"/>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4" name="ephesus 02 (90) silversmith homes crop b-filtered.jpg"/>
          <p:cNvPicPr/>
          <p:nvPr/>
        </p:nvPicPr>
        <p:blipFill>
          <a:blip r:embed="rId2">
            <a:extLst/>
          </a:blip>
          <a:srcRect t="7103" r="102" b="7103"/>
          <a:stretch>
            <a:fillRect/>
          </a:stretch>
        </p:blipFill>
        <p:spPr>
          <a:xfrm>
            <a:off x="368300" y="351945"/>
            <a:ext cx="12319000" cy="7932110"/>
          </a:xfrm>
          <a:prstGeom prst="rect">
            <a:avLst/>
          </a:prstGeom>
          <a:ln w="12700">
            <a:miter lim="400000"/>
          </a:ln>
        </p:spPr>
      </p:pic>
      <p:sp>
        <p:nvSpPr>
          <p:cNvPr id="415" name="Shape 415"/>
          <p:cNvSpPr/>
          <p:nvPr/>
        </p:nvSpPr>
        <p:spPr>
          <a:xfrm>
            <a:off x="675248" y="7962900"/>
            <a:ext cx="11783451"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FFFFFF"/>
                </a:solidFill>
                <a:latin typeface="Helvetica Neue"/>
                <a:ea typeface="Helvetica Neue"/>
                <a:cs typeface="Helvetica Neue"/>
                <a:sym typeface="Helvetica Neue"/>
              </a:defRPr>
            </a:lvl1pPr>
          </a:lstStyle>
          <a:p>
            <a:pPr lvl="0">
              <a:defRPr sz="1800">
                <a:solidFill>
                  <a:srgbClr val="000000"/>
                </a:solidFill>
              </a:defRPr>
            </a:pPr>
            <a:r>
              <a:rPr sz="3600" dirty="0">
                <a:solidFill>
                  <a:srgbClr val="FFFFFF"/>
                </a:solidFill>
              </a:rPr>
              <a:t>Demetrius, the silversmith, stirred up a riot against Paul in defense of the goddess Diana (Acts 19:24-27).</a:t>
            </a:r>
          </a:p>
        </p:txBody>
      </p:sp>
    </p:spTree>
  </p:cSld>
  <p:clrMapOvr>
    <a:masterClrMapping/>
  </p:clrMapOvr>
  <p:transition spd="med"/>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7" name="ephesus 02 (210) large theater b-filtered.jpg"/>
          <p:cNvPicPr/>
          <p:nvPr/>
        </p:nvPicPr>
        <p:blipFill>
          <a:blip r:embed="rId2">
            <a:extLst/>
          </a:blip>
          <a:srcRect t="7101" b="7130"/>
          <a:stretch>
            <a:fillRect/>
          </a:stretch>
        </p:blipFill>
        <p:spPr>
          <a:xfrm>
            <a:off x="368300" y="351945"/>
            <a:ext cx="12319000" cy="7932110"/>
          </a:xfrm>
          <a:prstGeom prst="rect">
            <a:avLst/>
          </a:prstGeom>
          <a:ln w="12700">
            <a:miter lim="400000"/>
          </a:ln>
        </p:spPr>
      </p:pic>
      <p:sp>
        <p:nvSpPr>
          <p:cNvPr id="418" name="Shape 418"/>
          <p:cNvSpPr/>
          <p:nvPr/>
        </p:nvSpPr>
        <p:spPr>
          <a:xfrm>
            <a:off x="645355" y="8005103"/>
            <a:ext cx="12573000"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FFFFFF"/>
                </a:solidFill>
                <a:latin typeface="Helvetica Neue"/>
                <a:ea typeface="Helvetica Neue"/>
                <a:cs typeface="Helvetica Neue"/>
                <a:sym typeface="Helvetica Neue"/>
              </a:defRPr>
            </a:lvl1pPr>
          </a:lstStyle>
          <a:p>
            <a:pPr lvl="0">
              <a:defRPr sz="1800">
                <a:solidFill>
                  <a:srgbClr val="000000"/>
                </a:solidFill>
              </a:defRPr>
            </a:pPr>
            <a:r>
              <a:rPr sz="3600" dirty="0">
                <a:solidFill>
                  <a:srgbClr val="FFFFFF"/>
                </a:solidFill>
              </a:rPr>
              <a:t>The theater at Ephesus where Paul was condemned and Diana exalted</a:t>
            </a:r>
          </a:p>
        </p:txBody>
      </p:sp>
    </p:spTree>
  </p:cSld>
  <p:clrMapOvr>
    <a:masterClrMapping/>
  </p:clrMapOvr>
  <p:transition spd="med"/>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0" name="ephesus 02 (210) large theater b-filtered.jpg"/>
          <p:cNvPicPr/>
          <p:nvPr/>
        </p:nvPicPr>
        <p:blipFill>
          <a:blip r:embed="rId2">
            <a:extLst/>
          </a:blip>
          <a:srcRect t="7101" b="7130"/>
          <a:stretch>
            <a:fillRect/>
          </a:stretch>
        </p:blipFill>
        <p:spPr>
          <a:xfrm>
            <a:off x="368300" y="351945"/>
            <a:ext cx="12319000" cy="7932110"/>
          </a:xfrm>
          <a:prstGeom prst="rect">
            <a:avLst/>
          </a:prstGeom>
          <a:ln w="12700">
            <a:miter lim="400000"/>
          </a:ln>
        </p:spPr>
      </p:pic>
      <p:sp>
        <p:nvSpPr>
          <p:cNvPr id="421" name="Shape 421"/>
          <p:cNvSpPr/>
          <p:nvPr/>
        </p:nvSpPr>
        <p:spPr>
          <a:xfrm>
            <a:off x="661182" y="7962900"/>
            <a:ext cx="11797518"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FFFFFF"/>
                </a:solidFill>
                <a:latin typeface="Helvetica Neue"/>
                <a:ea typeface="Helvetica Neue"/>
                <a:cs typeface="Helvetica Neue"/>
                <a:sym typeface="Helvetica Neue"/>
              </a:defRPr>
            </a:lvl1pPr>
          </a:lstStyle>
          <a:p>
            <a:pPr lvl="0">
              <a:defRPr sz="1800">
                <a:solidFill>
                  <a:srgbClr val="000000"/>
                </a:solidFill>
              </a:defRPr>
            </a:pPr>
            <a:r>
              <a:rPr sz="3600" dirty="0">
                <a:solidFill>
                  <a:srgbClr val="FFFFFF"/>
                </a:solidFill>
              </a:rPr>
              <a:t>“And the whole city was filled with confusion ... they rushed with one accord into the theatre” (Acts 19:29).</a:t>
            </a:r>
          </a:p>
        </p:txBody>
      </p:sp>
    </p:spTree>
  </p:cSld>
  <p:clrMapOvr>
    <a:masterClrMapping/>
  </p:clrMapOvr>
  <p:transition spd="med"/>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3" name="ephesus 01 (40) arcadian way b-filtered.jpg"/>
          <p:cNvPicPr/>
          <p:nvPr/>
        </p:nvPicPr>
        <p:blipFill>
          <a:blip r:embed="rId2">
            <a:extLst/>
          </a:blip>
          <a:srcRect t="7103" b="7103"/>
          <a:stretch>
            <a:fillRect/>
          </a:stretch>
        </p:blipFill>
        <p:spPr>
          <a:xfrm>
            <a:off x="368300" y="351945"/>
            <a:ext cx="12319000" cy="7932110"/>
          </a:xfrm>
          <a:prstGeom prst="rect">
            <a:avLst/>
          </a:prstGeom>
          <a:ln w="12700">
            <a:miter lim="400000"/>
          </a:ln>
        </p:spPr>
      </p:pic>
      <p:sp>
        <p:nvSpPr>
          <p:cNvPr id="424" name="Shape 424"/>
          <p:cNvSpPr/>
          <p:nvPr/>
        </p:nvSpPr>
        <p:spPr>
          <a:xfrm>
            <a:off x="717452" y="7962900"/>
            <a:ext cx="11741248"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FFFFFF"/>
                </a:solidFill>
                <a:latin typeface="Helvetica Neue"/>
                <a:ea typeface="Helvetica Neue"/>
                <a:cs typeface="Helvetica Neue"/>
                <a:sym typeface="Helvetica Neue"/>
              </a:defRPr>
            </a:lvl1pPr>
          </a:lstStyle>
          <a:p>
            <a:pPr lvl="0">
              <a:defRPr sz="1800">
                <a:solidFill>
                  <a:srgbClr val="000000"/>
                </a:solidFill>
              </a:defRPr>
            </a:pPr>
            <a:r>
              <a:rPr sz="3600" dirty="0">
                <a:solidFill>
                  <a:srgbClr val="FFFFFF"/>
                </a:solidFill>
              </a:rPr>
              <a:t>“... all with one voice about the space of two hours cried out, Great is Diana of the Ephesians” (Acts 19:34).</a:t>
            </a:r>
          </a:p>
        </p:txBody>
      </p:sp>
    </p:spTree>
  </p:cSld>
  <p:clrMapOvr>
    <a:masterClrMapping/>
  </p:clrMapOvr>
  <p:transition spd="med"/>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6" name="aphrodisias (92) b.jpg"/>
          <p:cNvPicPr/>
          <p:nvPr/>
        </p:nvPicPr>
        <p:blipFill>
          <a:blip r:embed="rId2">
            <a:extLst/>
          </a:blip>
          <a:srcRect t="7103" r="102" b="7103"/>
          <a:stretch>
            <a:fillRect/>
          </a:stretch>
        </p:blipFill>
        <p:spPr>
          <a:xfrm>
            <a:off x="368300" y="351945"/>
            <a:ext cx="12319000" cy="7932110"/>
          </a:xfrm>
          <a:prstGeom prst="rect">
            <a:avLst/>
          </a:prstGeom>
          <a:ln w="12700">
            <a:miter lim="400000"/>
          </a:ln>
        </p:spPr>
      </p:pic>
      <p:sp>
        <p:nvSpPr>
          <p:cNvPr id="427" name="Shape 427"/>
          <p:cNvSpPr/>
          <p:nvPr/>
        </p:nvSpPr>
        <p:spPr>
          <a:xfrm>
            <a:off x="618978" y="7962900"/>
            <a:ext cx="11839722"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FFFFFF"/>
                </a:solidFill>
                <a:latin typeface="Helvetica Neue"/>
                <a:ea typeface="Helvetica Neue"/>
                <a:cs typeface="Helvetica Neue"/>
                <a:sym typeface="Helvetica Neue"/>
              </a:defRPr>
            </a:lvl1pPr>
          </a:lstStyle>
          <a:p>
            <a:pPr lvl="0">
              <a:defRPr sz="1800">
                <a:solidFill>
                  <a:srgbClr val="000000"/>
                </a:solidFill>
              </a:defRPr>
            </a:pPr>
            <a:r>
              <a:rPr sz="3600" dirty="0">
                <a:solidFill>
                  <a:srgbClr val="FFFFFF"/>
                </a:solidFill>
              </a:rPr>
              <a:t>Archaeology in that part of the world reminds us of many lessons.</a:t>
            </a:r>
          </a:p>
        </p:txBody>
      </p:sp>
    </p:spTree>
  </p:cSld>
  <p:clrMapOvr>
    <a:masterClrMapping/>
  </p:clrMapOvr>
  <p:transition spd="med"/>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9" name="laodicea (37) b.jpg"/>
          <p:cNvPicPr/>
          <p:nvPr/>
        </p:nvPicPr>
        <p:blipFill>
          <a:blip r:embed="rId2">
            <a:extLst/>
          </a:blip>
          <a:srcRect t="6985" b="6985"/>
          <a:stretch>
            <a:fillRect/>
          </a:stretch>
        </p:blipFill>
        <p:spPr>
          <a:xfrm>
            <a:off x="368300" y="351945"/>
            <a:ext cx="12306300" cy="7932110"/>
          </a:xfrm>
          <a:prstGeom prst="rect">
            <a:avLst/>
          </a:prstGeom>
          <a:ln w="12700">
            <a:miter lim="400000"/>
          </a:ln>
        </p:spPr>
      </p:pic>
      <p:sp>
        <p:nvSpPr>
          <p:cNvPr id="430" name="Shape 430"/>
          <p:cNvSpPr/>
          <p:nvPr/>
        </p:nvSpPr>
        <p:spPr>
          <a:xfrm>
            <a:off x="576774" y="7962900"/>
            <a:ext cx="11881925"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FFFFFF"/>
                </a:solidFill>
                <a:latin typeface="Helvetica Neue"/>
                <a:ea typeface="Helvetica Neue"/>
                <a:cs typeface="Helvetica Neue"/>
                <a:sym typeface="Helvetica Neue"/>
              </a:defRPr>
            </a:lvl1pPr>
          </a:lstStyle>
          <a:p>
            <a:pPr lvl="0">
              <a:defRPr sz="1800">
                <a:solidFill>
                  <a:srgbClr val="000000"/>
                </a:solidFill>
              </a:defRPr>
            </a:pPr>
            <a:r>
              <a:rPr sz="3600" dirty="0">
                <a:solidFill>
                  <a:srgbClr val="FFFFFF"/>
                </a:solidFill>
              </a:rPr>
              <a:t>This life is short and this world is passing away.</a:t>
            </a:r>
          </a:p>
        </p:txBody>
      </p:sp>
    </p:spTree>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6" name="hierapolis.jpg"/>
          <p:cNvPicPr/>
          <p:nvPr/>
        </p:nvPicPr>
        <p:blipFill>
          <a:blip r:embed="rId2">
            <a:extLst/>
          </a:blip>
          <a:srcRect t="7034" r="103" b="7172"/>
          <a:stretch>
            <a:fillRect/>
          </a:stretch>
        </p:blipFill>
        <p:spPr>
          <a:xfrm>
            <a:off x="368300" y="368300"/>
            <a:ext cx="12268200" cy="7899400"/>
          </a:xfrm>
          <a:prstGeom prst="rect">
            <a:avLst/>
          </a:prstGeom>
          <a:ln w="12700">
            <a:miter lim="400000"/>
          </a:ln>
        </p:spPr>
      </p:pic>
      <p:sp>
        <p:nvSpPr>
          <p:cNvPr id="117" name="Shape 117"/>
          <p:cNvSpPr/>
          <p:nvPr/>
        </p:nvSpPr>
        <p:spPr>
          <a:xfrm>
            <a:off x="504679" y="8032652"/>
            <a:ext cx="11785600" cy="1720948"/>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FFFFFF"/>
                </a:solidFill>
                <a:latin typeface="Helvetica Neue"/>
                <a:ea typeface="Helvetica Neue"/>
                <a:cs typeface="Helvetica Neue"/>
                <a:sym typeface="Helvetica Neue"/>
              </a:defRPr>
            </a:lvl1pPr>
          </a:lstStyle>
          <a:p>
            <a:pPr lvl="0">
              <a:defRPr sz="1800">
                <a:solidFill>
                  <a:srgbClr val="000000"/>
                </a:solidFill>
              </a:defRPr>
            </a:pPr>
            <a:r>
              <a:rPr sz="3600" dirty="0">
                <a:solidFill>
                  <a:srgbClr val="FFFFFF"/>
                </a:solidFill>
              </a:rPr>
              <a:t>Main gate into Hierapolis</a:t>
            </a:r>
          </a:p>
        </p:txBody>
      </p:sp>
    </p:spTree>
  </p:cSld>
  <p:clrMapOvr>
    <a:masterClrMapping/>
  </p:clrMapOvr>
  <p:transition spd="med"/>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2" name="hierapolis.jpg"/>
          <p:cNvPicPr/>
          <p:nvPr/>
        </p:nvPicPr>
        <p:blipFill>
          <a:blip r:embed="rId2">
            <a:extLst/>
          </a:blip>
          <a:srcRect t="6975" r="102" b="7113"/>
          <a:stretch>
            <a:fillRect/>
          </a:stretch>
        </p:blipFill>
        <p:spPr>
          <a:xfrm>
            <a:off x="368300" y="351945"/>
            <a:ext cx="12319000" cy="7932110"/>
          </a:xfrm>
          <a:prstGeom prst="rect">
            <a:avLst/>
          </a:prstGeom>
          <a:ln w="12700">
            <a:miter lim="400000"/>
          </a:ln>
        </p:spPr>
      </p:pic>
      <p:sp>
        <p:nvSpPr>
          <p:cNvPr id="433" name="Shape 433"/>
          <p:cNvSpPr/>
          <p:nvPr/>
        </p:nvSpPr>
        <p:spPr>
          <a:xfrm>
            <a:off x="604910" y="7962900"/>
            <a:ext cx="11853789"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FFFFFF"/>
                </a:solidFill>
                <a:latin typeface="Helvetica Neue"/>
                <a:ea typeface="Helvetica Neue"/>
                <a:cs typeface="Helvetica Neue"/>
                <a:sym typeface="Helvetica Neue"/>
              </a:defRPr>
            </a:lvl1pPr>
          </a:lstStyle>
          <a:p>
            <a:pPr lvl="0">
              <a:defRPr sz="1800">
                <a:solidFill>
                  <a:srgbClr val="000000"/>
                </a:solidFill>
              </a:defRPr>
            </a:pPr>
            <a:r>
              <a:rPr sz="3600" dirty="0">
                <a:solidFill>
                  <a:srgbClr val="FFFFFF"/>
                </a:solidFill>
              </a:rPr>
              <a:t>The Bible is an accurate historical record.</a:t>
            </a:r>
          </a:p>
        </p:txBody>
      </p:sp>
    </p:spTree>
  </p:cSld>
  <p:clrMapOvr>
    <a:masterClrMapping/>
  </p:clrMapOvr>
  <p:transition spd="med"/>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5" name="hierapolis.jpg"/>
          <p:cNvPicPr/>
          <p:nvPr/>
        </p:nvPicPr>
        <p:blipFill>
          <a:blip r:embed="rId2">
            <a:extLst/>
          </a:blip>
          <a:srcRect t="7103" r="102" b="7103"/>
          <a:stretch>
            <a:fillRect/>
          </a:stretch>
        </p:blipFill>
        <p:spPr>
          <a:xfrm>
            <a:off x="368300" y="351945"/>
            <a:ext cx="12319000" cy="7932110"/>
          </a:xfrm>
          <a:prstGeom prst="rect">
            <a:avLst/>
          </a:prstGeom>
          <a:ln w="12700">
            <a:miter lim="400000"/>
          </a:ln>
        </p:spPr>
      </p:pic>
      <p:sp>
        <p:nvSpPr>
          <p:cNvPr id="436" name="Shape 436"/>
          <p:cNvSpPr/>
          <p:nvPr/>
        </p:nvSpPr>
        <p:spPr>
          <a:xfrm>
            <a:off x="618978" y="7962900"/>
            <a:ext cx="11839722"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FFFFFF"/>
                </a:solidFill>
                <a:latin typeface="Helvetica Neue"/>
                <a:ea typeface="Helvetica Neue"/>
                <a:cs typeface="Helvetica Neue"/>
                <a:sym typeface="Helvetica Neue"/>
              </a:defRPr>
            </a:lvl1pPr>
          </a:lstStyle>
          <a:p>
            <a:pPr lvl="0">
              <a:defRPr sz="1800">
                <a:solidFill>
                  <a:srgbClr val="000000"/>
                </a:solidFill>
              </a:defRPr>
            </a:pPr>
            <a:r>
              <a:rPr sz="3600" dirty="0">
                <a:solidFill>
                  <a:srgbClr val="FFFFFF"/>
                </a:solidFill>
              </a:rPr>
              <a:t>God’s Word is true and Christ is the only </a:t>
            </a:r>
            <a:r>
              <a:rPr sz="3600" dirty="0" err="1">
                <a:solidFill>
                  <a:srgbClr val="FFFFFF"/>
                </a:solidFill>
              </a:rPr>
              <a:t>Saviour</a:t>
            </a:r>
            <a:r>
              <a:rPr sz="3600" dirty="0">
                <a:solidFill>
                  <a:srgbClr val="FFFFFF"/>
                </a:solidFill>
              </a:rPr>
              <a:t>.</a:t>
            </a:r>
          </a:p>
        </p:txBody>
      </p:sp>
    </p:spTree>
  </p:cSld>
  <p:clrMapOvr>
    <a:masterClrMapping/>
  </p:clrMapOvr>
  <p:transition spd="med"/>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8" name="sardis brian 8765 b.jpg"/>
          <p:cNvPicPr/>
          <p:nvPr/>
        </p:nvPicPr>
        <p:blipFill>
          <a:blip r:embed="rId2">
            <a:extLst/>
          </a:blip>
          <a:srcRect t="7105" b="7074"/>
          <a:stretch>
            <a:fillRect/>
          </a:stretch>
        </p:blipFill>
        <p:spPr>
          <a:xfrm>
            <a:off x="368300" y="351945"/>
            <a:ext cx="12319000" cy="7932110"/>
          </a:xfrm>
          <a:prstGeom prst="rect">
            <a:avLst/>
          </a:prstGeom>
          <a:ln w="12700">
            <a:miter lim="400000"/>
          </a:ln>
        </p:spPr>
      </p:pic>
      <p:sp>
        <p:nvSpPr>
          <p:cNvPr id="439" name="Shape 439"/>
          <p:cNvSpPr/>
          <p:nvPr/>
        </p:nvSpPr>
        <p:spPr>
          <a:xfrm>
            <a:off x="548640" y="7962900"/>
            <a:ext cx="11910060"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FFFFFF"/>
                </a:solidFill>
                <a:latin typeface="Helvetica Neue"/>
                <a:ea typeface="Helvetica Neue"/>
                <a:cs typeface="Helvetica Neue"/>
                <a:sym typeface="Helvetica Neue"/>
              </a:defRPr>
            </a:lvl1pPr>
          </a:lstStyle>
          <a:p>
            <a:pPr lvl="0">
              <a:defRPr sz="1800">
                <a:solidFill>
                  <a:srgbClr val="000000"/>
                </a:solidFill>
              </a:defRPr>
            </a:pPr>
            <a:r>
              <a:rPr sz="3600" dirty="0">
                <a:solidFill>
                  <a:srgbClr val="FFFFFF"/>
                </a:solidFill>
              </a:rPr>
              <a:t>Apostasy is a major characteristic of this age.</a:t>
            </a:r>
          </a:p>
        </p:txBody>
      </p:sp>
    </p:spTree>
  </p:cSld>
  <p:clrMapOvr>
    <a:masterClrMapping/>
  </p:clrMapOvr>
  <p:transition spd="med"/>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1" name="hierapolis.jpg"/>
          <p:cNvPicPr/>
          <p:nvPr/>
        </p:nvPicPr>
        <p:blipFill>
          <a:blip r:embed="rId2">
            <a:extLst/>
          </a:blip>
          <a:srcRect t="7103" r="102" b="7103"/>
          <a:stretch>
            <a:fillRect/>
          </a:stretch>
        </p:blipFill>
        <p:spPr>
          <a:xfrm>
            <a:off x="368300" y="351945"/>
            <a:ext cx="12319000" cy="7932110"/>
          </a:xfrm>
          <a:prstGeom prst="rect">
            <a:avLst/>
          </a:prstGeom>
          <a:ln w="12700">
            <a:miter lim="400000"/>
          </a:ln>
        </p:spPr>
      </p:pic>
      <p:sp>
        <p:nvSpPr>
          <p:cNvPr id="442" name="Shape 442"/>
          <p:cNvSpPr/>
          <p:nvPr/>
        </p:nvSpPr>
        <p:spPr>
          <a:xfrm>
            <a:off x="576774" y="7962900"/>
            <a:ext cx="11881925"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FFFFFF"/>
                </a:solidFill>
                <a:latin typeface="Helvetica Neue"/>
                <a:ea typeface="Helvetica Neue"/>
                <a:cs typeface="Helvetica Neue"/>
                <a:sym typeface="Helvetica Neue"/>
              </a:defRPr>
            </a:lvl1pPr>
          </a:lstStyle>
          <a:p>
            <a:pPr lvl="0">
              <a:defRPr sz="1800">
                <a:solidFill>
                  <a:srgbClr val="000000"/>
                </a:solidFill>
              </a:defRPr>
            </a:pPr>
            <a:r>
              <a:rPr sz="3600" dirty="0">
                <a:solidFill>
                  <a:srgbClr val="FFFFFF"/>
                </a:solidFill>
              </a:rPr>
              <a:t>True churches can only stand if they are perpetually vigilant.</a:t>
            </a:r>
          </a:p>
        </p:txBody>
      </p:sp>
    </p:spTree>
  </p:cSld>
  <p:clrMapOvr>
    <a:masterClrMapping/>
  </p:clrMapOvr>
  <p:transition spd="med"/>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4" name="Shape 444"/>
          <p:cNvSpPr/>
          <p:nvPr/>
        </p:nvSpPr>
        <p:spPr>
          <a:xfrm>
            <a:off x="584200" y="356164"/>
            <a:ext cx="11836400" cy="9029701"/>
          </a:xfrm>
          <a:prstGeom prst="rect">
            <a:avLst/>
          </a:prstGeom>
          <a:ln w="12700">
            <a:miter lim="400000"/>
          </a:ln>
          <a:extLst>
            <a:ext uri="{C572A759-6A51-4108-AA02-DFA0A04FC94B}">
              <ma14:wrappingTextBoxFlag xmlns:ma14="http://schemas.microsoft.com/office/mac/drawingml/2011/main" xmlns="" val="1"/>
            </a:ext>
          </a:extLst>
        </p:spPr>
        <p:txBody>
          <a:bodyPr lIns="38100" tIns="38100" rIns="38100" bIns="38100" anchor="ctr">
            <a:spAutoFit/>
          </a:bodyPr>
          <a:lstStyle/>
          <a:p>
            <a:pPr lvl="0">
              <a:buClr>
                <a:srgbClr val="FFFB00"/>
              </a:buClr>
              <a:buFont typeface="Helvetica"/>
              <a:defRPr sz="1800" cap="none">
                <a:solidFill>
                  <a:srgbClr val="000000"/>
                </a:solidFill>
              </a:defRPr>
            </a:pPr>
            <a:r>
              <a:rPr sz="3800" dirty="0">
                <a:solidFill>
                  <a:srgbClr val="FFFFFF"/>
                </a:solidFill>
                <a:effectLst>
                  <a:outerShdw blurRad="12700" dist="25400" dir="2700000" rotWithShape="0">
                    <a:srgbClr val="000000"/>
                  </a:outerShdw>
                </a:effectLst>
                <a:latin typeface="Gill Sans"/>
                <a:ea typeface="Gill Sans"/>
                <a:cs typeface="Gill Sans"/>
                <a:sym typeface="Gill Sans"/>
              </a:rPr>
              <a:t>This PowerPoint/Keynote presentation is part of the apologetics course entitled </a:t>
            </a:r>
            <a:r>
              <a:rPr sz="3800" i="1" dirty="0">
                <a:solidFill>
                  <a:srgbClr val="FFFFFF"/>
                </a:solidFill>
                <a:effectLst>
                  <a:outerShdw blurRad="12700" dist="25400" dir="2700000" rotWithShape="0">
                    <a:srgbClr val="000000"/>
                  </a:outerShdw>
                </a:effectLst>
                <a:latin typeface="Gill Sans"/>
                <a:ea typeface="Gill Sans"/>
                <a:cs typeface="Gill Sans"/>
                <a:sym typeface="Gill Sans"/>
              </a:rPr>
              <a:t>An Unshakeable Faith</a:t>
            </a:r>
            <a:r>
              <a:rPr sz="3800" dirty="0">
                <a:solidFill>
                  <a:srgbClr val="FFFFFF"/>
                </a:solidFill>
                <a:effectLst>
                  <a:outerShdw blurRad="12700" dist="25400" dir="2700000" rotWithShape="0">
                    <a:srgbClr val="000000"/>
                  </a:outerShdw>
                </a:effectLst>
                <a:latin typeface="Gill Sans"/>
                <a:ea typeface="Gill Sans"/>
                <a:cs typeface="Gill Sans"/>
                <a:sym typeface="Gill Sans"/>
              </a:rPr>
              <a:t>. </a:t>
            </a:r>
          </a:p>
          <a:p>
            <a:pPr lvl="0">
              <a:buClr>
                <a:srgbClr val="FFFB00"/>
              </a:buClr>
              <a:buFont typeface="Helvetica"/>
              <a:defRPr sz="1800" cap="none">
                <a:solidFill>
                  <a:srgbClr val="000000"/>
                </a:solidFill>
              </a:defRPr>
            </a:pPr>
            <a:endParaRPr sz="3800" dirty="0">
              <a:solidFill>
                <a:srgbClr val="FFFFFF"/>
              </a:solidFill>
              <a:effectLst>
                <a:outerShdw blurRad="12700" dist="25400" dir="2700000" rotWithShape="0">
                  <a:srgbClr val="000000"/>
                </a:outerShdw>
              </a:effectLst>
              <a:latin typeface="Gill Sans"/>
              <a:ea typeface="Gill Sans"/>
              <a:cs typeface="Gill Sans"/>
              <a:sym typeface="Gill Sans"/>
            </a:endParaRPr>
          </a:p>
          <a:p>
            <a:pPr lvl="0">
              <a:buClr>
                <a:srgbClr val="FFFB00"/>
              </a:buClr>
              <a:buFont typeface="Helvetica"/>
              <a:defRPr sz="1800" cap="none">
                <a:solidFill>
                  <a:srgbClr val="000000"/>
                </a:solidFill>
              </a:defRPr>
            </a:pPr>
            <a:r>
              <a:rPr sz="3800" dirty="0">
                <a:solidFill>
                  <a:srgbClr val="FFFFFF"/>
                </a:solidFill>
                <a:effectLst>
                  <a:outerShdw blurRad="12700" dist="25400" dir="2700000" rotWithShape="0">
                    <a:srgbClr val="000000"/>
                  </a:outerShdw>
                </a:effectLst>
                <a:latin typeface="Gill Sans"/>
                <a:ea typeface="Gill Sans"/>
                <a:cs typeface="Gill Sans"/>
                <a:sym typeface="Gill Sans"/>
              </a:rPr>
              <a:t>Copyright 2011</a:t>
            </a:r>
          </a:p>
          <a:p>
            <a:pPr lvl="0">
              <a:buClr>
                <a:srgbClr val="FFFB00"/>
              </a:buClr>
              <a:buFont typeface="Helvetica"/>
              <a:defRPr sz="1800" cap="none">
                <a:solidFill>
                  <a:srgbClr val="000000"/>
                </a:solidFill>
              </a:defRPr>
            </a:pPr>
            <a:r>
              <a:rPr sz="3800" dirty="0">
                <a:solidFill>
                  <a:srgbClr val="FFFFFF"/>
                </a:solidFill>
                <a:effectLst>
                  <a:outerShdw blurRad="12700" dist="25400" dir="2700000" rotWithShape="0">
                    <a:srgbClr val="000000"/>
                  </a:outerShdw>
                </a:effectLst>
                <a:latin typeface="Gill Sans"/>
                <a:ea typeface="Gill Sans"/>
                <a:cs typeface="Gill Sans"/>
                <a:sym typeface="Gill Sans"/>
              </a:rPr>
              <a:t>Third edition Feb. 2015</a:t>
            </a:r>
          </a:p>
          <a:p>
            <a:pPr lvl="0">
              <a:buClr>
                <a:srgbClr val="FFFB00"/>
              </a:buClr>
              <a:buFont typeface="Helvetica"/>
              <a:defRPr sz="1800" cap="none">
                <a:solidFill>
                  <a:srgbClr val="000000"/>
                </a:solidFill>
              </a:defRPr>
            </a:pPr>
            <a:r>
              <a:rPr sz="3800" dirty="0">
                <a:solidFill>
                  <a:srgbClr val="FFFFFF"/>
                </a:solidFill>
                <a:effectLst>
                  <a:outerShdw blurRad="12700" dist="25400" dir="2700000" rotWithShape="0">
                    <a:srgbClr val="000000"/>
                  </a:outerShdw>
                </a:effectLst>
                <a:latin typeface="Gill Sans"/>
                <a:ea typeface="Gill Sans"/>
                <a:cs typeface="Gill Sans"/>
                <a:sym typeface="Gill Sans"/>
              </a:rPr>
              <a:t>Way of Life Literature</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P. O. </a:t>
            </a:r>
            <a:r>
              <a:rPr sz="3800">
                <a:solidFill>
                  <a:srgbClr val="FFFFFF"/>
                </a:solidFill>
                <a:effectLst>
                  <a:outerShdw blurRad="12700" dist="25400" dir="2700000" rotWithShape="0">
                    <a:srgbClr val="000000"/>
                  </a:outerShdw>
                </a:effectLst>
                <a:latin typeface="Gill Sans"/>
                <a:ea typeface="Gill Sans"/>
                <a:cs typeface="Gill Sans"/>
                <a:sym typeface="Gill Sans"/>
              </a:rPr>
              <a:t>Box 610368</a:t>
            </a:r>
            <a:br>
              <a:rPr sz="3800">
                <a:solidFill>
                  <a:srgbClr val="FFFFFF"/>
                </a:solidFill>
                <a:effectLst>
                  <a:outerShdw blurRad="12700" dist="25400" dir="2700000" rotWithShape="0">
                    <a:srgbClr val="000000"/>
                  </a:outerShdw>
                </a:effectLst>
                <a:latin typeface="Gill Sans"/>
                <a:ea typeface="Gill Sans"/>
                <a:cs typeface="Gill Sans"/>
                <a:sym typeface="Gill Sans"/>
              </a:rPr>
            </a:br>
            <a:r>
              <a:rPr sz="3800">
                <a:solidFill>
                  <a:srgbClr val="FFFFFF"/>
                </a:solidFill>
                <a:effectLst>
                  <a:outerShdw blurRad="12700" dist="25400" dir="2700000" rotWithShape="0">
                    <a:srgbClr val="000000"/>
                  </a:outerShdw>
                </a:effectLst>
                <a:latin typeface="Gill Sans"/>
                <a:ea typeface="Gill Sans"/>
                <a:cs typeface="Gill Sans"/>
                <a:sym typeface="Gill Sans"/>
              </a:rPr>
              <a:t>Port Huron, MI 48061</a:t>
            </a:r>
            <a:br>
              <a:rPr sz="3800">
                <a:solidFill>
                  <a:srgbClr val="FFFFFF"/>
                </a:solidFill>
                <a:effectLst>
                  <a:outerShdw blurRad="12700" dist="25400" dir="2700000" rotWithShape="0">
                    <a:srgbClr val="000000"/>
                  </a:outerShdw>
                </a:effectLst>
                <a:latin typeface="Gill Sans"/>
                <a:ea typeface="Gill Sans"/>
                <a:cs typeface="Gill Sans"/>
                <a:sym typeface="Gill Sans"/>
              </a:rPr>
            </a:br>
            <a:r>
              <a:rPr sz="3800">
                <a:solidFill>
                  <a:srgbClr val="FFFFFF"/>
                </a:solidFill>
                <a:effectLst>
                  <a:outerShdw blurRad="12700" dist="25400" dir="2700000" rotWithShape="0">
                    <a:srgbClr val="000000"/>
                  </a:outerShdw>
                </a:effectLst>
                <a:latin typeface="Gill Sans"/>
                <a:ea typeface="Gill Sans"/>
                <a:cs typeface="Gill Sans"/>
                <a:sym typeface="Gill Sans"/>
              </a:rPr>
              <a:t>866-295-4143</a:t>
            </a:r>
            <a:br>
              <a:rPr sz="3800">
                <a:solidFill>
                  <a:srgbClr val="FFFFFF"/>
                </a:solidFill>
                <a:effectLst>
                  <a:outerShdw blurRad="12700" dist="25400" dir="2700000" rotWithShape="0">
                    <a:srgbClr val="000000"/>
                  </a:outerShdw>
                </a:effectLst>
                <a:latin typeface="Gill Sans"/>
                <a:ea typeface="Gill Sans"/>
                <a:cs typeface="Gill Sans"/>
                <a:sym typeface="Gill Sans"/>
              </a:rPr>
            </a:br>
            <a:r>
              <a:rPr sz="3800">
                <a:solidFill>
                  <a:srgbClr val="FFFFFF"/>
                </a:solidFill>
                <a:effectLst>
                  <a:outerShdw blurRad="12700" dist="25400" dir="2700000" rotWithShape="0">
                    <a:srgbClr val="000000"/>
                  </a:outerShdw>
                </a:effectLst>
                <a:latin typeface="Gill Sans"/>
                <a:ea typeface="Gill Sans"/>
                <a:cs typeface="Gill Sans"/>
                <a:sym typeface="Gill Sans"/>
              </a:rPr>
              <a:t>http://www.wayoflife.org</a:t>
            </a:r>
            <a:br>
              <a:rPr sz="3800">
                <a:solidFill>
                  <a:srgbClr val="FFFFFF"/>
                </a:solidFill>
                <a:effectLst>
                  <a:outerShdw blurRad="12700" dist="25400" dir="2700000" rotWithShape="0">
                    <a:srgbClr val="000000"/>
                  </a:outerShdw>
                </a:effectLst>
                <a:latin typeface="Gill Sans"/>
                <a:ea typeface="Gill Sans"/>
                <a:cs typeface="Gill Sans"/>
                <a:sym typeface="Gill Sans"/>
              </a:rPr>
            </a:br>
            <a:r>
              <a:rPr sz="3800">
                <a:solidFill>
                  <a:srgbClr val="FFFFFF"/>
                </a:solidFill>
                <a:effectLst>
                  <a:outerShdw blurRad="12700" dist="25400" dir="2700000" rotWithShape="0">
                    <a:srgbClr val="000000"/>
                  </a:outerShdw>
                </a:effectLst>
                <a:latin typeface="Gill Sans"/>
                <a:ea typeface="Gill Sans"/>
                <a:cs typeface="Gill Sans"/>
                <a:sym typeface="Gill Sans"/>
              </a:rPr>
              <a:t>fbns@wayoflife.org</a:t>
            </a:r>
          </a:p>
          <a:p>
            <a:pPr lvl="0">
              <a:buClr>
                <a:srgbClr val="FFFB00"/>
              </a:buClr>
              <a:buFont typeface="Helvetica"/>
              <a:defRPr sz="1800" cap="none">
                <a:solidFill>
                  <a:srgbClr val="000000"/>
                </a:solidFill>
              </a:defRPr>
            </a:pPr>
            <a:endParaRPr sz="3800" dirty="0">
              <a:solidFill>
                <a:srgbClr val="FFFFFF"/>
              </a:solidFill>
              <a:effectLst>
                <a:outerShdw blurRad="12700" dist="25400" dir="2700000" rotWithShape="0">
                  <a:srgbClr val="000000"/>
                </a:outerShdw>
              </a:effectLst>
              <a:latin typeface="Gill Sans"/>
              <a:ea typeface="Gill Sans"/>
              <a:cs typeface="Gill Sans"/>
              <a:sym typeface="Gill Sans"/>
            </a:endParaRPr>
          </a:p>
          <a:p>
            <a:pPr lvl="0">
              <a:buClr>
                <a:srgbClr val="FFFB00"/>
              </a:buClr>
              <a:buFont typeface="Helvetica"/>
              <a:defRPr sz="1800" cap="none">
                <a:solidFill>
                  <a:srgbClr val="000000"/>
                </a:solidFill>
              </a:defRPr>
            </a:pPr>
            <a:r>
              <a:rPr sz="3800" i="1" dirty="0">
                <a:solidFill>
                  <a:srgbClr val="FFFFFF"/>
                </a:solidFill>
                <a:effectLst>
                  <a:outerShdw blurRad="12700" dist="25400" dir="2700000" rotWithShape="0">
                    <a:srgbClr val="000000"/>
                  </a:outerShdw>
                </a:effectLst>
                <a:latin typeface="Gill Sans"/>
                <a:ea typeface="Gill Sans"/>
                <a:cs typeface="Gill Sans"/>
                <a:sym typeface="Gill Sans"/>
              </a:rPr>
              <a:t>In Canada</a:t>
            </a:r>
          </a:p>
          <a:p>
            <a:pPr lvl="0">
              <a:buClr>
                <a:srgbClr val="FFFB00"/>
              </a:buClr>
              <a:buFont typeface="Helvetica"/>
              <a:defRPr sz="1800" cap="none">
                <a:solidFill>
                  <a:srgbClr val="000000"/>
                </a:solidFill>
              </a:defRPr>
            </a:pPr>
            <a:r>
              <a:rPr sz="3800" dirty="0">
                <a:solidFill>
                  <a:srgbClr val="FFFFFF"/>
                </a:solidFill>
                <a:effectLst>
                  <a:outerShdw blurRad="12700" dist="25400" dir="2700000" rotWithShape="0">
                    <a:srgbClr val="000000"/>
                  </a:outerShdw>
                </a:effectLst>
                <a:latin typeface="Gill Sans"/>
                <a:ea typeface="Gill Sans"/>
                <a:cs typeface="Gill Sans"/>
                <a:sym typeface="Gill Sans"/>
              </a:rPr>
              <a:t>Bethel Baptist Church, 4212 Campbell St. N., London, Ontario N6P 1A6 </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519-652-2619 </a:t>
            </a:r>
          </a:p>
        </p:txBody>
      </p:sp>
      <p:grpSp>
        <p:nvGrpSpPr>
          <p:cNvPr id="447" name="Group 447"/>
          <p:cNvGrpSpPr/>
          <p:nvPr/>
        </p:nvGrpSpPr>
        <p:grpSpPr>
          <a:xfrm>
            <a:off x="9141817" y="2451100"/>
            <a:ext cx="3139083" cy="3848100"/>
            <a:chOff x="-269314" y="-127000"/>
            <a:chExt cx="3139081" cy="3848100"/>
          </a:xfrm>
        </p:grpSpPr>
        <p:pic>
          <p:nvPicPr>
            <p:cNvPr id="446" name="unshakeable - Version 2.jpg"/>
            <p:cNvPicPr/>
            <p:nvPr/>
          </p:nvPicPr>
          <p:blipFill>
            <a:blip r:embed="rId2">
              <a:extLst/>
            </a:blip>
            <a:srcRect t="3196" r="15" b="3094"/>
            <a:stretch>
              <a:fillRect/>
            </a:stretch>
          </p:blipFill>
          <p:spPr>
            <a:xfrm>
              <a:off x="0" y="0"/>
              <a:ext cx="2768168" cy="3594100"/>
            </a:xfrm>
            <a:prstGeom prst="rect">
              <a:avLst/>
            </a:prstGeom>
            <a:ln>
              <a:noFill/>
            </a:ln>
            <a:effectLst/>
          </p:spPr>
        </p:pic>
        <p:pic>
          <p:nvPicPr>
            <p:cNvPr id="445" name="Picture 444"/>
            <p:cNvPicPr/>
            <p:nvPr/>
          </p:nvPicPr>
          <p:blipFill>
            <a:blip r:embed="rId3">
              <a:extLst/>
            </a:blip>
            <a:stretch>
              <a:fillRect/>
            </a:stretch>
          </p:blipFill>
          <p:spPr>
            <a:xfrm>
              <a:off x="-269315" y="-127000"/>
              <a:ext cx="3139083" cy="3848100"/>
            </a:xfrm>
            <a:prstGeom prst="rect">
              <a:avLst/>
            </a:prstGeom>
            <a:effectLst/>
          </p:spPr>
        </p:pic>
      </p:grpSp>
    </p:spTree>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ephesus 02 (180) gate mazzeus &amp; mitidrate to agora b.jpg"/>
          <p:cNvPicPr/>
          <p:nvPr/>
        </p:nvPicPr>
        <p:blipFill>
          <a:blip r:embed="rId2">
            <a:extLst/>
          </a:blip>
          <a:srcRect t="7044" r="103" b="7044"/>
          <a:stretch>
            <a:fillRect/>
          </a:stretch>
        </p:blipFill>
        <p:spPr>
          <a:xfrm>
            <a:off x="368300" y="368300"/>
            <a:ext cx="12268200" cy="7899400"/>
          </a:xfrm>
          <a:prstGeom prst="rect">
            <a:avLst/>
          </a:prstGeom>
          <a:ln w="12700">
            <a:miter lim="400000"/>
          </a:ln>
        </p:spPr>
      </p:pic>
      <p:sp>
        <p:nvSpPr>
          <p:cNvPr id="120" name="Shape 120"/>
          <p:cNvSpPr/>
          <p:nvPr/>
        </p:nvSpPr>
        <p:spPr>
          <a:xfrm>
            <a:off x="661182" y="7962900"/>
            <a:ext cx="11010118"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FFFFFF"/>
                </a:solidFill>
                <a:latin typeface="Helvetica Neue"/>
                <a:ea typeface="Helvetica Neue"/>
                <a:cs typeface="Helvetica Neue"/>
                <a:sym typeface="Helvetica Neue"/>
              </a:defRPr>
            </a:lvl1pPr>
          </a:lstStyle>
          <a:p>
            <a:pPr lvl="0">
              <a:defRPr sz="1800">
                <a:solidFill>
                  <a:srgbClr val="000000"/>
                </a:solidFill>
              </a:defRPr>
            </a:pPr>
            <a:r>
              <a:rPr sz="3600" dirty="0">
                <a:solidFill>
                  <a:srgbClr val="FFFFFF"/>
                </a:solidFill>
              </a:rPr>
              <a:t>Gate into the marketplace in Ephesus</a:t>
            </a:r>
          </a:p>
        </p:txBody>
      </p:sp>
    </p:spTree>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 name="ephesus priests way.jpg"/>
          <p:cNvPicPr/>
          <p:nvPr/>
        </p:nvPicPr>
        <p:blipFill>
          <a:blip r:embed="rId2">
            <a:extLst/>
          </a:blip>
          <a:srcRect t="7042" b="7069"/>
          <a:stretch>
            <a:fillRect/>
          </a:stretch>
        </p:blipFill>
        <p:spPr>
          <a:xfrm>
            <a:off x="368300" y="368300"/>
            <a:ext cx="12268200" cy="7899400"/>
          </a:xfrm>
          <a:prstGeom prst="rect">
            <a:avLst/>
          </a:prstGeom>
          <a:ln w="12700">
            <a:miter lim="400000"/>
          </a:ln>
        </p:spPr>
      </p:pic>
      <p:sp>
        <p:nvSpPr>
          <p:cNvPr id="123" name="Shape 123"/>
          <p:cNvSpPr/>
          <p:nvPr/>
        </p:nvSpPr>
        <p:spPr>
          <a:xfrm>
            <a:off x="717452" y="7962900"/>
            <a:ext cx="10953848"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FFFFFF"/>
                </a:solidFill>
                <a:latin typeface="Helvetica Neue"/>
                <a:ea typeface="Helvetica Neue"/>
                <a:cs typeface="Helvetica Neue"/>
                <a:sym typeface="Helvetica Neue"/>
              </a:defRPr>
            </a:lvl1pPr>
          </a:lstStyle>
          <a:p>
            <a:pPr lvl="0">
              <a:defRPr sz="1800">
                <a:solidFill>
                  <a:srgbClr val="000000"/>
                </a:solidFill>
              </a:defRPr>
            </a:pPr>
            <a:r>
              <a:rPr sz="3600" dirty="0">
                <a:solidFill>
                  <a:srgbClr val="FFFFFF"/>
                </a:solidFill>
              </a:rPr>
              <a:t>There were paved avenues lined with marble columns, statues, and shops.</a:t>
            </a:r>
          </a:p>
        </p:txBody>
      </p:sp>
      <p:sp>
        <p:nvSpPr>
          <p:cNvPr id="124" name="Shape 124"/>
          <p:cNvSpPr/>
          <p:nvPr/>
        </p:nvSpPr>
        <p:spPr>
          <a:xfrm>
            <a:off x="6197600" y="698500"/>
            <a:ext cx="4724400" cy="13462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lvl1pPr marL="40639" marR="40639" algn="l" defTabSz="914400">
              <a:buClr>
                <a:srgbClr val="000000"/>
              </a:buClr>
              <a:buFont typeface="Constantia"/>
              <a:defRPr sz="4000" b="1" cap="none">
                <a:solidFill>
                  <a:srgbClr val="000000"/>
                </a:solidFill>
                <a:uFill>
                  <a:solidFill/>
                </a:uFill>
                <a:latin typeface="Constantia"/>
                <a:ea typeface="Constantia"/>
                <a:cs typeface="Constantia"/>
                <a:sym typeface="Constantia"/>
              </a:defRPr>
            </a:lvl1pPr>
          </a:lstStyle>
          <a:p>
            <a:pPr lvl="0">
              <a:defRPr sz="1800" b="0">
                <a:uFillTx/>
              </a:defRPr>
            </a:pPr>
            <a:r>
              <a:rPr sz="4000" b="1">
                <a:uFill>
                  <a:solidFill/>
                </a:uFill>
              </a:rPr>
              <a:t>The Priests Way in Ephesus</a:t>
            </a:r>
          </a:p>
        </p:txBody>
      </p:sp>
    </p:spTree>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6" name="ephesus 02 (205) marble way b.jpg"/>
          <p:cNvPicPr/>
          <p:nvPr/>
        </p:nvPicPr>
        <p:blipFill>
          <a:blip r:embed="rId2">
            <a:extLst/>
          </a:blip>
          <a:srcRect t="7043" b="7055"/>
          <a:stretch>
            <a:fillRect/>
          </a:stretch>
        </p:blipFill>
        <p:spPr>
          <a:xfrm>
            <a:off x="368300" y="368300"/>
            <a:ext cx="12268200" cy="7899400"/>
          </a:xfrm>
          <a:prstGeom prst="rect">
            <a:avLst/>
          </a:prstGeom>
          <a:ln w="12700">
            <a:miter lim="400000"/>
          </a:ln>
        </p:spPr>
      </p:pic>
      <p:sp>
        <p:nvSpPr>
          <p:cNvPr id="127" name="Shape 127"/>
          <p:cNvSpPr/>
          <p:nvPr/>
        </p:nvSpPr>
        <p:spPr>
          <a:xfrm>
            <a:off x="689316" y="7962900"/>
            <a:ext cx="10981983"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FFFFFF"/>
                </a:solidFill>
                <a:latin typeface="Helvetica Neue"/>
                <a:ea typeface="Helvetica Neue"/>
                <a:cs typeface="Helvetica Neue"/>
                <a:sym typeface="Helvetica Neue"/>
              </a:defRPr>
            </a:lvl1pPr>
          </a:lstStyle>
          <a:p>
            <a:pPr lvl="0">
              <a:defRPr sz="1800">
                <a:solidFill>
                  <a:srgbClr val="000000"/>
                </a:solidFill>
              </a:defRPr>
            </a:pPr>
            <a:r>
              <a:rPr sz="3600" dirty="0">
                <a:solidFill>
                  <a:srgbClr val="FFFFFF"/>
                </a:solidFill>
              </a:rPr>
              <a:t>These were sometimes lit at night with lamps. Paul would have walked these roads.</a:t>
            </a:r>
          </a:p>
        </p:txBody>
      </p:sp>
      <p:sp>
        <p:nvSpPr>
          <p:cNvPr id="128" name="Shape 128"/>
          <p:cNvSpPr/>
          <p:nvPr/>
        </p:nvSpPr>
        <p:spPr>
          <a:xfrm>
            <a:off x="3822700" y="393700"/>
            <a:ext cx="4724400" cy="13462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lvl1pPr marL="40639" marR="40639" algn="l" defTabSz="914400">
              <a:buClr>
                <a:srgbClr val="000000"/>
              </a:buClr>
              <a:buFont typeface="Constantia"/>
              <a:defRPr sz="4000" b="1" cap="none">
                <a:solidFill>
                  <a:srgbClr val="000000"/>
                </a:solidFill>
                <a:uFill>
                  <a:solidFill/>
                </a:uFill>
                <a:latin typeface="Constantia"/>
                <a:ea typeface="Constantia"/>
                <a:cs typeface="Constantia"/>
                <a:sym typeface="Constantia"/>
              </a:defRPr>
            </a:lvl1pPr>
          </a:lstStyle>
          <a:p>
            <a:pPr lvl="0">
              <a:defRPr sz="1800" b="0">
                <a:uFillTx/>
              </a:defRPr>
            </a:pPr>
            <a:r>
              <a:rPr sz="4000" b="1">
                <a:uFill>
                  <a:solidFill/>
                </a:uFill>
              </a:rPr>
              <a:t>The Marble Way in Ephesus</a:t>
            </a:r>
          </a:p>
        </p:txBody>
      </p:sp>
    </p:spTree>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0" name="ephesus 01 (15) arcadian way b-filtered.jpg"/>
          <p:cNvPicPr/>
          <p:nvPr/>
        </p:nvPicPr>
        <p:blipFill>
          <a:blip r:embed="rId2">
            <a:extLst/>
          </a:blip>
          <a:srcRect t="7047" b="7004"/>
          <a:stretch>
            <a:fillRect/>
          </a:stretch>
        </p:blipFill>
        <p:spPr>
          <a:xfrm>
            <a:off x="368300" y="368300"/>
            <a:ext cx="12268200" cy="7899400"/>
          </a:xfrm>
          <a:prstGeom prst="rect">
            <a:avLst/>
          </a:prstGeom>
          <a:ln w="12700">
            <a:miter lim="400000"/>
          </a:ln>
        </p:spPr>
      </p:pic>
      <p:sp>
        <p:nvSpPr>
          <p:cNvPr id="131" name="Shape 131"/>
          <p:cNvSpPr/>
          <p:nvPr/>
        </p:nvSpPr>
        <p:spPr>
          <a:xfrm>
            <a:off x="1104900" y="444500"/>
            <a:ext cx="4724400" cy="13462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lvl1pPr marL="40639" marR="40639" algn="l" defTabSz="914400">
              <a:buClr>
                <a:srgbClr val="000000"/>
              </a:buClr>
              <a:buFont typeface="Constantia"/>
              <a:defRPr sz="4000" b="1" cap="none">
                <a:solidFill>
                  <a:srgbClr val="000000"/>
                </a:solidFill>
                <a:uFill>
                  <a:solidFill/>
                </a:uFill>
                <a:latin typeface="Constantia"/>
                <a:ea typeface="Constantia"/>
                <a:cs typeface="Constantia"/>
                <a:sym typeface="Constantia"/>
              </a:defRPr>
            </a:lvl1pPr>
          </a:lstStyle>
          <a:p>
            <a:pPr lvl="0">
              <a:defRPr sz="1800" b="0">
                <a:uFillTx/>
              </a:defRPr>
            </a:pPr>
            <a:r>
              <a:rPr sz="4000" b="1">
                <a:uFill>
                  <a:solidFill/>
                </a:uFill>
              </a:rPr>
              <a:t>The Arcadian Way in Ephesus</a:t>
            </a:r>
          </a:p>
        </p:txBody>
      </p:sp>
    </p:spTree>
  </p:cSld>
  <p:clrMapOvr>
    <a:masterClrMapping/>
  </p:clrMapOvr>
  <p:transition spd="med"/>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 name="ephesus arcadian way.jpg"/>
          <p:cNvPicPr/>
          <p:nvPr/>
        </p:nvPicPr>
        <p:blipFill>
          <a:blip r:embed="rId2">
            <a:extLst/>
          </a:blip>
          <a:srcRect t="7034" r="103" b="7172"/>
          <a:stretch>
            <a:fillRect/>
          </a:stretch>
        </p:blipFill>
        <p:spPr>
          <a:xfrm>
            <a:off x="368300" y="368300"/>
            <a:ext cx="12268200" cy="7899400"/>
          </a:xfrm>
          <a:prstGeom prst="rect">
            <a:avLst/>
          </a:prstGeom>
          <a:ln w="12700">
            <a:miter lim="400000"/>
          </a:ln>
        </p:spPr>
      </p:pic>
      <p:sp>
        <p:nvSpPr>
          <p:cNvPr id="134" name="Shape 134"/>
          <p:cNvSpPr/>
          <p:nvPr/>
        </p:nvSpPr>
        <p:spPr>
          <a:xfrm>
            <a:off x="633046" y="7976968"/>
            <a:ext cx="11038254"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FFFFFF"/>
                </a:solidFill>
                <a:latin typeface="Helvetica Neue"/>
                <a:ea typeface="Helvetica Neue"/>
                <a:cs typeface="Helvetica Neue"/>
                <a:sym typeface="Helvetica Neue"/>
              </a:defRPr>
            </a:lvl1pPr>
          </a:lstStyle>
          <a:p>
            <a:pPr lvl="0">
              <a:defRPr sz="1800">
                <a:solidFill>
                  <a:srgbClr val="000000"/>
                </a:solidFill>
              </a:defRPr>
            </a:pPr>
            <a:r>
              <a:rPr sz="3600" dirty="0">
                <a:solidFill>
                  <a:srgbClr val="FFFFFF"/>
                </a:solidFill>
              </a:rPr>
              <a:t>The Arcadian Way in Ephesus</a:t>
            </a:r>
          </a:p>
        </p:txBody>
      </p:sp>
    </p:spTree>
  </p:cSld>
  <p:clrMapOvr>
    <a:masterClrMapping/>
  </p:clrMapOvr>
  <p:transition spd="med"/>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6" name="hierapolis.jpg"/>
          <p:cNvPicPr/>
          <p:nvPr/>
        </p:nvPicPr>
        <p:blipFill>
          <a:blip r:embed="rId2">
            <a:extLst/>
          </a:blip>
          <a:srcRect t="7034" r="103" b="7172"/>
          <a:stretch>
            <a:fillRect/>
          </a:stretch>
        </p:blipFill>
        <p:spPr>
          <a:xfrm>
            <a:off x="368300" y="368300"/>
            <a:ext cx="12268200" cy="7899400"/>
          </a:xfrm>
          <a:prstGeom prst="rect">
            <a:avLst/>
          </a:prstGeom>
          <a:ln w="12700">
            <a:miter lim="400000"/>
          </a:ln>
        </p:spPr>
      </p:pic>
      <p:sp>
        <p:nvSpPr>
          <p:cNvPr id="137" name="Shape 137"/>
          <p:cNvSpPr/>
          <p:nvPr/>
        </p:nvSpPr>
        <p:spPr>
          <a:xfrm>
            <a:off x="703384" y="7962900"/>
            <a:ext cx="10967915"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FFFFFF"/>
                </a:solidFill>
                <a:latin typeface="Helvetica Neue"/>
                <a:ea typeface="Helvetica Neue"/>
                <a:cs typeface="Helvetica Neue"/>
                <a:sym typeface="Helvetica Neue"/>
              </a:defRPr>
            </a:lvl1pPr>
          </a:lstStyle>
          <a:p>
            <a:pPr lvl="0">
              <a:defRPr sz="1800">
                <a:solidFill>
                  <a:srgbClr val="000000"/>
                </a:solidFill>
              </a:defRPr>
            </a:pPr>
            <a:r>
              <a:rPr sz="3600" dirty="0" err="1">
                <a:solidFill>
                  <a:srgbClr val="FFFFFF"/>
                </a:solidFill>
              </a:rPr>
              <a:t>Frontinus</a:t>
            </a:r>
            <a:r>
              <a:rPr sz="3600" dirty="0">
                <a:solidFill>
                  <a:srgbClr val="FFFFFF"/>
                </a:solidFill>
              </a:rPr>
              <a:t> Street in </a:t>
            </a:r>
            <a:r>
              <a:rPr sz="3600" dirty="0" err="1">
                <a:solidFill>
                  <a:srgbClr val="FFFFFF"/>
                </a:solidFill>
              </a:rPr>
              <a:t>Hieropolis</a:t>
            </a:r>
            <a:endParaRPr sz="3600" dirty="0">
              <a:solidFill>
                <a:srgbClr val="FFFFFF"/>
              </a:solidFill>
            </a:endParaRPr>
          </a:p>
        </p:txBody>
      </p:sp>
    </p:spTree>
  </p:cSld>
  <p:clrMapOvr>
    <a:masterClrMapping/>
  </p:clrMapOvr>
  <p:transition spd="med"/>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9" name="laodicea (70) b.jpg"/>
          <p:cNvPicPr/>
          <p:nvPr/>
        </p:nvPicPr>
        <p:blipFill>
          <a:blip r:embed="rId2">
            <a:extLst/>
          </a:blip>
          <a:srcRect t="7044" r="103" b="7044"/>
          <a:stretch>
            <a:fillRect/>
          </a:stretch>
        </p:blipFill>
        <p:spPr>
          <a:xfrm>
            <a:off x="368300" y="368300"/>
            <a:ext cx="12268200" cy="7899400"/>
          </a:xfrm>
          <a:prstGeom prst="rect">
            <a:avLst/>
          </a:prstGeom>
          <a:ln w="12700">
            <a:miter lim="400000"/>
          </a:ln>
        </p:spPr>
      </p:pic>
      <p:sp>
        <p:nvSpPr>
          <p:cNvPr id="140" name="Shape 140"/>
          <p:cNvSpPr/>
          <p:nvPr/>
        </p:nvSpPr>
        <p:spPr>
          <a:xfrm>
            <a:off x="815926" y="7962900"/>
            <a:ext cx="10855374"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FFFFFF"/>
                </a:solidFill>
                <a:latin typeface="Helvetica Neue"/>
                <a:ea typeface="Helvetica Neue"/>
                <a:cs typeface="Helvetica Neue"/>
                <a:sym typeface="Helvetica Neue"/>
              </a:defRPr>
            </a:lvl1pPr>
          </a:lstStyle>
          <a:p>
            <a:pPr lvl="0">
              <a:defRPr sz="1800">
                <a:solidFill>
                  <a:srgbClr val="000000"/>
                </a:solidFill>
              </a:defRPr>
            </a:pPr>
            <a:r>
              <a:rPr sz="3600" dirty="0">
                <a:solidFill>
                  <a:srgbClr val="FFFFFF"/>
                </a:solidFill>
              </a:rPr>
              <a:t>An ancient street of Laodicea</a:t>
            </a:r>
          </a:p>
        </p:txBody>
      </p:sp>
    </p:spTree>
  </p:cSld>
  <p:clrMapOvr>
    <a:masterClrMapping/>
  </p:clrMapOvr>
  <p:transition spd="med"/>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2" name="aphrodisias (130) b.jpg"/>
          <p:cNvPicPr/>
          <p:nvPr/>
        </p:nvPicPr>
        <p:blipFill>
          <a:blip r:embed="rId2">
            <a:extLst/>
          </a:blip>
          <a:srcRect t="7034" r="103" b="7172"/>
          <a:stretch>
            <a:fillRect/>
          </a:stretch>
        </p:blipFill>
        <p:spPr>
          <a:xfrm>
            <a:off x="368300" y="368300"/>
            <a:ext cx="12268200" cy="7899400"/>
          </a:xfrm>
          <a:prstGeom prst="rect">
            <a:avLst/>
          </a:prstGeom>
          <a:ln w="12700">
            <a:miter lim="400000"/>
          </a:ln>
        </p:spPr>
      </p:pic>
      <p:sp>
        <p:nvSpPr>
          <p:cNvPr id="143" name="Shape 143"/>
          <p:cNvSpPr/>
          <p:nvPr/>
        </p:nvSpPr>
        <p:spPr>
          <a:xfrm>
            <a:off x="576774" y="7962900"/>
            <a:ext cx="11094525"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FFFFFF"/>
                </a:solidFill>
                <a:latin typeface="Helvetica Neue"/>
                <a:ea typeface="Helvetica Neue"/>
                <a:cs typeface="Helvetica Neue"/>
                <a:sym typeface="Helvetica Neue"/>
              </a:defRPr>
            </a:lvl1pPr>
          </a:lstStyle>
          <a:p>
            <a:pPr lvl="0">
              <a:defRPr sz="1800">
                <a:solidFill>
                  <a:srgbClr val="000000"/>
                </a:solidFill>
              </a:defRPr>
            </a:pPr>
            <a:r>
              <a:rPr sz="3600" dirty="0">
                <a:solidFill>
                  <a:srgbClr val="FFFFFF"/>
                </a:solidFill>
              </a:rPr>
              <a:t>There were colonnaded porticos or porches leading to major buildings.</a:t>
            </a:r>
          </a:p>
        </p:txBody>
      </p:sp>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Shape 81"/>
          <p:cNvSpPr/>
          <p:nvPr/>
        </p:nvSpPr>
        <p:spPr>
          <a:xfrm>
            <a:off x="838200" y="3086664"/>
            <a:ext cx="5588000" cy="3568701"/>
          </a:xfrm>
          <a:prstGeom prst="rect">
            <a:avLst/>
          </a:prstGeom>
          <a:ln w="12700">
            <a:miter lim="400000"/>
          </a:ln>
          <a:extLst>
            <a:ext uri="{C572A759-6A51-4108-AA02-DFA0A04FC94B}">
              <ma14:wrappingTextBoxFlag xmlns:ma14="http://schemas.microsoft.com/office/mac/drawingml/2011/main" xmlns="" val="1"/>
            </a:ext>
          </a:extLst>
        </p:spPr>
        <p:txBody>
          <a:bodyPr lIns="38100" tIns="38100" rIns="38100" bIns="38100" anchor="ctr">
            <a:spAutoFit/>
          </a:bodyPr>
          <a:lstStyle>
            <a:lvl1pPr>
              <a:buClr>
                <a:srgbClr val="FFFB00"/>
              </a:buClr>
              <a:buFont typeface="Helvetica"/>
              <a:defRPr sz="4800" cap="none">
                <a:solidFill>
                  <a:srgbClr val="FFFFFF"/>
                </a:solidFill>
                <a:effectLst>
                  <a:outerShdw blurRad="12700" dist="25400" dir="2700000" rotWithShape="0">
                    <a:srgbClr val="000000"/>
                  </a:outerShdw>
                </a:effectLst>
                <a:latin typeface="Gill Sans"/>
                <a:ea typeface="Gill Sans"/>
                <a:cs typeface="Gill Sans"/>
                <a:sym typeface="Gill Sans"/>
              </a:defRPr>
            </a:lvl1pPr>
          </a:lstStyle>
          <a:p>
            <a:pPr lvl="0">
              <a:defRPr sz="1800">
                <a:solidFill>
                  <a:srgbClr val="000000"/>
                </a:solidFill>
                <a:effectLst/>
              </a:defRPr>
            </a:pPr>
            <a:r>
              <a:rPr sz="4800">
                <a:solidFill>
                  <a:srgbClr val="FFFFFF"/>
                </a:solidFill>
                <a:effectLst>
                  <a:outerShdw blurRad="12700" dist="25400" dir="2700000" rotWithShape="0">
                    <a:srgbClr val="000000"/>
                  </a:outerShdw>
                </a:effectLst>
              </a:rPr>
              <a:t>Most of the photographs in these presentations were taken by the author on location.</a:t>
            </a:r>
          </a:p>
        </p:txBody>
      </p:sp>
      <p:grpSp>
        <p:nvGrpSpPr>
          <p:cNvPr id="84" name="Group 84"/>
          <p:cNvGrpSpPr/>
          <p:nvPr/>
        </p:nvGrpSpPr>
        <p:grpSpPr>
          <a:xfrm>
            <a:off x="6815046" y="635000"/>
            <a:ext cx="5567454" cy="7366000"/>
            <a:chOff x="-81053" y="-63500"/>
            <a:chExt cx="5567453" cy="7366000"/>
          </a:xfrm>
        </p:grpSpPr>
        <p:pic>
          <p:nvPicPr>
            <p:cNvPr id="83" name="jerusalem misc brian 4 - Version 2.jpg"/>
            <p:cNvPicPr/>
            <p:nvPr/>
          </p:nvPicPr>
          <p:blipFill>
            <a:blip r:embed="rId2">
              <a:extLst/>
            </a:blip>
            <a:srcRect t="10296" b="936"/>
            <a:stretch>
              <a:fillRect/>
            </a:stretch>
          </p:blipFill>
          <p:spPr>
            <a:xfrm>
              <a:off x="0" y="0"/>
              <a:ext cx="5422900" cy="7226300"/>
            </a:xfrm>
            <a:prstGeom prst="rect">
              <a:avLst/>
            </a:prstGeom>
            <a:ln>
              <a:noFill/>
            </a:ln>
            <a:effectLst/>
          </p:spPr>
        </p:pic>
        <p:pic>
          <p:nvPicPr>
            <p:cNvPr id="82" name="Picture 81"/>
            <p:cNvPicPr/>
            <p:nvPr/>
          </p:nvPicPr>
          <p:blipFill>
            <a:blip r:embed="rId3">
              <a:extLst/>
            </a:blip>
            <a:stretch>
              <a:fillRect/>
            </a:stretch>
          </p:blipFill>
          <p:spPr>
            <a:xfrm>
              <a:off x="-81054" y="-63500"/>
              <a:ext cx="5567454" cy="7366000"/>
            </a:xfrm>
            <a:prstGeom prst="rect">
              <a:avLst/>
            </a:prstGeom>
            <a:effectLst/>
          </p:spPr>
        </p:pic>
      </p:grpSp>
    </p:spTree>
  </p:cSld>
  <p:clrMapOvr>
    <a:masterClrMapping/>
  </p:clrMapOvr>
  <p:transition spd="med"/>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5" name="ephesus 02 (190) agora b.jpg"/>
          <p:cNvPicPr/>
          <p:nvPr/>
        </p:nvPicPr>
        <p:blipFill>
          <a:blip r:embed="rId2">
            <a:extLst/>
          </a:blip>
          <a:srcRect t="7034" r="103" b="7172"/>
          <a:stretch>
            <a:fillRect/>
          </a:stretch>
        </p:blipFill>
        <p:spPr>
          <a:xfrm>
            <a:off x="368300" y="368300"/>
            <a:ext cx="12268200" cy="7899400"/>
          </a:xfrm>
          <a:prstGeom prst="rect">
            <a:avLst/>
          </a:prstGeom>
          <a:ln w="12700">
            <a:miter lim="400000"/>
          </a:ln>
        </p:spPr>
      </p:pic>
      <p:sp>
        <p:nvSpPr>
          <p:cNvPr id="146" name="Shape 146"/>
          <p:cNvSpPr/>
          <p:nvPr/>
        </p:nvSpPr>
        <p:spPr>
          <a:xfrm>
            <a:off x="562708" y="7962900"/>
            <a:ext cx="11108592"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FFFFFF"/>
                </a:solidFill>
                <a:latin typeface="Helvetica Neue"/>
                <a:ea typeface="Helvetica Neue"/>
                <a:cs typeface="Helvetica Neue"/>
                <a:sym typeface="Helvetica Neue"/>
              </a:defRPr>
            </a:lvl1pPr>
          </a:lstStyle>
          <a:p>
            <a:pPr lvl="0">
              <a:defRPr sz="1800">
                <a:solidFill>
                  <a:srgbClr val="000000"/>
                </a:solidFill>
              </a:defRPr>
            </a:pPr>
            <a:r>
              <a:rPr sz="3600" dirty="0">
                <a:solidFill>
                  <a:srgbClr val="FFFFFF"/>
                </a:solidFill>
              </a:rPr>
              <a:t>There were broad markets called agoras surrounded by columns and statues.</a:t>
            </a:r>
          </a:p>
        </p:txBody>
      </p:sp>
    </p:spTree>
  </p:cSld>
  <p:clrMapOvr>
    <a:masterClrMapping/>
  </p:clrMapOvr>
  <p:transition spd="med"/>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Group 150"/>
          <p:cNvGrpSpPr/>
          <p:nvPr/>
        </p:nvGrpSpPr>
        <p:grpSpPr>
          <a:xfrm>
            <a:off x="5829300" y="799573"/>
            <a:ext cx="6311900" cy="8357127"/>
            <a:chOff x="-76200" y="-63500"/>
            <a:chExt cx="6311900" cy="8357126"/>
          </a:xfrm>
        </p:grpSpPr>
        <p:pic>
          <p:nvPicPr>
            <p:cNvPr id="149" name="ephesus 02 (187) agora b.jpg"/>
            <p:cNvPicPr/>
            <p:nvPr/>
          </p:nvPicPr>
          <p:blipFill>
            <a:blip r:embed="rId2">
              <a:extLst/>
            </a:blip>
            <a:srcRect t="5537" b="5460"/>
            <a:stretch>
              <a:fillRect/>
            </a:stretch>
          </p:blipFill>
          <p:spPr>
            <a:xfrm>
              <a:off x="0" y="0"/>
              <a:ext cx="6172200" cy="8217427"/>
            </a:xfrm>
            <a:prstGeom prst="rect">
              <a:avLst/>
            </a:prstGeom>
            <a:ln>
              <a:noFill/>
            </a:ln>
            <a:effectLst/>
          </p:spPr>
        </p:pic>
        <p:pic>
          <p:nvPicPr>
            <p:cNvPr id="148" name="Picture 147"/>
            <p:cNvPicPr/>
            <p:nvPr/>
          </p:nvPicPr>
          <p:blipFill>
            <a:blip r:embed="rId3">
              <a:extLst/>
            </a:blip>
            <a:stretch>
              <a:fillRect/>
            </a:stretch>
          </p:blipFill>
          <p:spPr>
            <a:xfrm>
              <a:off x="-76200" y="-63500"/>
              <a:ext cx="6311900" cy="8357127"/>
            </a:xfrm>
            <a:prstGeom prst="rect">
              <a:avLst/>
            </a:prstGeom>
            <a:effectLst/>
          </p:spPr>
        </p:pic>
      </p:grpSp>
      <p:sp>
        <p:nvSpPr>
          <p:cNvPr id="151" name="Shape 151"/>
          <p:cNvSpPr/>
          <p:nvPr/>
        </p:nvSpPr>
        <p:spPr>
          <a:xfrm>
            <a:off x="2387600" y="5003800"/>
            <a:ext cx="3467100" cy="66929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3F5F73"/>
                </a:solidFill>
                <a:latin typeface="Helvetica Neue"/>
                <a:ea typeface="Helvetica Neue"/>
                <a:cs typeface="Helvetica Neue"/>
                <a:sym typeface="Helvetica Neue"/>
              </a:defRPr>
            </a:lvl1pPr>
          </a:lstStyle>
          <a:p>
            <a:pPr lvl="0">
              <a:defRPr sz="1800">
                <a:solidFill>
                  <a:srgbClr val="000000"/>
                </a:solidFill>
              </a:defRPr>
            </a:pPr>
            <a:r>
              <a:rPr sz="3600">
                <a:solidFill>
                  <a:srgbClr val="3F5F73"/>
                </a:solidFill>
              </a:rPr>
              <a:t>The agora at Ephesus</a:t>
            </a:r>
          </a:p>
        </p:txBody>
      </p:sp>
    </p:spTree>
  </p:cSld>
  <p:clrMapOvr>
    <a:masterClrMapping/>
  </p:clrMapOvr>
  <p:transition spd="med"/>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 name="aphrodisias (42) b.jpg"/>
          <p:cNvPicPr/>
          <p:nvPr/>
        </p:nvPicPr>
        <p:blipFill>
          <a:blip r:embed="rId2">
            <a:extLst/>
          </a:blip>
          <a:srcRect t="7034" b="7172"/>
          <a:stretch>
            <a:fillRect/>
          </a:stretch>
        </p:blipFill>
        <p:spPr>
          <a:xfrm>
            <a:off x="368300" y="368300"/>
            <a:ext cx="12268200" cy="7899400"/>
          </a:xfrm>
          <a:prstGeom prst="rect">
            <a:avLst/>
          </a:prstGeom>
          <a:ln w="12700">
            <a:miter lim="400000"/>
          </a:ln>
        </p:spPr>
      </p:pic>
      <p:sp>
        <p:nvSpPr>
          <p:cNvPr id="154" name="Shape 154"/>
          <p:cNvSpPr/>
          <p:nvPr/>
        </p:nvSpPr>
        <p:spPr>
          <a:xfrm>
            <a:off x="576774" y="7962900"/>
            <a:ext cx="11094525"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FFFFFF"/>
                </a:solidFill>
                <a:latin typeface="Helvetica Neue"/>
                <a:ea typeface="Helvetica Neue"/>
                <a:cs typeface="Helvetica Neue"/>
                <a:sym typeface="Helvetica Neue"/>
              </a:defRPr>
            </a:lvl1pPr>
          </a:lstStyle>
          <a:p>
            <a:pPr lvl="0">
              <a:defRPr sz="1800">
                <a:solidFill>
                  <a:srgbClr val="000000"/>
                </a:solidFill>
              </a:defRPr>
            </a:pPr>
            <a:r>
              <a:rPr sz="3600" dirty="0">
                <a:solidFill>
                  <a:srgbClr val="FFFFFF"/>
                </a:solidFill>
              </a:rPr>
              <a:t>There were elaborate monuments</a:t>
            </a:r>
          </a:p>
        </p:txBody>
      </p:sp>
    </p:spTree>
  </p:cSld>
  <p:clrMapOvr>
    <a:masterClrMapping/>
  </p:clrMapOvr>
  <p:transition spd="med"/>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6" name="ephesus water palace ruins.jpg"/>
          <p:cNvPicPr/>
          <p:nvPr/>
        </p:nvPicPr>
        <p:blipFill>
          <a:blip r:embed="rId2">
            <a:extLst/>
          </a:blip>
          <a:srcRect t="7034" r="103" b="7172"/>
          <a:stretch>
            <a:fillRect/>
          </a:stretch>
        </p:blipFill>
        <p:spPr>
          <a:xfrm>
            <a:off x="368300" y="368300"/>
            <a:ext cx="12268200" cy="7899400"/>
          </a:xfrm>
          <a:prstGeom prst="rect">
            <a:avLst/>
          </a:prstGeom>
          <a:ln w="12700">
            <a:miter lim="400000"/>
          </a:ln>
        </p:spPr>
      </p:pic>
      <p:sp>
        <p:nvSpPr>
          <p:cNvPr id="157" name="Shape 157"/>
          <p:cNvSpPr/>
          <p:nvPr/>
        </p:nvSpPr>
        <p:spPr>
          <a:xfrm>
            <a:off x="609600" y="7991036"/>
            <a:ext cx="11785600"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FFFFFF"/>
                </a:solidFill>
                <a:latin typeface="Helvetica Neue"/>
                <a:ea typeface="Helvetica Neue"/>
                <a:cs typeface="Helvetica Neue"/>
                <a:sym typeface="Helvetica Neue"/>
              </a:defRPr>
            </a:lvl1pPr>
          </a:lstStyle>
          <a:p>
            <a:pPr lvl="0">
              <a:defRPr sz="1800">
                <a:solidFill>
                  <a:srgbClr val="000000"/>
                </a:solidFill>
              </a:defRPr>
            </a:pPr>
            <a:r>
              <a:rPr sz="3600" dirty="0">
                <a:solidFill>
                  <a:srgbClr val="FFFFFF"/>
                </a:solidFill>
              </a:rPr>
              <a:t>There were beautiful fountains. These are the ruins of the Water Palace at Ephesus.</a:t>
            </a:r>
          </a:p>
        </p:txBody>
      </p:sp>
    </p:spTree>
  </p:cSld>
  <p:clrMapOvr>
    <a:masterClrMapping/>
  </p:clrMapOvr>
  <p:transition spd="med"/>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9" name="ephesus water palace.jpg"/>
          <p:cNvPicPr/>
          <p:nvPr/>
        </p:nvPicPr>
        <p:blipFill>
          <a:blip r:embed="rId2">
            <a:extLst/>
          </a:blip>
          <a:srcRect t="3021" b="3021"/>
          <a:stretch>
            <a:fillRect/>
          </a:stretch>
        </p:blipFill>
        <p:spPr>
          <a:xfrm>
            <a:off x="368300" y="368300"/>
            <a:ext cx="12268200" cy="7899400"/>
          </a:xfrm>
          <a:prstGeom prst="rect">
            <a:avLst/>
          </a:prstGeom>
          <a:ln w="12700">
            <a:miter lim="400000"/>
          </a:ln>
        </p:spPr>
      </p:pic>
      <p:sp>
        <p:nvSpPr>
          <p:cNvPr id="160" name="Shape 160"/>
          <p:cNvSpPr/>
          <p:nvPr/>
        </p:nvSpPr>
        <p:spPr>
          <a:xfrm>
            <a:off x="675248" y="7962900"/>
            <a:ext cx="10996051"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FFFFFF"/>
                </a:solidFill>
                <a:latin typeface="Helvetica Neue"/>
                <a:ea typeface="Helvetica Neue"/>
                <a:cs typeface="Helvetica Neue"/>
                <a:sym typeface="Helvetica Neue"/>
              </a:defRPr>
            </a:lvl1pPr>
          </a:lstStyle>
          <a:p>
            <a:pPr lvl="0">
              <a:defRPr sz="1800">
                <a:solidFill>
                  <a:srgbClr val="000000"/>
                </a:solidFill>
              </a:defRPr>
            </a:pPr>
            <a:r>
              <a:rPr sz="3600" dirty="0">
                <a:solidFill>
                  <a:srgbClr val="FFFFFF"/>
                </a:solidFill>
              </a:rPr>
              <a:t>The Water Palace supplied water for the city through a network of pipes.</a:t>
            </a:r>
          </a:p>
        </p:txBody>
      </p:sp>
    </p:spTree>
  </p:cSld>
  <p:clrMapOvr>
    <a:masterClrMapping/>
  </p:clrMapOvr>
  <p:transition spd="med"/>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2" name="sardis synagogue gym-filtered.jpg"/>
          <p:cNvPicPr/>
          <p:nvPr/>
        </p:nvPicPr>
        <p:blipFill>
          <a:blip r:embed="rId2">
            <a:extLst/>
          </a:blip>
          <a:srcRect t="7034" b="7172"/>
          <a:stretch>
            <a:fillRect/>
          </a:stretch>
        </p:blipFill>
        <p:spPr>
          <a:xfrm>
            <a:off x="368300" y="368300"/>
            <a:ext cx="12268200" cy="7899400"/>
          </a:xfrm>
          <a:prstGeom prst="rect">
            <a:avLst/>
          </a:prstGeom>
          <a:ln w="12700">
            <a:miter lim="400000"/>
          </a:ln>
        </p:spPr>
      </p:pic>
      <p:sp>
        <p:nvSpPr>
          <p:cNvPr id="163" name="Shape 163"/>
          <p:cNvSpPr/>
          <p:nvPr/>
        </p:nvSpPr>
        <p:spPr>
          <a:xfrm>
            <a:off x="562708" y="7962900"/>
            <a:ext cx="11108592"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FFFFFF"/>
                </a:solidFill>
                <a:latin typeface="Helvetica Neue"/>
                <a:ea typeface="Helvetica Neue"/>
                <a:cs typeface="Helvetica Neue"/>
                <a:sym typeface="Helvetica Neue"/>
              </a:defRPr>
            </a:lvl1pPr>
          </a:lstStyle>
          <a:p>
            <a:pPr lvl="0">
              <a:defRPr sz="1800">
                <a:solidFill>
                  <a:srgbClr val="000000"/>
                </a:solidFill>
              </a:defRPr>
            </a:pPr>
            <a:r>
              <a:rPr sz="3600" dirty="0">
                <a:solidFill>
                  <a:srgbClr val="FFFFFF"/>
                </a:solidFill>
              </a:rPr>
              <a:t>Some parts of the cities were paved with tiles and mosaics.</a:t>
            </a:r>
          </a:p>
        </p:txBody>
      </p:sp>
    </p:spTree>
  </p:cSld>
  <p:clrMapOvr>
    <a:masterClrMapping/>
  </p:clrMapOvr>
  <p:transition spd="med"/>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5" name="aphrodisias (93) b-filtered.jpg"/>
          <p:cNvPicPr/>
          <p:nvPr/>
        </p:nvPicPr>
        <p:blipFill>
          <a:blip r:embed="rId2">
            <a:extLst/>
          </a:blip>
          <a:srcRect t="7034" r="103" b="7172"/>
          <a:stretch>
            <a:fillRect/>
          </a:stretch>
        </p:blipFill>
        <p:spPr>
          <a:xfrm>
            <a:off x="368300" y="368300"/>
            <a:ext cx="12268200" cy="7899400"/>
          </a:xfrm>
          <a:prstGeom prst="rect">
            <a:avLst/>
          </a:prstGeom>
          <a:ln w="12700">
            <a:miter lim="400000"/>
          </a:ln>
        </p:spPr>
      </p:pic>
      <p:sp>
        <p:nvSpPr>
          <p:cNvPr id="166" name="Shape 166"/>
          <p:cNvSpPr/>
          <p:nvPr/>
        </p:nvSpPr>
        <p:spPr>
          <a:xfrm>
            <a:off x="576774" y="7962900"/>
            <a:ext cx="11094525"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FFFFFF"/>
                </a:solidFill>
                <a:latin typeface="Helvetica Neue"/>
                <a:ea typeface="Helvetica Neue"/>
                <a:cs typeface="Helvetica Neue"/>
                <a:sym typeface="Helvetica Neue"/>
              </a:defRPr>
            </a:lvl1pPr>
          </a:lstStyle>
          <a:p>
            <a:pPr lvl="0">
              <a:defRPr sz="1800">
                <a:solidFill>
                  <a:srgbClr val="000000"/>
                </a:solidFill>
              </a:defRPr>
            </a:pPr>
            <a:r>
              <a:rPr sz="3600" dirty="0">
                <a:solidFill>
                  <a:srgbClr val="FFFFFF"/>
                </a:solidFill>
              </a:rPr>
              <a:t>Ruins of a fountain surrounded by pavement tiles at </a:t>
            </a:r>
            <a:r>
              <a:rPr sz="3600" dirty="0" err="1">
                <a:solidFill>
                  <a:srgbClr val="FFFFFF"/>
                </a:solidFill>
              </a:rPr>
              <a:t>Aphrodisias</a:t>
            </a:r>
            <a:endParaRPr sz="3600" dirty="0">
              <a:solidFill>
                <a:srgbClr val="FFFFFF"/>
              </a:solidFill>
            </a:endParaRPr>
          </a:p>
        </p:txBody>
      </p:sp>
    </p:spTree>
  </p:cSld>
  <p:clrMapOvr>
    <a:masterClrMapping/>
  </p:clrMapOvr>
  <p:transition spd="med"/>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8" name="ephesus 02 (83) crop b-filtered.jpg"/>
          <p:cNvPicPr/>
          <p:nvPr/>
        </p:nvPicPr>
        <p:blipFill>
          <a:blip r:embed="rId2">
            <a:extLst/>
          </a:blip>
          <a:srcRect t="28522" b="28522"/>
          <a:stretch>
            <a:fillRect/>
          </a:stretch>
        </p:blipFill>
        <p:spPr>
          <a:xfrm>
            <a:off x="368300" y="368300"/>
            <a:ext cx="12268200" cy="7899400"/>
          </a:xfrm>
          <a:prstGeom prst="rect">
            <a:avLst/>
          </a:prstGeom>
          <a:ln w="12700">
            <a:miter lim="400000"/>
          </a:ln>
        </p:spPr>
      </p:pic>
      <p:sp>
        <p:nvSpPr>
          <p:cNvPr id="169" name="Shape 169"/>
          <p:cNvSpPr/>
          <p:nvPr/>
        </p:nvSpPr>
        <p:spPr>
          <a:xfrm>
            <a:off x="618978" y="7962900"/>
            <a:ext cx="11052322"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FFFFFF"/>
                </a:solidFill>
                <a:latin typeface="Helvetica Neue"/>
                <a:ea typeface="Helvetica Neue"/>
                <a:cs typeface="Helvetica Neue"/>
                <a:sym typeface="Helvetica Neue"/>
              </a:defRPr>
            </a:lvl1pPr>
          </a:lstStyle>
          <a:p>
            <a:pPr lvl="0">
              <a:defRPr sz="1800">
                <a:solidFill>
                  <a:srgbClr val="000000"/>
                </a:solidFill>
              </a:defRPr>
            </a:pPr>
            <a:r>
              <a:rPr sz="3600" dirty="0">
                <a:solidFill>
                  <a:srgbClr val="FFFFFF"/>
                </a:solidFill>
              </a:rPr>
              <a:t>Pavement mosaics at Ephesus</a:t>
            </a:r>
          </a:p>
        </p:txBody>
      </p:sp>
    </p:spTree>
  </p:cSld>
  <p:clrMapOvr>
    <a:masterClrMapping/>
  </p:clrMapOvr>
  <p:transition spd="med"/>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1" name="ephesus 02 (98) b.jpg"/>
          <p:cNvPicPr/>
          <p:nvPr/>
        </p:nvPicPr>
        <p:blipFill>
          <a:blip r:embed="rId2">
            <a:extLst/>
          </a:blip>
          <a:srcRect t="7034" r="103" b="7172"/>
          <a:stretch>
            <a:fillRect/>
          </a:stretch>
        </p:blipFill>
        <p:spPr>
          <a:xfrm>
            <a:off x="368300" y="368300"/>
            <a:ext cx="12268200" cy="7899400"/>
          </a:xfrm>
          <a:prstGeom prst="rect">
            <a:avLst/>
          </a:prstGeom>
          <a:ln w="12700">
            <a:miter lim="400000"/>
          </a:ln>
        </p:spPr>
      </p:pic>
      <p:sp>
        <p:nvSpPr>
          <p:cNvPr id="172" name="Shape 172"/>
          <p:cNvSpPr/>
          <p:nvPr/>
        </p:nvSpPr>
        <p:spPr>
          <a:xfrm>
            <a:off x="609600" y="7991036"/>
            <a:ext cx="11785600"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FFFFFF"/>
                </a:solidFill>
                <a:latin typeface="Helvetica Neue"/>
                <a:ea typeface="Helvetica Neue"/>
                <a:cs typeface="Helvetica Neue"/>
                <a:sym typeface="Helvetica Neue"/>
              </a:defRPr>
            </a:lvl1pPr>
          </a:lstStyle>
          <a:p>
            <a:pPr lvl="0">
              <a:defRPr sz="1800">
                <a:solidFill>
                  <a:srgbClr val="000000"/>
                </a:solidFill>
              </a:defRPr>
            </a:pPr>
            <a:r>
              <a:rPr sz="3600" dirty="0">
                <a:solidFill>
                  <a:srgbClr val="FFFFFF"/>
                </a:solidFill>
              </a:rPr>
              <a:t>Public baths were places for socializing and were richly ornamented.</a:t>
            </a:r>
          </a:p>
        </p:txBody>
      </p:sp>
    </p:spTree>
  </p:cSld>
  <p:clrMapOvr>
    <a:masterClrMapping/>
  </p:clrMapOvr>
  <p:transition spd="med"/>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 name="ephesus 02 (128) baths b.jpg"/>
          <p:cNvPicPr/>
          <p:nvPr/>
        </p:nvPicPr>
        <p:blipFill>
          <a:blip r:embed="rId2">
            <a:extLst/>
          </a:blip>
          <a:srcRect t="28459" b="28469"/>
          <a:stretch>
            <a:fillRect/>
          </a:stretch>
        </p:blipFill>
        <p:spPr>
          <a:xfrm>
            <a:off x="368300" y="368300"/>
            <a:ext cx="12268200" cy="7899400"/>
          </a:xfrm>
          <a:prstGeom prst="rect">
            <a:avLst/>
          </a:prstGeom>
          <a:ln w="12700">
            <a:miter lim="400000"/>
          </a:ln>
        </p:spPr>
      </p:pic>
      <p:sp>
        <p:nvSpPr>
          <p:cNvPr id="175" name="Shape 175"/>
          <p:cNvSpPr/>
          <p:nvPr/>
        </p:nvSpPr>
        <p:spPr>
          <a:xfrm>
            <a:off x="534572" y="7962900"/>
            <a:ext cx="11136728"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FFFFFF"/>
                </a:solidFill>
                <a:latin typeface="Helvetica Neue"/>
                <a:ea typeface="Helvetica Neue"/>
                <a:cs typeface="Helvetica Neue"/>
                <a:sym typeface="Helvetica Neue"/>
              </a:defRPr>
            </a:lvl1pPr>
          </a:lstStyle>
          <a:p>
            <a:pPr lvl="0">
              <a:defRPr sz="1800">
                <a:solidFill>
                  <a:srgbClr val="000000"/>
                </a:solidFill>
              </a:defRPr>
            </a:pPr>
            <a:r>
              <a:rPr sz="3600" dirty="0">
                <a:solidFill>
                  <a:srgbClr val="FFFFFF"/>
                </a:solidFill>
              </a:rPr>
              <a:t>There were separate sections for cold water bathing, warm water, and hot water.</a:t>
            </a:r>
          </a:p>
        </p:txBody>
      </p:sp>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Shape 86"/>
          <p:cNvSpPr>
            <a:spLocks noGrp="1"/>
          </p:cNvSpPr>
          <p:nvPr>
            <p:ph type="title"/>
          </p:nvPr>
        </p:nvSpPr>
        <p:spPr>
          <a:xfrm>
            <a:off x="1270000" y="520700"/>
            <a:ext cx="10464800" cy="4495800"/>
          </a:xfrm>
          <a:prstGeom prst="rect">
            <a:avLst/>
          </a:prstGeom>
        </p:spPr>
        <p:txBody>
          <a:bodyPr/>
          <a:lstStyle/>
          <a:p>
            <a:pPr lvl="0">
              <a:defRPr sz="1800">
                <a:solidFill>
                  <a:srgbClr val="000000"/>
                </a:solidFill>
              </a:defRPr>
            </a:pPr>
            <a:r>
              <a:rPr sz="7600">
                <a:solidFill>
                  <a:srgbClr val="DEDDDE"/>
                </a:solidFill>
              </a:rPr>
              <a:t>Archaeological Treasures that Confirm the Bible</a:t>
            </a:r>
          </a:p>
        </p:txBody>
      </p:sp>
      <p:sp>
        <p:nvSpPr>
          <p:cNvPr id="87" name="Shape 87"/>
          <p:cNvSpPr>
            <a:spLocks noGrp="1"/>
          </p:cNvSpPr>
          <p:nvPr>
            <p:ph type="body" idx="1"/>
          </p:nvPr>
        </p:nvSpPr>
        <p:spPr>
          <a:prstGeom prst="rect">
            <a:avLst/>
          </a:prstGeom>
        </p:spPr>
        <p:txBody>
          <a:bodyPr/>
          <a:lstStyle/>
          <a:p>
            <a:pPr lvl="0">
              <a:defRPr sz="1800">
                <a:solidFill>
                  <a:srgbClr val="000000"/>
                </a:solidFill>
              </a:defRPr>
            </a:pPr>
            <a:r>
              <a:rPr sz="4600">
                <a:solidFill>
                  <a:srgbClr val="6696B6"/>
                </a:solidFill>
              </a:rPr>
              <a:t>Part Ten</a:t>
            </a:r>
          </a:p>
        </p:txBody>
      </p:sp>
    </p:spTree>
  </p:cSld>
  <p:clrMapOvr>
    <a:masterClrMapping/>
  </p:clrMapOvr>
  <p:transition spd="med"/>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7" name="ephesus 02 (47) baths of varius b.jpg"/>
          <p:cNvPicPr/>
          <p:nvPr/>
        </p:nvPicPr>
        <p:blipFill>
          <a:blip r:embed="rId2">
            <a:extLst/>
          </a:blip>
          <a:srcRect t="7039" b="7108"/>
          <a:stretch>
            <a:fillRect/>
          </a:stretch>
        </p:blipFill>
        <p:spPr>
          <a:xfrm>
            <a:off x="368300" y="368300"/>
            <a:ext cx="12268200" cy="7899400"/>
          </a:xfrm>
          <a:prstGeom prst="rect">
            <a:avLst/>
          </a:prstGeom>
          <a:ln w="12700">
            <a:miter lim="400000"/>
          </a:ln>
        </p:spPr>
      </p:pic>
      <p:sp>
        <p:nvSpPr>
          <p:cNvPr id="178" name="Shape 178"/>
          <p:cNvSpPr/>
          <p:nvPr/>
        </p:nvSpPr>
        <p:spPr>
          <a:xfrm>
            <a:off x="647114" y="7962900"/>
            <a:ext cx="11024186"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FFFFFF"/>
                </a:solidFill>
                <a:latin typeface="Helvetica Neue"/>
                <a:ea typeface="Helvetica Neue"/>
                <a:cs typeface="Helvetica Neue"/>
                <a:sym typeface="Helvetica Neue"/>
              </a:defRPr>
            </a:lvl1pPr>
          </a:lstStyle>
          <a:p>
            <a:pPr lvl="0">
              <a:defRPr sz="1800">
                <a:solidFill>
                  <a:srgbClr val="000000"/>
                </a:solidFill>
              </a:defRPr>
            </a:pPr>
            <a:r>
              <a:rPr sz="3600" dirty="0">
                <a:solidFill>
                  <a:srgbClr val="FFFFFF"/>
                </a:solidFill>
              </a:rPr>
              <a:t>They had furnaces and a system of piping.</a:t>
            </a:r>
          </a:p>
        </p:txBody>
      </p:sp>
    </p:spTree>
  </p:cSld>
  <p:clrMapOvr>
    <a:masterClrMapping/>
  </p:clrMapOvr>
  <p:transition spd="med"/>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0" name="ephesus 02 (148) crop b.jpg"/>
          <p:cNvPicPr/>
          <p:nvPr/>
        </p:nvPicPr>
        <p:blipFill>
          <a:blip r:embed="rId2">
            <a:extLst/>
          </a:blip>
          <a:srcRect t="7053" b="6915"/>
          <a:stretch>
            <a:fillRect/>
          </a:stretch>
        </p:blipFill>
        <p:spPr>
          <a:xfrm>
            <a:off x="368300" y="368300"/>
            <a:ext cx="12255500" cy="7899400"/>
          </a:xfrm>
          <a:prstGeom prst="rect">
            <a:avLst/>
          </a:prstGeom>
          <a:ln w="12700">
            <a:miter lim="400000"/>
          </a:ln>
        </p:spPr>
      </p:pic>
      <p:sp>
        <p:nvSpPr>
          <p:cNvPr id="181" name="Shape 181"/>
          <p:cNvSpPr/>
          <p:nvPr/>
        </p:nvSpPr>
        <p:spPr>
          <a:xfrm>
            <a:off x="604910" y="7962900"/>
            <a:ext cx="11066389"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FFFFFF"/>
                </a:solidFill>
                <a:latin typeface="Helvetica Neue"/>
                <a:ea typeface="Helvetica Neue"/>
                <a:cs typeface="Helvetica Neue"/>
                <a:sym typeface="Helvetica Neue"/>
              </a:defRPr>
            </a:lvl1pPr>
          </a:lstStyle>
          <a:p>
            <a:pPr lvl="0">
              <a:defRPr sz="1800">
                <a:solidFill>
                  <a:srgbClr val="000000"/>
                </a:solidFill>
              </a:defRPr>
            </a:pPr>
            <a:r>
              <a:rPr sz="3600" dirty="0">
                <a:solidFill>
                  <a:srgbClr val="FFFFFF"/>
                </a:solidFill>
              </a:rPr>
              <a:t>They even had public toilets, such as those we saw at Ephesus which could seat 50 people at once</a:t>
            </a:r>
          </a:p>
        </p:txBody>
      </p:sp>
    </p:spTree>
  </p:cSld>
  <p:clrMapOvr>
    <a:masterClrMapping/>
  </p:clrMapOvr>
  <p:transition spd="med"/>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3" name="ephesus 02 (69) celsian library b.jpg"/>
          <p:cNvPicPr/>
          <p:nvPr/>
        </p:nvPicPr>
        <p:blipFill>
          <a:blip r:embed="rId2">
            <a:extLst/>
          </a:blip>
          <a:srcRect t="7034" b="7172"/>
          <a:stretch>
            <a:fillRect/>
          </a:stretch>
        </p:blipFill>
        <p:spPr>
          <a:xfrm>
            <a:off x="368300" y="368300"/>
            <a:ext cx="12268200" cy="7899400"/>
          </a:xfrm>
          <a:prstGeom prst="rect">
            <a:avLst/>
          </a:prstGeom>
          <a:ln w="12700">
            <a:miter lim="400000"/>
          </a:ln>
        </p:spPr>
      </p:pic>
      <p:sp>
        <p:nvSpPr>
          <p:cNvPr id="184" name="Shape 184"/>
          <p:cNvSpPr/>
          <p:nvPr/>
        </p:nvSpPr>
        <p:spPr>
          <a:xfrm>
            <a:off x="576774" y="7962900"/>
            <a:ext cx="11094525"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FFFFFF"/>
                </a:solidFill>
                <a:latin typeface="Helvetica Neue"/>
                <a:ea typeface="Helvetica Neue"/>
                <a:cs typeface="Helvetica Neue"/>
                <a:sym typeface="Helvetica Neue"/>
              </a:defRPr>
            </a:lvl1pPr>
          </a:lstStyle>
          <a:p>
            <a:pPr lvl="0">
              <a:defRPr sz="1800">
                <a:solidFill>
                  <a:srgbClr val="000000"/>
                </a:solidFill>
              </a:defRPr>
            </a:pPr>
            <a:r>
              <a:rPr sz="3600" dirty="0">
                <a:solidFill>
                  <a:srgbClr val="FFFFFF"/>
                </a:solidFill>
              </a:rPr>
              <a:t>There were magnificent libraries</a:t>
            </a:r>
          </a:p>
        </p:txBody>
      </p:sp>
    </p:spTree>
  </p:cSld>
  <p:clrMapOvr>
    <a:masterClrMapping/>
  </p:clrMapOvr>
  <p:transition spd="med"/>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6" name="ephesus 02 (169) celsian library crop b.jpg"/>
          <p:cNvPicPr/>
          <p:nvPr/>
        </p:nvPicPr>
        <p:blipFill>
          <a:blip r:embed="rId2">
            <a:extLst/>
          </a:blip>
          <a:srcRect t="7044" b="7044"/>
          <a:stretch>
            <a:fillRect/>
          </a:stretch>
        </p:blipFill>
        <p:spPr>
          <a:xfrm>
            <a:off x="368300" y="368300"/>
            <a:ext cx="12255500" cy="7899400"/>
          </a:xfrm>
          <a:prstGeom prst="rect">
            <a:avLst/>
          </a:prstGeom>
          <a:ln w="12700">
            <a:miter lim="400000"/>
          </a:ln>
        </p:spPr>
      </p:pic>
      <p:sp>
        <p:nvSpPr>
          <p:cNvPr id="187" name="Shape 187"/>
          <p:cNvSpPr/>
          <p:nvPr/>
        </p:nvSpPr>
        <p:spPr>
          <a:xfrm>
            <a:off x="520504" y="7962900"/>
            <a:ext cx="11150795"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FFFFFF"/>
                </a:solidFill>
                <a:latin typeface="Helvetica Neue"/>
                <a:ea typeface="Helvetica Neue"/>
                <a:cs typeface="Helvetica Neue"/>
                <a:sym typeface="Helvetica Neue"/>
              </a:defRPr>
            </a:lvl1pPr>
          </a:lstStyle>
          <a:p>
            <a:pPr lvl="0">
              <a:defRPr sz="1800">
                <a:solidFill>
                  <a:srgbClr val="000000"/>
                </a:solidFill>
              </a:defRPr>
            </a:pPr>
            <a:r>
              <a:rPr sz="3600" dirty="0">
                <a:solidFill>
                  <a:srgbClr val="FFFFFF"/>
                </a:solidFill>
              </a:rPr>
              <a:t>The </a:t>
            </a:r>
            <a:r>
              <a:rPr sz="3600" dirty="0" err="1">
                <a:solidFill>
                  <a:srgbClr val="FFFFFF"/>
                </a:solidFill>
              </a:rPr>
              <a:t>Celsian</a:t>
            </a:r>
            <a:r>
              <a:rPr sz="3600" dirty="0">
                <a:solidFill>
                  <a:srgbClr val="FFFFFF"/>
                </a:solidFill>
              </a:rPr>
              <a:t> Library at Ephesus was housed in a two-story building with a beautiful colonnaded facade.</a:t>
            </a:r>
          </a:p>
        </p:txBody>
      </p:sp>
    </p:spTree>
  </p:cSld>
  <p:clrMapOvr>
    <a:masterClrMapping/>
  </p:clrMapOvr>
  <p:transition spd="med"/>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9" name="sardis synagogue gym.jpg"/>
          <p:cNvPicPr/>
          <p:nvPr/>
        </p:nvPicPr>
        <p:blipFill>
          <a:blip r:embed="rId2">
            <a:extLst/>
          </a:blip>
          <a:srcRect t="7044" r="103" b="7044"/>
          <a:stretch>
            <a:fillRect/>
          </a:stretch>
        </p:blipFill>
        <p:spPr>
          <a:xfrm>
            <a:off x="368300" y="368300"/>
            <a:ext cx="12268200" cy="7899400"/>
          </a:xfrm>
          <a:prstGeom prst="rect">
            <a:avLst/>
          </a:prstGeom>
          <a:ln w="12700">
            <a:miter lim="400000"/>
          </a:ln>
        </p:spPr>
      </p:pic>
      <p:sp>
        <p:nvSpPr>
          <p:cNvPr id="190" name="Shape 190"/>
          <p:cNvSpPr/>
          <p:nvPr/>
        </p:nvSpPr>
        <p:spPr>
          <a:xfrm>
            <a:off x="604910" y="7962900"/>
            <a:ext cx="11066389"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FFFFFF"/>
                </a:solidFill>
                <a:latin typeface="Helvetica Neue"/>
                <a:ea typeface="Helvetica Neue"/>
                <a:cs typeface="Helvetica Neue"/>
                <a:sym typeface="Helvetica Neue"/>
              </a:defRPr>
            </a:lvl1pPr>
          </a:lstStyle>
          <a:p>
            <a:pPr lvl="0">
              <a:defRPr sz="1800">
                <a:solidFill>
                  <a:srgbClr val="000000"/>
                </a:solidFill>
              </a:defRPr>
            </a:pPr>
            <a:r>
              <a:rPr sz="3600" dirty="0">
                <a:solidFill>
                  <a:srgbClr val="FFFFFF"/>
                </a:solidFill>
              </a:rPr>
              <a:t>The gymnasiums were used for athletic training, education, and socializing</a:t>
            </a:r>
          </a:p>
        </p:txBody>
      </p:sp>
    </p:spTree>
  </p:cSld>
  <p:clrMapOvr>
    <a:masterClrMapping/>
  </p:clrMapOvr>
  <p:transition spd="med"/>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2" name="sardis synagogue gym-filtered.jpg"/>
          <p:cNvPicPr/>
          <p:nvPr/>
        </p:nvPicPr>
        <p:blipFill>
          <a:blip r:embed="rId2">
            <a:extLst/>
          </a:blip>
          <a:srcRect t="7034" b="7172"/>
          <a:stretch>
            <a:fillRect/>
          </a:stretch>
        </p:blipFill>
        <p:spPr>
          <a:xfrm>
            <a:off x="368300" y="368300"/>
            <a:ext cx="12268200" cy="7899400"/>
          </a:xfrm>
          <a:prstGeom prst="rect">
            <a:avLst/>
          </a:prstGeom>
          <a:ln w="12700">
            <a:miter lim="400000"/>
          </a:ln>
        </p:spPr>
      </p:pic>
      <p:sp>
        <p:nvSpPr>
          <p:cNvPr id="193" name="Shape 193"/>
          <p:cNvSpPr/>
          <p:nvPr/>
        </p:nvSpPr>
        <p:spPr>
          <a:xfrm>
            <a:off x="534571" y="7962900"/>
            <a:ext cx="11943471"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FFFFFF"/>
                </a:solidFill>
                <a:latin typeface="Helvetica Neue"/>
                <a:ea typeface="Helvetica Neue"/>
                <a:cs typeface="Helvetica Neue"/>
                <a:sym typeface="Helvetica Neue"/>
              </a:defRPr>
            </a:lvl1pPr>
          </a:lstStyle>
          <a:p>
            <a:pPr lvl="0">
              <a:defRPr sz="1800">
                <a:solidFill>
                  <a:srgbClr val="000000"/>
                </a:solidFill>
              </a:defRPr>
            </a:pPr>
            <a:r>
              <a:rPr sz="3600" dirty="0">
                <a:solidFill>
                  <a:srgbClr val="FFFFFF"/>
                </a:solidFill>
              </a:rPr>
              <a:t>The one at Sardis had 100 columns on the front facade</a:t>
            </a:r>
          </a:p>
        </p:txBody>
      </p:sp>
    </p:spTree>
  </p:cSld>
  <p:clrMapOvr>
    <a:masterClrMapping/>
  </p:clrMapOvr>
  <p:transition spd="med"/>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5" name="ephesus port gymnasium.jpg"/>
          <p:cNvPicPr/>
          <p:nvPr/>
        </p:nvPicPr>
        <p:blipFill>
          <a:blip r:embed="rId2">
            <a:extLst/>
          </a:blip>
          <a:srcRect t="7034" b="7172"/>
          <a:stretch>
            <a:fillRect/>
          </a:stretch>
        </p:blipFill>
        <p:spPr>
          <a:xfrm>
            <a:off x="368300" y="368300"/>
            <a:ext cx="12255500" cy="7899400"/>
          </a:xfrm>
          <a:prstGeom prst="rect">
            <a:avLst/>
          </a:prstGeom>
          <a:ln w="12700">
            <a:miter lim="400000"/>
          </a:ln>
        </p:spPr>
      </p:pic>
      <p:sp>
        <p:nvSpPr>
          <p:cNvPr id="196" name="Shape 196"/>
          <p:cNvSpPr/>
          <p:nvPr/>
        </p:nvSpPr>
        <p:spPr>
          <a:xfrm>
            <a:off x="476544" y="7991036"/>
            <a:ext cx="11785600"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FFFFFF"/>
                </a:solidFill>
                <a:latin typeface="Helvetica Neue"/>
                <a:ea typeface="Helvetica Neue"/>
                <a:cs typeface="Helvetica Neue"/>
                <a:sym typeface="Helvetica Neue"/>
              </a:defRPr>
            </a:lvl1pPr>
          </a:lstStyle>
          <a:p>
            <a:pPr lvl="0">
              <a:defRPr sz="1800">
                <a:solidFill>
                  <a:srgbClr val="000000"/>
                </a:solidFill>
              </a:defRPr>
            </a:pPr>
            <a:r>
              <a:rPr sz="3600" dirty="0">
                <a:solidFill>
                  <a:srgbClr val="FFFFFF"/>
                </a:solidFill>
              </a:rPr>
              <a:t>They were often connected to public baths and small theaters and were beautifully ornamented</a:t>
            </a:r>
          </a:p>
        </p:txBody>
      </p:sp>
    </p:spTree>
  </p:cSld>
  <p:clrMapOvr>
    <a:masterClrMapping/>
  </p:clrMapOvr>
  <p:transition spd="med"/>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8" name="ephesus 01 (2) large theater b.jpg"/>
          <p:cNvPicPr/>
          <p:nvPr/>
        </p:nvPicPr>
        <p:blipFill>
          <a:blip r:embed="rId2">
            <a:extLst/>
          </a:blip>
          <a:srcRect t="7034" r="103" b="7172"/>
          <a:stretch>
            <a:fillRect/>
          </a:stretch>
        </p:blipFill>
        <p:spPr>
          <a:xfrm>
            <a:off x="368300" y="368300"/>
            <a:ext cx="12268200" cy="7899400"/>
          </a:xfrm>
          <a:prstGeom prst="rect">
            <a:avLst/>
          </a:prstGeom>
          <a:ln w="12700">
            <a:miter lim="400000"/>
          </a:ln>
        </p:spPr>
      </p:pic>
      <p:sp>
        <p:nvSpPr>
          <p:cNvPr id="199" name="Shape 199"/>
          <p:cNvSpPr/>
          <p:nvPr/>
        </p:nvSpPr>
        <p:spPr>
          <a:xfrm>
            <a:off x="609600" y="8005103"/>
            <a:ext cx="11785600" cy="1748497"/>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FFFFFF"/>
                </a:solidFill>
                <a:latin typeface="Helvetica Neue"/>
                <a:ea typeface="Helvetica Neue"/>
                <a:cs typeface="Helvetica Neue"/>
                <a:sym typeface="Helvetica Neue"/>
              </a:defRPr>
            </a:lvl1pPr>
          </a:lstStyle>
          <a:p>
            <a:pPr lvl="0">
              <a:defRPr sz="1800">
                <a:solidFill>
                  <a:srgbClr val="000000"/>
                </a:solidFill>
              </a:defRPr>
            </a:pPr>
            <a:r>
              <a:rPr sz="3600" dirty="0">
                <a:solidFill>
                  <a:srgbClr val="FFFFFF"/>
                </a:solidFill>
              </a:rPr>
              <a:t>The theaters and stadiums featured plays, concerts, orations, festivals to the gods, gladiator competitions.</a:t>
            </a:r>
          </a:p>
        </p:txBody>
      </p:sp>
    </p:spTree>
  </p:cSld>
  <p:clrMapOvr>
    <a:masterClrMapping/>
  </p:clrMapOvr>
  <p:transition spd="med"/>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1" name="bet she'an 129.jpg"/>
          <p:cNvPicPr/>
          <p:nvPr/>
        </p:nvPicPr>
        <p:blipFill>
          <a:blip r:embed="rId2">
            <a:extLst/>
          </a:blip>
          <a:srcRect t="1555" b="1710"/>
          <a:stretch>
            <a:fillRect/>
          </a:stretch>
        </p:blipFill>
        <p:spPr>
          <a:xfrm>
            <a:off x="368300" y="368300"/>
            <a:ext cx="12268200" cy="7899400"/>
          </a:xfrm>
          <a:prstGeom prst="rect">
            <a:avLst/>
          </a:prstGeom>
          <a:ln w="12700">
            <a:miter lim="400000"/>
          </a:ln>
        </p:spPr>
      </p:pic>
      <p:sp>
        <p:nvSpPr>
          <p:cNvPr id="202" name="Shape 202"/>
          <p:cNvSpPr/>
          <p:nvPr/>
        </p:nvSpPr>
        <p:spPr>
          <a:xfrm>
            <a:off x="476543" y="7976968"/>
            <a:ext cx="11785600"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FFFFFF"/>
                </a:solidFill>
                <a:latin typeface="Helvetica Neue"/>
                <a:ea typeface="Helvetica Neue"/>
                <a:cs typeface="Helvetica Neue"/>
                <a:sym typeface="Helvetica Neue"/>
              </a:defRPr>
            </a:lvl1pPr>
          </a:lstStyle>
          <a:p>
            <a:pPr lvl="0">
              <a:defRPr sz="1800">
                <a:solidFill>
                  <a:srgbClr val="000000"/>
                </a:solidFill>
              </a:defRPr>
            </a:pPr>
            <a:r>
              <a:rPr sz="3600" dirty="0">
                <a:solidFill>
                  <a:srgbClr val="FFFFFF"/>
                </a:solidFill>
              </a:rPr>
              <a:t>Condemned criminals would sometimes be burned alive or thrown to the wild beasts.</a:t>
            </a:r>
          </a:p>
        </p:txBody>
      </p:sp>
    </p:spTree>
  </p:cSld>
  <p:clrMapOvr>
    <a:masterClrMapping/>
  </p:clrMapOvr>
  <p:transition spd="med"/>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 name="bet she'an rajendra 5.jpg"/>
          <p:cNvPicPr/>
          <p:nvPr/>
        </p:nvPicPr>
        <p:blipFill>
          <a:blip r:embed="rId2">
            <a:extLst/>
          </a:blip>
          <a:srcRect t="1708" b="1708"/>
          <a:stretch>
            <a:fillRect/>
          </a:stretch>
        </p:blipFill>
        <p:spPr>
          <a:xfrm>
            <a:off x="368300" y="368300"/>
            <a:ext cx="12268200" cy="7899400"/>
          </a:xfrm>
          <a:prstGeom prst="rect">
            <a:avLst/>
          </a:prstGeom>
          <a:ln w="12700">
            <a:miter lim="400000"/>
          </a:ln>
        </p:spPr>
      </p:pic>
      <p:sp>
        <p:nvSpPr>
          <p:cNvPr id="205" name="Shape 205"/>
          <p:cNvSpPr/>
          <p:nvPr/>
        </p:nvSpPr>
        <p:spPr>
          <a:xfrm>
            <a:off x="609600" y="8019170"/>
            <a:ext cx="11785600"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FFFFFF"/>
                </a:solidFill>
                <a:latin typeface="Helvetica Neue"/>
                <a:ea typeface="Helvetica Neue"/>
                <a:cs typeface="Helvetica Neue"/>
                <a:sym typeface="Helvetica Neue"/>
              </a:defRPr>
            </a:lvl1pPr>
          </a:lstStyle>
          <a:p>
            <a:pPr lvl="0">
              <a:defRPr sz="1800">
                <a:solidFill>
                  <a:srgbClr val="000000"/>
                </a:solidFill>
              </a:defRPr>
            </a:pPr>
            <a:r>
              <a:rPr sz="3600" dirty="0">
                <a:solidFill>
                  <a:srgbClr val="FFFFFF"/>
                </a:solidFill>
              </a:rPr>
              <a:t>Captive slaves were also killed.</a:t>
            </a:r>
          </a:p>
        </p:txBody>
      </p:sp>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 name="Shape 89"/>
          <p:cNvSpPr/>
          <p:nvPr/>
        </p:nvSpPr>
        <p:spPr>
          <a:xfrm>
            <a:off x="2725813" y="3689350"/>
            <a:ext cx="7556933" cy="2349500"/>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p>
            <a:pPr lvl="0">
              <a:defRPr sz="1800" cap="none">
                <a:solidFill>
                  <a:srgbClr val="000000"/>
                </a:solidFill>
              </a:defRPr>
            </a:pPr>
            <a:r>
              <a:rPr sz="7100" cap="all">
                <a:solidFill>
                  <a:srgbClr val="FFFFFF"/>
                </a:solidFill>
              </a:rPr>
              <a:t>the roman empire</a:t>
            </a:r>
          </a:p>
          <a:p>
            <a:pPr lvl="0">
              <a:defRPr sz="1800" cap="none">
                <a:solidFill>
                  <a:srgbClr val="000000"/>
                </a:solidFill>
              </a:defRPr>
            </a:pPr>
            <a:endParaRPr sz="3800" cap="all">
              <a:solidFill>
                <a:srgbClr val="FFFFFF"/>
              </a:solidFill>
            </a:endParaRPr>
          </a:p>
        </p:txBody>
      </p:sp>
    </p:spTree>
  </p:cSld>
  <p:clrMapOvr>
    <a:masterClrMapping/>
  </p:clrMapOvr>
  <p:transition spd="med"/>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7" name="caesarea maritima dave brown.jpg"/>
          <p:cNvPicPr/>
          <p:nvPr/>
        </p:nvPicPr>
        <p:blipFill>
          <a:blip r:embed="rId2">
            <a:extLst/>
          </a:blip>
          <a:srcRect t="7039" b="7108"/>
          <a:stretch>
            <a:fillRect/>
          </a:stretch>
        </p:blipFill>
        <p:spPr>
          <a:xfrm>
            <a:off x="368300" y="368300"/>
            <a:ext cx="12268200" cy="7899400"/>
          </a:xfrm>
          <a:prstGeom prst="rect">
            <a:avLst/>
          </a:prstGeom>
          <a:ln w="12700">
            <a:miter lim="400000"/>
          </a:ln>
        </p:spPr>
      </p:pic>
      <p:sp>
        <p:nvSpPr>
          <p:cNvPr id="208" name="Shape 208"/>
          <p:cNvSpPr/>
          <p:nvPr/>
        </p:nvSpPr>
        <p:spPr>
          <a:xfrm>
            <a:off x="715694" y="7976967"/>
            <a:ext cx="11785600"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FFFFFF"/>
                </a:solidFill>
                <a:latin typeface="Helvetica Neue"/>
                <a:ea typeface="Helvetica Neue"/>
                <a:cs typeface="Helvetica Neue"/>
                <a:sym typeface="Helvetica Neue"/>
              </a:defRPr>
            </a:lvl1pPr>
          </a:lstStyle>
          <a:p>
            <a:pPr lvl="0">
              <a:defRPr sz="1800">
                <a:solidFill>
                  <a:srgbClr val="000000"/>
                </a:solidFill>
              </a:defRPr>
            </a:pPr>
            <a:r>
              <a:rPr sz="3600" dirty="0">
                <a:solidFill>
                  <a:srgbClr val="FFFFFF"/>
                </a:solidFill>
              </a:rPr>
              <a:t>2,500 Jewish captives were slaughtered in Caesarea </a:t>
            </a:r>
            <a:r>
              <a:rPr sz="3600" dirty="0" err="1">
                <a:solidFill>
                  <a:srgbClr val="FFFFFF"/>
                </a:solidFill>
              </a:rPr>
              <a:t>Maritima</a:t>
            </a:r>
            <a:r>
              <a:rPr sz="3600" dirty="0">
                <a:solidFill>
                  <a:srgbClr val="FFFFFF"/>
                </a:solidFill>
              </a:rPr>
              <a:t> to celebrate Titus’ destruction of Jerusalem.</a:t>
            </a:r>
          </a:p>
        </p:txBody>
      </p:sp>
    </p:spTree>
  </p:cSld>
  <p:clrMapOvr>
    <a:masterClrMapping/>
  </p:clrMapOvr>
  <p:transition spd="med"/>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0" name="ephesus 02 (216).jpg"/>
          <p:cNvPicPr/>
          <p:nvPr/>
        </p:nvPicPr>
        <p:blipFill>
          <a:blip r:embed="rId2">
            <a:extLst/>
          </a:blip>
          <a:srcRect t="1856" b="1928"/>
          <a:stretch>
            <a:fillRect/>
          </a:stretch>
        </p:blipFill>
        <p:spPr>
          <a:xfrm>
            <a:off x="368300" y="368300"/>
            <a:ext cx="12268200" cy="7899400"/>
          </a:xfrm>
          <a:prstGeom prst="rect">
            <a:avLst/>
          </a:prstGeom>
          <a:ln w="12700">
            <a:miter lim="400000"/>
          </a:ln>
        </p:spPr>
      </p:pic>
      <p:sp>
        <p:nvSpPr>
          <p:cNvPr id="211" name="Shape 211"/>
          <p:cNvSpPr/>
          <p:nvPr/>
        </p:nvSpPr>
        <p:spPr>
          <a:xfrm>
            <a:off x="609600" y="8019171"/>
            <a:ext cx="11785600"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FFFFFF"/>
                </a:solidFill>
                <a:latin typeface="Helvetica Neue"/>
                <a:ea typeface="Helvetica Neue"/>
                <a:cs typeface="Helvetica Neue"/>
                <a:sym typeface="Helvetica Neue"/>
              </a:defRPr>
            </a:lvl1pPr>
          </a:lstStyle>
          <a:p>
            <a:pPr lvl="0">
              <a:defRPr sz="1800">
                <a:solidFill>
                  <a:srgbClr val="000000"/>
                </a:solidFill>
              </a:defRPr>
            </a:pPr>
            <a:r>
              <a:rPr sz="3600" dirty="0">
                <a:solidFill>
                  <a:srgbClr val="FFFFFF"/>
                </a:solidFill>
              </a:rPr>
              <a:t>Christians were also killed in public spectacles.</a:t>
            </a:r>
          </a:p>
        </p:txBody>
      </p:sp>
    </p:spTree>
  </p:cSld>
  <p:clrMapOvr>
    <a:masterClrMapping/>
  </p:clrMapOvr>
  <p:transition spd="med"/>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3" name="ephesus 01 (2) large theater b.jpg"/>
          <p:cNvPicPr/>
          <p:nvPr/>
        </p:nvPicPr>
        <p:blipFill>
          <a:blip r:embed="rId2">
            <a:extLst/>
          </a:blip>
          <a:srcRect t="7035" b="7161"/>
          <a:stretch>
            <a:fillRect/>
          </a:stretch>
        </p:blipFill>
        <p:spPr>
          <a:xfrm>
            <a:off x="368300" y="368300"/>
            <a:ext cx="12268200" cy="7899400"/>
          </a:xfrm>
          <a:prstGeom prst="rect">
            <a:avLst/>
          </a:prstGeom>
          <a:ln w="12700">
            <a:miter lim="400000"/>
          </a:ln>
        </p:spPr>
      </p:pic>
      <p:sp>
        <p:nvSpPr>
          <p:cNvPr id="214" name="Shape 214"/>
          <p:cNvSpPr/>
          <p:nvPr/>
        </p:nvSpPr>
        <p:spPr>
          <a:xfrm>
            <a:off x="743829" y="8019171"/>
            <a:ext cx="11785600"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FFFFFF"/>
                </a:solidFill>
                <a:latin typeface="Helvetica Neue"/>
                <a:ea typeface="Helvetica Neue"/>
                <a:cs typeface="Helvetica Neue"/>
                <a:sym typeface="Helvetica Neue"/>
              </a:defRPr>
            </a:lvl1pPr>
          </a:lstStyle>
          <a:p>
            <a:pPr lvl="0">
              <a:defRPr sz="1800">
                <a:solidFill>
                  <a:srgbClr val="000000"/>
                </a:solidFill>
              </a:defRPr>
            </a:pPr>
            <a:r>
              <a:rPr sz="3600" dirty="0">
                <a:solidFill>
                  <a:srgbClr val="FFFFFF"/>
                </a:solidFill>
              </a:rPr>
              <a:t>The theater at Ephesus held 25,000 spectators.</a:t>
            </a:r>
          </a:p>
        </p:txBody>
      </p:sp>
    </p:spTree>
  </p:cSld>
  <p:clrMapOvr>
    <a:masterClrMapping/>
  </p:clrMapOvr>
  <p:transition spd="med"/>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6" name="ephesus 02 (216).jpg"/>
          <p:cNvPicPr/>
          <p:nvPr/>
        </p:nvPicPr>
        <p:blipFill>
          <a:blip r:embed="rId2">
            <a:extLst/>
          </a:blip>
          <a:srcRect t="1856" b="1928"/>
          <a:stretch>
            <a:fillRect/>
          </a:stretch>
        </p:blipFill>
        <p:spPr>
          <a:xfrm>
            <a:off x="368300" y="368300"/>
            <a:ext cx="12268200" cy="7899400"/>
          </a:xfrm>
          <a:prstGeom prst="rect">
            <a:avLst/>
          </a:prstGeom>
          <a:ln w="12700">
            <a:miter lim="400000"/>
          </a:ln>
        </p:spPr>
      </p:pic>
      <p:sp>
        <p:nvSpPr>
          <p:cNvPr id="217" name="Shape 217"/>
          <p:cNvSpPr/>
          <p:nvPr/>
        </p:nvSpPr>
        <p:spPr>
          <a:xfrm>
            <a:off x="850900" y="8019171"/>
            <a:ext cx="11785600"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FFFFFF"/>
                </a:solidFill>
                <a:latin typeface="Helvetica Neue"/>
                <a:ea typeface="Helvetica Neue"/>
                <a:cs typeface="Helvetica Neue"/>
                <a:sym typeface="Helvetica Neue"/>
              </a:defRPr>
            </a:lvl1pPr>
          </a:lstStyle>
          <a:p>
            <a:pPr lvl="0">
              <a:defRPr sz="1800">
                <a:solidFill>
                  <a:srgbClr val="000000"/>
                </a:solidFill>
              </a:defRPr>
            </a:pPr>
            <a:r>
              <a:rPr sz="3600" dirty="0">
                <a:solidFill>
                  <a:srgbClr val="FFFFFF"/>
                </a:solidFill>
              </a:rPr>
              <a:t>It had a three-story marble stage, which acted as a sounding board.</a:t>
            </a:r>
          </a:p>
        </p:txBody>
      </p:sp>
    </p:spTree>
  </p:cSld>
  <p:clrMapOvr>
    <a:masterClrMapping/>
  </p:clrMapOvr>
  <p:transition spd="med"/>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9" name="ephesus 02 (216).jpg"/>
          <p:cNvPicPr/>
          <p:nvPr/>
        </p:nvPicPr>
        <p:blipFill>
          <a:blip r:embed="rId2">
            <a:extLst/>
          </a:blip>
          <a:srcRect t="1856" b="1928"/>
          <a:stretch>
            <a:fillRect/>
          </a:stretch>
        </p:blipFill>
        <p:spPr>
          <a:xfrm>
            <a:off x="368300" y="368300"/>
            <a:ext cx="12268200" cy="7899400"/>
          </a:xfrm>
          <a:prstGeom prst="rect">
            <a:avLst/>
          </a:prstGeom>
          <a:ln w="12700">
            <a:miter lim="400000"/>
          </a:ln>
        </p:spPr>
      </p:pic>
      <p:sp>
        <p:nvSpPr>
          <p:cNvPr id="220" name="Shape 220"/>
          <p:cNvSpPr/>
          <p:nvPr/>
        </p:nvSpPr>
        <p:spPr>
          <a:xfrm>
            <a:off x="609600" y="7976968"/>
            <a:ext cx="11785600"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FFFFFF"/>
                </a:solidFill>
                <a:latin typeface="Helvetica Neue"/>
                <a:ea typeface="Helvetica Neue"/>
                <a:cs typeface="Helvetica Neue"/>
                <a:sym typeface="Helvetica Neue"/>
              </a:defRPr>
            </a:lvl1pPr>
          </a:lstStyle>
          <a:p>
            <a:pPr lvl="0">
              <a:defRPr sz="1800">
                <a:solidFill>
                  <a:srgbClr val="000000"/>
                </a:solidFill>
              </a:defRPr>
            </a:pPr>
            <a:r>
              <a:rPr sz="3600" dirty="0">
                <a:solidFill>
                  <a:srgbClr val="FFFFFF"/>
                </a:solidFill>
              </a:rPr>
              <a:t>Actors speaking in a normal voice could be heard throughout the theater.</a:t>
            </a:r>
          </a:p>
        </p:txBody>
      </p:sp>
    </p:spTree>
  </p:cSld>
  <p:clrMapOvr>
    <a:masterClrMapping/>
  </p:clrMapOvr>
  <p:transition spd="med"/>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2" name="aphrodisias (65) theater b.jpg"/>
          <p:cNvPicPr/>
          <p:nvPr/>
        </p:nvPicPr>
        <p:blipFill>
          <a:blip r:embed="rId2">
            <a:extLst/>
          </a:blip>
          <a:srcRect t="7034" b="7172"/>
          <a:stretch>
            <a:fillRect/>
          </a:stretch>
        </p:blipFill>
        <p:spPr>
          <a:xfrm>
            <a:off x="368300" y="368300"/>
            <a:ext cx="12268200" cy="7899400"/>
          </a:xfrm>
          <a:prstGeom prst="rect">
            <a:avLst/>
          </a:prstGeom>
          <a:ln w="12700">
            <a:miter lim="400000"/>
          </a:ln>
        </p:spPr>
      </p:pic>
      <p:sp>
        <p:nvSpPr>
          <p:cNvPr id="223" name="Shape 223"/>
          <p:cNvSpPr/>
          <p:nvPr/>
        </p:nvSpPr>
        <p:spPr>
          <a:xfrm>
            <a:off x="609600" y="7976968"/>
            <a:ext cx="11785600"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FFFFFF"/>
                </a:solidFill>
                <a:latin typeface="Helvetica Neue"/>
                <a:ea typeface="Helvetica Neue"/>
                <a:cs typeface="Helvetica Neue"/>
                <a:sym typeface="Helvetica Neue"/>
              </a:defRPr>
            </a:lvl1pPr>
          </a:lstStyle>
          <a:p>
            <a:pPr lvl="0">
              <a:defRPr sz="1800">
                <a:solidFill>
                  <a:srgbClr val="000000"/>
                </a:solidFill>
              </a:defRPr>
            </a:pPr>
            <a:r>
              <a:rPr sz="3600" dirty="0">
                <a:solidFill>
                  <a:srgbClr val="FFFFFF"/>
                </a:solidFill>
              </a:rPr>
              <a:t>The theater at </a:t>
            </a:r>
            <a:r>
              <a:rPr sz="3600" dirty="0" err="1">
                <a:solidFill>
                  <a:srgbClr val="FFFFFF"/>
                </a:solidFill>
              </a:rPr>
              <a:t>Aphrodisias</a:t>
            </a:r>
            <a:r>
              <a:rPr sz="3600" dirty="0">
                <a:solidFill>
                  <a:srgbClr val="FFFFFF"/>
                </a:solidFill>
              </a:rPr>
              <a:t> seated 7,000 and had a three-story marble stage.</a:t>
            </a:r>
          </a:p>
        </p:txBody>
      </p:sp>
    </p:spTree>
  </p:cSld>
  <p:clrMapOvr>
    <a:masterClrMapping/>
  </p:clrMapOvr>
  <p:transition spd="med"/>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 name="hierapolis.jpg"/>
          <p:cNvPicPr/>
          <p:nvPr/>
        </p:nvPicPr>
        <p:blipFill>
          <a:blip r:embed="rId2">
            <a:extLst/>
          </a:blip>
          <a:srcRect t="7034" b="7172"/>
          <a:stretch>
            <a:fillRect/>
          </a:stretch>
        </p:blipFill>
        <p:spPr>
          <a:xfrm>
            <a:off x="368300" y="368300"/>
            <a:ext cx="12268200" cy="7899400"/>
          </a:xfrm>
          <a:prstGeom prst="rect">
            <a:avLst/>
          </a:prstGeom>
          <a:ln w="12700">
            <a:miter lim="400000"/>
          </a:ln>
        </p:spPr>
      </p:pic>
      <p:sp>
        <p:nvSpPr>
          <p:cNvPr id="226" name="Shape 226"/>
          <p:cNvSpPr/>
          <p:nvPr/>
        </p:nvSpPr>
        <p:spPr>
          <a:xfrm>
            <a:off x="609600" y="8005103"/>
            <a:ext cx="11785600"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FFFFFF"/>
                </a:solidFill>
                <a:latin typeface="Helvetica Neue"/>
                <a:ea typeface="Helvetica Neue"/>
                <a:cs typeface="Helvetica Neue"/>
                <a:sym typeface="Helvetica Neue"/>
              </a:defRPr>
            </a:lvl1pPr>
          </a:lstStyle>
          <a:p>
            <a:pPr lvl="0">
              <a:defRPr sz="1800">
                <a:solidFill>
                  <a:srgbClr val="000000"/>
                </a:solidFill>
              </a:defRPr>
            </a:pPr>
            <a:r>
              <a:rPr sz="3600" dirty="0">
                <a:solidFill>
                  <a:srgbClr val="FFFFFF"/>
                </a:solidFill>
              </a:rPr>
              <a:t>The theater at Hierapolis seated 20,000</a:t>
            </a:r>
          </a:p>
        </p:txBody>
      </p:sp>
    </p:spTree>
  </p:cSld>
  <p:clrMapOvr>
    <a:masterClrMapping/>
  </p:clrMapOvr>
  <p:transition spd="med"/>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8" name="hierapolis.jpg (126).jpg"/>
          <p:cNvPicPr/>
          <p:nvPr/>
        </p:nvPicPr>
        <p:blipFill>
          <a:blip r:embed="rId2">
            <a:extLst/>
          </a:blip>
          <a:srcRect t="1854" b="2009"/>
          <a:stretch>
            <a:fillRect/>
          </a:stretch>
        </p:blipFill>
        <p:spPr>
          <a:xfrm>
            <a:off x="368300" y="368300"/>
            <a:ext cx="12268200" cy="7899400"/>
          </a:xfrm>
          <a:prstGeom prst="rect">
            <a:avLst/>
          </a:prstGeom>
          <a:ln w="12700">
            <a:miter lim="400000"/>
          </a:ln>
        </p:spPr>
      </p:pic>
      <p:sp>
        <p:nvSpPr>
          <p:cNvPr id="229" name="Shape 229"/>
          <p:cNvSpPr/>
          <p:nvPr/>
        </p:nvSpPr>
        <p:spPr>
          <a:xfrm>
            <a:off x="609600" y="7991036"/>
            <a:ext cx="11785600"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FFFFFF"/>
                </a:solidFill>
                <a:latin typeface="Helvetica Neue"/>
                <a:ea typeface="Helvetica Neue"/>
                <a:cs typeface="Helvetica Neue"/>
                <a:sym typeface="Helvetica Neue"/>
              </a:defRPr>
            </a:lvl1pPr>
          </a:lstStyle>
          <a:p>
            <a:pPr lvl="0">
              <a:defRPr sz="1800">
                <a:solidFill>
                  <a:srgbClr val="000000"/>
                </a:solidFill>
              </a:defRPr>
            </a:pPr>
            <a:r>
              <a:rPr sz="3600" dirty="0">
                <a:solidFill>
                  <a:srgbClr val="FFFFFF"/>
                </a:solidFill>
              </a:rPr>
              <a:t>The performance area could be flooded with water for miniature mock naval battles.</a:t>
            </a:r>
          </a:p>
        </p:txBody>
      </p:sp>
    </p:spTree>
  </p:cSld>
  <p:clrMapOvr>
    <a:masterClrMapping/>
  </p:clrMapOvr>
  <p:transition spd="med"/>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1" name="pergamos.jpg"/>
          <p:cNvPicPr/>
          <p:nvPr/>
        </p:nvPicPr>
        <p:blipFill>
          <a:blip r:embed="rId2">
            <a:extLst/>
          </a:blip>
          <a:srcRect t="7034" r="103" b="7172"/>
          <a:stretch>
            <a:fillRect/>
          </a:stretch>
        </p:blipFill>
        <p:spPr>
          <a:xfrm>
            <a:off x="368300" y="368300"/>
            <a:ext cx="12268200" cy="7899400"/>
          </a:xfrm>
          <a:prstGeom prst="rect">
            <a:avLst/>
          </a:prstGeom>
          <a:ln w="12700">
            <a:miter lim="400000"/>
          </a:ln>
        </p:spPr>
      </p:pic>
      <p:sp>
        <p:nvSpPr>
          <p:cNvPr id="232" name="Shape 232"/>
          <p:cNvSpPr/>
          <p:nvPr/>
        </p:nvSpPr>
        <p:spPr>
          <a:xfrm>
            <a:off x="609600" y="8019170"/>
            <a:ext cx="11785600"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FFFFFF"/>
                </a:solidFill>
                <a:latin typeface="Helvetica Neue"/>
                <a:ea typeface="Helvetica Neue"/>
                <a:cs typeface="Helvetica Neue"/>
                <a:sym typeface="Helvetica Neue"/>
              </a:defRPr>
            </a:lvl1pPr>
          </a:lstStyle>
          <a:p>
            <a:pPr lvl="0">
              <a:defRPr sz="1800">
                <a:solidFill>
                  <a:srgbClr val="000000"/>
                </a:solidFill>
              </a:defRPr>
            </a:pPr>
            <a:r>
              <a:rPr sz="3600" dirty="0">
                <a:solidFill>
                  <a:srgbClr val="FFFFFF"/>
                </a:solidFill>
              </a:rPr>
              <a:t>The theater at </a:t>
            </a:r>
            <a:r>
              <a:rPr sz="3600" dirty="0" err="1">
                <a:solidFill>
                  <a:srgbClr val="FFFFFF"/>
                </a:solidFill>
              </a:rPr>
              <a:t>Pergamos</a:t>
            </a:r>
            <a:r>
              <a:rPr sz="3600" dirty="0">
                <a:solidFill>
                  <a:srgbClr val="FFFFFF"/>
                </a:solidFill>
              </a:rPr>
              <a:t> held 10,000.</a:t>
            </a:r>
          </a:p>
        </p:txBody>
      </p:sp>
    </p:spTree>
  </p:cSld>
  <p:clrMapOvr>
    <a:masterClrMapping/>
  </p:clrMapOvr>
  <p:transition spd="med"/>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4" name="pergamos (88).jpg"/>
          <p:cNvPicPr/>
          <p:nvPr/>
        </p:nvPicPr>
        <p:blipFill>
          <a:blip r:embed="rId2">
            <a:extLst/>
          </a:blip>
          <a:srcRect t="1854" b="2009"/>
          <a:stretch>
            <a:fillRect/>
          </a:stretch>
        </p:blipFill>
        <p:spPr>
          <a:xfrm>
            <a:off x="368300" y="368300"/>
            <a:ext cx="12268200" cy="7899400"/>
          </a:xfrm>
          <a:prstGeom prst="rect">
            <a:avLst/>
          </a:prstGeom>
          <a:ln w="12700">
            <a:miter lim="400000"/>
          </a:ln>
        </p:spPr>
      </p:pic>
      <p:sp>
        <p:nvSpPr>
          <p:cNvPr id="235" name="Shape 235"/>
          <p:cNvSpPr/>
          <p:nvPr/>
        </p:nvSpPr>
        <p:spPr>
          <a:xfrm>
            <a:off x="609600" y="7976967"/>
            <a:ext cx="11785600"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FFFFFF"/>
                </a:solidFill>
                <a:latin typeface="Helvetica Neue"/>
                <a:ea typeface="Helvetica Neue"/>
                <a:cs typeface="Helvetica Neue"/>
                <a:sym typeface="Helvetica Neue"/>
              </a:defRPr>
            </a:lvl1pPr>
          </a:lstStyle>
          <a:p>
            <a:pPr lvl="0">
              <a:defRPr sz="1800">
                <a:solidFill>
                  <a:srgbClr val="000000"/>
                </a:solidFill>
              </a:defRPr>
            </a:pPr>
            <a:r>
              <a:rPr sz="3600" dirty="0">
                <a:solidFill>
                  <a:srgbClr val="FFFFFF"/>
                </a:solidFill>
              </a:rPr>
              <a:t>The acoustics were so perfect that an actor speaking in normal voice could be heard on the topmost seat</a:t>
            </a:r>
          </a:p>
        </p:txBody>
      </p:sp>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3" name="Group 93"/>
          <p:cNvGrpSpPr/>
          <p:nvPr/>
        </p:nvGrpSpPr>
        <p:grpSpPr>
          <a:xfrm>
            <a:off x="7594600" y="2705100"/>
            <a:ext cx="4432300" cy="5854700"/>
            <a:chOff x="-76200" y="-63500"/>
            <a:chExt cx="4432300" cy="5854700"/>
          </a:xfrm>
        </p:grpSpPr>
        <p:pic>
          <p:nvPicPr>
            <p:cNvPr id="92" name="ephesus 02 (163) b.jpg"/>
            <p:cNvPicPr/>
            <p:nvPr/>
          </p:nvPicPr>
          <p:blipFill>
            <a:blip r:embed="rId2">
              <a:extLst/>
            </a:blip>
            <a:srcRect l="21855" r="21752"/>
            <a:stretch>
              <a:fillRect/>
            </a:stretch>
          </p:blipFill>
          <p:spPr>
            <a:xfrm>
              <a:off x="0" y="0"/>
              <a:ext cx="4292600" cy="5715000"/>
            </a:xfrm>
            <a:prstGeom prst="rect">
              <a:avLst/>
            </a:prstGeom>
            <a:ln>
              <a:noFill/>
            </a:ln>
            <a:effectLst/>
          </p:spPr>
        </p:pic>
        <p:pic>
          <p:nvPicPr>
            <p:cNvPr id="91" name="Picture 90"/>
            <p:cNvPicPr/>
            <p:nvPr/>
          </p:nvPicPr>
          <p:blipFill>
            <a:blip r:embed="rId3">
              <a:extLst/>
            </a:blip>
            <a:stretch>
              <a:fillRect/>
            </a:stretch>
          </p:blipFill>
          <p:spPr>
            <a:xfrm>
              <a:off x="-76200" y="-63500"/>
              <a:ext cx="4432300" cy="5854700"/>
            </a:xfrm>
            <a:prstGeom prst="rect">
              <a:avLst/>
            </a:prstGeom>
            <a:effectLst/>
          </p:spPr>
        </p:pic>
      </p:grpSp>
      <p:sp>
        <p:nvSpPr>
          <p:cNvPr id="94" name="Shape 94"/>
          <p:cNvSpPr>
            <a:spLocks noGrp="1"/>
          </p:cNvSpPr>
          <p:nvPr>
            <p:ph type="title"/>
          </p:nvPr>
        </p:nvSpPr>
        <p:spPr>
          <a:prstGeom prst="rect">
            <a:avLst/>
          </a:prstGeom>
        </p:spPr>
        <p:txBody>
          <a:bodyPr/>
          <a:lstStyle/>
          <a:p>
            <a:pPr lvl="0">
              <a:defRPr sz="1800">
                <a:solidFill>
                  <a:srgbClr val="000000"/>
                </a:solidFill>
              </a:defRPr>
            </a:pPr>
            <a:r>
              <a:rPr sz="7800">
                <a:solidFill>
                  <a:srgbClr val="5C89A5"/>
                </a:solidFill>
              </a:rPr>
              <a:t>Evidence in Asia Minor</a:t>
            </a:r>
          </a:p>
        </p:txBody>
      </p:sp>
      <p:sp>
        <p:nvSpPr>
          <p:cNvPr id="95" name="Shape 95"/>
          <p:cNvSpPr/>
          <p:nvPr/>
        </p:nvSpPr>
        <p:spPr>
          <a:xfrm>
            <a:off x="393700" y="2336800"/>
            <a:ext cx="6362700" cy="61341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p>
            <a:pPr lvl="1" indent="0" algn="l">
              <a:spcBef>
                <a:spcPts val="3200"/>
              </a:spcBef>
              <a:defRPr sz="1800" cap="none">
                <a:solidFill>
                  <a:srgbClr val="000000"/>
                </a:solidFill>
              </a:defRPr>
            </a:pPr>
            <a:r>
              <a:rPr sz="3600">
                <a:solidFill>
                  <a:srgbClr val="3F5F73"/>
                </a:solidFill>
                <a:latin typeface="Helvetica Neue"/>
                <a:ea typeface="Helvetica Neue"/>
                <a:cs typeface="Helvetica Neue"/>
                <a:sym typeface="Helvetica Neue"/>
              </a:rPr>
              <a:t>When the New Testament was written Asia was a peaceful, prosperous place, lying at the heart of the Roman Empire. Bandits and pirates were under control. Public works were massive and far reaching. An efficient banking system existed. </a:t>
            </a:r>
          </a:p>
        </p:txBody>
      </p:sp>
    </p:spTree>
  </p:cSld>
  <p:clrMapOvr>
    <a:masterClrMapping/>
  </p:clrMapOvr>
  <p:transition spd="med"/>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7" name="aphrodisias (126) b.jpg"/>
          <p:cNvPicPr/>
          <p:nvPr/>
        </p:nvPicPr>
        <p:blipFill>
          <a:blip r:embed="rId2">
            <a:extLst/>
          </a:blip>
          <a:srcRect t="1854" b="2009"/>
          <a:stretch>
            <a:fillRect/>
          </a:stretch>
        </p:blipFill>
        <p:spPr>
          <a:xfrm>
            <a:off x="368300" y="368300"/>
            <a:ext cx="12268200" cy="7899400"/>
          </a:xfrm>
          <a:prstGeom prst="rect">
            <a:avLst/>
          </a:prstGeom>
          <a:ln w="12700">
            <a:miter lim="400000"/>
          </a:ln>
        </p:spPr>
      </p:pic>
      <p:sp>
        <p:nvSpPr>
          <p:cNvPr id="238" name="Shape 238"/>
          <p:cNvSpPr/>
          <p:nvPr/>
        </p:nvSpPr>
        <p:spPr>
          <a:xfrm>
            <a:off x="729762" y="7991035"/>
            <a:ext cx="11785600"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FFFFFF"/>
                </a:solidFill>
                <a:latin typeface="Helvetica Neue"/>
                <a:ea typeface="Helvetica Neue"/>
                <a:cs typeface="Helvetica Neue"/>
                <a:sym typeface="Helvetica Neue"/>
              </a:defRPr>
            </a:lvl1pPr>
          </a:lstStyle>
          <a:p>
            <a:pPr lvl="0">
              <a:defRPr sz="1800">
                <a:solidFill>
                  <a:srgbClr val="000000"/>
                </a:solidFill>
              </a:defRPr>
            </a:pPr>
            <a:r>
              <a:rPr sz="3600" dirty="0">
                <a:solidFill>
                  <a:srgbClr val="FFFFFF"/>
                </a:solidFill>
              </a:rPr>
              <a:t>The hippodrome at </a:t>
            </a:r>
            <a:r>
              <a:rPr sz="3600" dirty="0" err="1">
                <a:solidFill>
                  <a:srgbClr val="FFFFFF"/>
                </a:solidFill>
              </a:rPr>
              <a:t>Aphrodisias</a:t>
            </a:r>
            <a:r>
              <a:rPr sz="3600" dirty="0">
                <a:solidFill>
                  <a:srgbClr val="FFFFFF"/>
                </a:solidFill>
              </a:rPr>
              <a:t> was about 300 yards long and had a capacity of 30,000.</a:t>
            </a:r>
          </a:p>
        </p:txBody>
      </p:sp>
    </p:spTree>
  </p:cSld>
  <p:clrMapOvr>
    <a:masterClrMapping/>
  </p:clrMapOvr>
  <p:transition spd="med"/>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0" name="caesarea maritima 71.jpg"/>
          <p:cNvPicPr/>
          <p:nvPr/>
        </p:nvPicPr>
        <p:blipFill>
          <a:blip r:embed="rId2">
            <a:extLst/>
          </a:blip>
          <a:srcRect t="1709" b="1600"/>
          <a:stretch>
            <a:fillRect/>
          </a:stretch>
        </p:blipFill>
        <p:spPr>
          <a:xfrm>
            <a:off x="368300" y="368300"/>
            <a:ext cx="12268200" cy="7899400"/>
          </a:xfrm>
          <a:prstGeom prst="rect">
            <a:avLst/>
          </a:prstGeom>
          <a:ln w="12700">
            <a:miter lim="400000"/>
          </a:ln>
        </p:spPr>
      </p:pic>
      <p:sp>
        <p:nvSpPr>
          <p:cNvPr id="241" name="Shape 241"/>
          <p:cNvSpPr/>
          <p:nvPr/>
        </p:nvSpPr>
        <p:spPr>
          <a:xfrm>
            <a:off x="533400" y="7976968"/>
            <a:ext cx="12471400"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FFFFFF"/>
                </a:solidFill>
                <a:latin typeface="Helvetica Neue"/>
                <a:ea typeface="Helvetica Neue"/>
                <a:cs typeface="Helvetica Neue"/>
                <a:sym typeface="Helvetica Neue"/>
              </a:defRPr>
            </a:lvl1pPr>
          </a:lstStyle>
          <a:p>
            <a:pPr lvl="0">
              <a:defRPr sz="1800">
                <a:solidFill>
                  <a:srgbClr val="000000"/>
                </a:solidFill>
              </a:defRPr>
            </a:pPr>
            <a:r>
              <a:rPr sz="3600" dirty="0">
                <a:solidFill>
                  <a:srgbClr val="FFFFFF"/>
                </a:solidFill>
              </a:rPr>
              <a:t>The hippodromes hosted races, long jumping, wrestling, discus, javelin throwing, gladiatorial contests.</a:t>
            </a:r>
          </a:p>
        </p:txBody>
      </p:sp>
    </p:spTree>
  </p:cSld>
  <p:clrMapOvr>
    <a:masterClrMapping/>
  </p:clrMapOvr>
  <p:transition spd="med"/>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3" name="ephesus museum (88) b-filtered.jpg"/>
          <p:cNvPicPr/>
          <p:nvPr/>
        </p:nvPicPr>
        <p:blipFill>
          <a:blip r:embed="rId2">
            <a:extLst/>
          </a:blip>
          <a:srcRect t="7034" b="7172"/>
          <a:stretch>
            <a:fillRect/>
          </a:stretch>
        </p:blipFill>
        <p:spPr>
          <a:xfrm>
            <a:off x="368300" y="368300"/>
            <a:ext cx="12268200" cy="7899400"/>
          </a:xfrm>
          <a:prstGeom prst="rect">
            <a:avLst/>
          </a:prstGeom>
          <a:ln w="12700">
            <a:miter lim="400000"/>
          </a:ln>
        </p:spPr>
      </p:pic>
      <p:sp>
        <p:nvSpPr>
          <p:cNvPr id="244" name="Shape 244"/>
          <p:cNvSpPr/>
          <p:nvPr/>
        </p:nvSpPr>
        <p:spPr>
          <a:xfrm>
            <a:off x="609600" y="8019170"/>
            <a:ext cx="11785600"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FFFFFF"/>
                </a:solidFill>
                <a:latin typeface="Helvetica Neue"/>
                <a:ea typeface="Helvetica Neue"/>
                <a:cs typeface="Helvetica Neue"/>
                <a:sym typeface="Helvetica Neue"/>
              </a:defRPr>
            </a:lvl1pPr>
          </a:lstStyle>
          <a:p>
            <a:pPr lvl="0">
              <a:defRPr sz="1800">
                <a:solidFill>
                  <a:srgbClr val="000000"/>
                </a:solidFill>
              </a:defRPr>
            </a:pPr>
            <a:r>
              <a:rPr sz="3600" dirty="0">
                <a:solidFill>
                  <a:srgbClr val="FFFFFF"/>
                </a:solidFill>
              </a:rPr>
              <a:t>The gladiators oftentimes fought to the death.</a:t>
            </a:r>
          </a:p>
        </p:txBody>
      </p:sp>
    </p:spTree>
  </p:cSld>
  <p:clrMapOvr>
    <a:masterClrMapping/>
  </p:clrMapOvr>
  <p:transition spd="med"/>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6" name="british museum 81-filtered.jpg"/>
          <p:cNvPicPr/>
          <p:nvPr/>
        </p:nvPicPr>
        <p:blipFill>
          <a:blip r:embed="rId2">
            <a:extLst/>
          </a:blip>
          <a:srcRect t="4365" r="824" b="37262"/>
          <a:stretch>
            <a:fillRect/>
          </a:stretch>
        </p:blipFill>
        <p:spPr>
          <a:xfrm>
            <a:off x="469900" y="351945"/>
            <a:ext cx="12217400" cy="7932110"/>
          </a:xfrm>
          <a:prstGeom prst="rect">
            <a:avLst/>
          </a:prstGeom>
          <a:ln w="12700">
            <a:miter lim="400000"/>
          </a:ln>
        </p:spPr>
      </p:pic>
      <p:sp>
        <p:nvSpPr>
          <p:cNvPr id="247" name="Shape 247"/>
          <p:cNvSpPr/>
          <p:nvPr/>
        </p:nvSpPr>
        <p:spPr>
          <a:xfrm>
            <a:off x="469900" y="8019171"/>
            <a:ext cx="11785600"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FFFFFF"/>
                </a:solidFill>
                <a:latin typeface="Helvetica Neue"/>
                <a:ea typeface="Helvetica Neue"/>
                <a:cs typeface="Helvetica Neue"/>
                <a:sym typeface="Helvetica Neue"/>
              </a:defRPr>
            </a:lvl1pPr>
          </a:lstStyle>
          <a:p>
            <a:pPr lvl="0">
              <a:defRPr sz="1800">
                <a:solidFill>
                  <a:srgbClr val="000000"/>
                </a:solidFill>
              </a:defRPr>
            </a:pPr>
            <a:r>
              <a:rPr sz="3600" dirty="0">
                <a:solidFill>
                  <a:srgbClr val="FFFFFF"/>
                </a:solidFill>
              </a:rPr>
              <a:t>First they would give the salute to the emperor: “Hail Caesar, we who are about to die salute you.”</a:t>
            </a:r>
          </a:p>
        </p:txBody>
      </p:sp>
    </p:spTree>
  </p:cSld>
  <p:clrMapOvr>
    <a:masterClrMapping/>
  </p:clrMapOvr>
  <p:transition spd="med"/>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1" name="Group 251"/>
          <p:cNvGrpSpPr/>
          <p:nvPr/>
        </p:nvGrpSpPr>
        <p:grpSpPr>
          <a:xfrm>
            <a:off x="7213938" y="2679098"/>
            <a:ext cx="4902201" cy="6480307"/>
            <a:chOff x="-76200" y="-63500"/>
            <a:chExt cx="4902200" cy="6480306"/>
          </a:xfrm>
        </p:grpSpPr>
        <p:pic>
          <p:nvPicPr>
            <p:cNvPr id="250" name="ephesus museum (90) crop b-filtered.jpg"/>
            <p:cNvPicPr/>
            <p:nvPr/>
          </p:nvPicPr>
          <p:blipFill>
            <a:blip r:embed="rId2">
              <a:extLst/>
            </a:blip>
            <a:srcRect t="8321" b="8468"/>
            <a:stretch>
              <a:fillRect/>
            </a:stretch>
          </p:blipFill>
          <p:spPr>
            <a:xfrm>
              <a:off x="0" y="0"/>
              <a:ext cx="4762500" cy="6340607"/>
            </a:xfrm>
            <a:prstGeom prst="rect">
              <a:avLst/>
            </a:prstGeom>
            <a:ln>
              <a:noFill/>
            </a:ln>
            <a:effectLst/>
          </p:spPr>
        </p:pic>
        <p:pic>
          <p:nvPicPr>
            <p:cNvPr id="249" name="Picture 248"/>
            <p:cNvPicPr/>
            <p:nvPr/>
          </p:nvPicPr>
          <p:blipFill>
            <a:blip r:embed="rId3">
              <a:extLst/>
            </a:blip>
            <a:stretch>
              <a:fillRect/>
            </a:stretch>
          </p:blipFill>
          <p:spPr>
            <a:xfrm>
              <a:off x="-76200" y="-63500"/>
              <a:ext cx="4902200" cy="6480307"/>
            </a:xfrm>
            <a:prstGeom prst="rect">
              <a:avLst/>
            </a:prstGeom>
            <a:effectLst/>
          </p:spPr>
        </p:pic>
      </p:grpSp>
      <p:sp>
        <p:nvSpPr>
          <p:cNvPr id="252" name="Shape 252"/>
          <p:cNvSpPr>
            <a:spLocks noGrp="1"/>
          </p:cNvSpPr>
          <p:nvPr>
            <p:ph type="body" idx="1"/>
          </p:nvPr>
        </p:nvSpPr>
        <p:spPr>
          <a:xfrm>
            <a:off x="1244600" y="2400300"/>
            <a:ext cx="5334000" cy="6667500"/>
          </a:xfrm>
          <a:prstGeom prst="rect">
            <a:avLst/>
          </a:prstGeom>
        </p:spPr>
        <p:txBody>
          <a:bodyPr/>
          <a:lstStyle/>
          <a:p>
            <a:pPr lvl="0">
              <a:buBlip>
                <a:blip r:embed="rId4"/>
              </a:buBlip>
              <a:defRPr sz="1800">
                <a:solidFill>
                  <a:srgbClr val="000000"/>
                </a:solidFill>
              </a:defRPr>
            </a:pPr>
            <a:r>
              <a:rPr sz="3600">
                <a:solidFill>
                  <a:srgbClr val="777775"/>
                </a:solidFill>
              </a:rPr>
              <a:t>Age 23 - survived 8 fights, died during the 9th</a:t>
            </a:r>
          </a:p>
          <a:p>
            <a:pPr lvl="0">
              <a:buBlip>
                <a:blip r:embed="rId4"/>
              </a:buBlip>
              <a:defRPr sz="1800">
                <a:solidFill>
                  <a:srgbClr val="000000"/>
                </a:solidFill>
              </a:defRPr>
            </a:pPr>
            <a:r>
              <a:rPr sz="3600">
                <a:solidFill>
                  <a:srgbClr val="777775"/>
                </a:solidFill>
              </a:rPr>
              <a:t>Age 27 - survived 15 fights, died during the 16th</a:t>
            </a:r>
          </a:p>
          <a:p>
            <a:pPr lvl="0">
              <a:buBlip>
                <a:blip r:embed="rId4"/>
              </a:buBlip>
              <a:defRPr sz="1800">
                <a:solidFill>
                  <a:srgbClr val="000000"/>
                </a:solidFill>
              </a:defRPr>
            </a:pPr>
            <a:r>
              <a:rPr sz="3600">
                <a:solidFill>
                  <a:srgbClr val="777775"/>
                </a:solidFill>
              </a:rPr>
              <a:t>Age 30 - 34 fights, 21 victories, 9 draws, 4 defeats (always pardoned)</a:t>
            </a:r>
          </a:p>
        </p:txBody>
      </p:sp>
      <p:sp>
        <p:nvSpPr>
          <p:cNvPr id="253" name="Shape 253"/>
          <p:cNvSpPr/>
          <p:nvPr/>
        </p:nvSpPr>
        <p:spPr>
          <a:xfrm>
            <a:off x="736600" y="-1600200"/>
            <a:ext cx="8826500" cy="61849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3F5F73"/>
                </a:solidFill>
                <a:latin typeface="Helvetica Neue"/>
                <a:ea typeface="Helvetica Neue"/>
                <a:cs typeface="Helvetica Neue"/>
                <a:sym typeface="Helvetica Neue"/>
              </a:defRPr>
            </a:lvl1pPr>
          </a:lstStyle>
          <a:p>
            <a:pPr lvl="0">
              <a:defRPr sz="1800">
                <a:solidFill>
                  <a:srgbClr val="000000"/>
                </a:solidFill>
              </a:defRPr>
            </a:pPr>
            <a:r>
              <a:rPr sz="3600">
                <a:solidFill>
                  <a:srgbClr val="3F5F73"/>
                </a:solidFill>
              </a:rPr>
              <a:t>In the Ephesus Museum is a chart that contains tomb inscriptions describing the careers of some gladiators.</a:t>
            </a:r>
          </a:p>
        </p:txBody>
      </p:sp>
    </p:spTree>
  </p:cSld>
  <p:clrMapOvr>
    <a:masterClrMapping/>
  </p:clrMapOvr>
  <p:transition spd="med"/>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5" name="ephesus 02 (24) odeon theater.jpg"/>
          <p:cNvPicPr/>
          <p:nvPr/>
        </p:nvPicPr>
        <p:blipFill>
          <a:blip r:embed="rId2">
            <a:extLst/>
          </a:blip>
          <a:srcRect t="1958" b="1804"/>
          <a:stretch>
            <a:fillRect/>
          </a:stretch>
        </p:blipFill>
        <p:spPr>
          <a:xfrm>
            <a:off x="368300" y="351945"/>
            <a:ext cx="12319000" cy="7932110"/>
          </a:xfrm>
          <a:prstGeom prst="rect">
            <a:avLst/>
          </a:prstGeom>
          <a:ln w="12700">
            <a:miter lim="400000"/>
          </a:ln>
        </p:spPr>
      </p:pic>
      <p:sp>
        <p:nvSpPr>
          <p:cNvPr id="256" name="Shape 256"/>
          <p:cNvSpPr/>
          <p:nvPr/>
        </p:nvSpPr>
        <p:spPr>
          <a:xfrm>
            <a:off x="635000" y="7991036"/>
            <a:ext cx="11785600"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FFFFFF"/>
                </a:solidFill>
                <a:latin typeface="Helvetica Neue"/>
                <a:ea typeface="Helvetica Neue"/>
                <a:cs typeface="Helvetica Neue"/>
                <a:sym typeface="Helvetica Neue"/>
              </a:defRPr>
            </a:lvl1pPr>
          </a:lstStyle>
          <a:p>
            <a:pPr lvl="0">
              <a:defRPr sz="1800">
                <a:solidFill>
                  <a:srgbClr val="000000"/>
                </a:solidFill>
              </a:defRPr>
            </a:pPr>
            <a:r>
              <a:rPr sz="3600" dirty="0">
                <a:solidFill>
                  <a:srgbClr val="FFFFFF"/>
                </a:solidFill>
              </a:rPr>
              <a:t>The cities also had small theaters for political assemblies.</a:t>
            </a:r>
          </a:p>
        </p:txBody>
      </p:sp>
    </p:spTree>
  </p:cSld>
  <p:clrMapOvr>
    <a:masterClrMapping/>
  </p:clrMapOvr>
  <p:transition spd="med"/>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8" name="aphrodisias (103) odeon.jpg"/>
          <p:cNvPicPr/>
          <p:nvPr/>
        </p:nvPicPr>
        <p:blipFill>
          <a:blip r:embed="rId2">
            <a:extLst/>
          </a:blip>
          <a:srcRect t="1958" b="1804"/>
          <a:stretch>
            <a:fillRect/>
          </a:stretch>
        </p:blipFill>
        <p:spPr>
          <a:xfrm>
            <a:off x="368300" y="351945"/>
            <a:ext cx="12319000" cy="7932110"/>
          </a:xfrm>
          <a:prstGeom prst="rect">
            <a:avLst/>
          </a:prstGeom>
          <a:ln w="12700">
            <a:miter lim="400000"/>
          </a:ln>
        </p:spPr>
      </p:pic>
      <p:sp>
        <p:nvSpPr>
          <p:cNvPr id="259" name="Shape 259"/>
          <p:cNvSpPr/>
          <p:nvPr/>
        </p:nvSpPr>
        <p:spPr>
          <a:xfrm>
            <a:off x="618978" y="7962900"/>
            <a:ext cx="11901268"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FFFFFF"/>
                </a:solidFill>
                <a:latin typeface="Helvetica Neue"/>
                <a:ea typeface="Helvetica Neue"/>
                <a:cs typeface="Helvetica Neue"/>
                <a:sym typeface="Helvetica Neue"/>
              </a:defRPr>
            </a:lvl1pPr>
          </a:lstStyle>
          <a:p>
            <a:pPr lvl="0">
              <a:defRPr sz="1800">
                <a:solidFill>
                  <a:srgbClr val="000000"/>
                </a:solidFill>
              </a:defRPr>
            </a:pPr>
            <a:r>
              <a:rPr sz="3600" dirty="0">
                <a:solidFill>
                  <a:srgbClr val="FFFFFF"/>
                </a:solidFill>
              </a:rPr>
              <a:t>They were also used for plays, concerts, poetry readings, pantomimes, and speeches.</a:t>
            </a:r>
          </a:p>
        </p:txBody>
      </p:sp>
    </p:spTree>
  </p:cSld>
  <p:clrMapOvr>
    <a:masterClrMapping/>
  </p:clrMapOvr>
  <p:transition spd="med"/>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1" name="aphrodisias (8) b.jpg"/>
          <p:cNvPicPr/>
          <p:nvPr/>
        </p:nvPicPr>
        <p:blipFill>
          <a:blip r:embed="rId2">
            <a:extLst/>
          </a:blip>
          <a:srcRect t="6978" b="7073"/>
          <a:stretch>
            <a:fillRect/>
          </a:stretch>
        </p:blipFill>
        <p:spPr>
          <a:xfrm>
            <a:off x="368300" y="351945"/>
            <a:ext cx="12319000" cy="7932110"/>
          </a:xfrm>
          <a:prstGeom prst="rect">
            <a:avLst/>
          </a:prstGeom>
          <a:ln w="12700">
            <a:miter lim="400000"/>
          </a:ln>
        </p:spPr>
      </p:pic>
      <p:sp>
        <p:nvSpPr>
          <p:cNvPr id="262" name="Shape 262"/>
          <p:cNvSpPr/>
          <p:nvPr/>
        </p:nvSpPr>
        <p:spPr>
          <a:xfrm>
            <a:off x="633046" y="7962900"/>
            <a:ext cx="11633982"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FFFFFF"/>
                </a:solidFill>
                <a:latin typeface="Helvetica Neue"/>
                <a:ea typeface="Helvetica Neue"/>
                <a:cs typeface="Helvetica Neue"/>
                <a:sym typeface="Helvetica Neue"/>
              </a:defRPr>
            </a:lvl1pPr>
          </a:lstStyle>
          <a:p>
            <a:pPr lvl="0">
              <a:defRPr sz="1800">
                <a:solidFill>
                  <a:srgbClr val="000000"/>
                </a:solidFill>
              </a:defRPr>
            </a:pPr>
            <a:r>
              <a:rPr sz="3600" dirty="0">
                <a:solidFill>
                  <a:srgbClr val="FFFFFF"/>
                </a:solidFill>
              </a:rPr>
              <a:t>Wealthy people were buried in stone or marble caskets called sarcophagi.</a:t>
            </a:r>
          </a:p>
        </p:txBody>
      </p:sp>
    </p:spTree>
  </p:cSld>
  <p:clrMapOvr>
    <a:masterClrMapping/>
  </p:clrMapOvr>
  <p:transition spd="med"/>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4" name="hierapolis.jpg"/>
          <p:cNvPicPr/>
          <p:nvPr/>
        </p:nvPicPr>
        <p:blipFill>
          <a:blip r:embed="rId2">
            <a:extLst/>
          </a:blip>
          <a:srcRect t="7103" r="102" b="7103"/>
          <a:stretch>
            <a:fillRect/>
          </a:stretch>
        </p:blipFill>
        <p:spPr>
          <a:xfrm>
            <a:off x="368300" y="351945"/>
            <a:ext cx="12319000" cy="7932110"/>
          </a:xfrm>
          <a:prstGeom prst="rect">
            <a:avLst/>
          </a:prstGeom>
          <a:ln w="12700">
            <a:miter lim="400000"/>
          </a:ln>
        </p:spPr>
      </p:pic>
      <p:sp>
        <p:nvSpPr>
          <p:cNvPr id="265" name="Shape 265"/>
          <p:cNvSpPr/>
          <p:nvPr/>
        </p:nvSpPr>
        <p:spPr>
          <a:xfrm>
            <a:off x="604910" y="7962900"/>
            <a:ext cx="11066389"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FFFFFF"/>
                </a:solidFill>
                <a:latin typeface="Helvetica Neue"/>
                <a:ea typeface="Helvetica Neue"/>
                <a:cs typeface="Helvetica Neue"/>
                <a:sym typeface="Helvetica Neue"/>
              </a:defRPr>
            </a:lvl1pPr>
          </a:lstStyle>
          <a:p>
            <a:pPr lvl="0">
              <a:defRPr sz="1800">
                <a:solidFill>
                  <a:srgbClr val="000000"/>
                </a:solidFill>
              </a:defRPr>
            </a:pPr>
            <a:r>
              <a:rPr sz="3600" dirty="0">
                <a:solidFill>
                  <a:srgbClr val="FFFFFF"/>
                </a:solidFill>
              </a:rPr>
              <a:t>There is a large necropolis outside of Hierapolis with hundreds of these.</a:t>
            </a:r>
          </a:p>
        </p:txBody>
      </p:sp>
    </p:spTree>
  </p:cSld>
  <p:clrMapOvr>
    <a:masterClrMapping/>
  </p:clrMapOvr>
  <p:transition spd="med"/>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7" name="hierapolis.jpg"/>
          <p:cNvPicPr/>
          <p:nvPr/>
        </p:nvPicPr>
        <p:blipFill>
          <a:blip r:embed="rId2">
            <a:extLst/>
          </a:blip>
          <a:srcRect t="7103" r="102" b="7103"/>
          <a:stretch>
            <a:fillRect/>
          </a:stretch>
        </p:blipFill>
        <p:spPr>
          <a:xfrm>
            <a:off x="368300" y="351945"/>
            <a:ext cx="12319000" cy="793211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9" name="Group 99"/>
          <p:cNvGrpSpPr/>
          <p:nvPr/>
        </p:nvGrpSpPr>
        <p:grpSpPr>
          <a:xfrm>
            <a:off x="7594600" y="2705100"/>
            <a:ext cx="4432300" cy="5854700"/>
            <a:chOff x="-76200" y="-63500"/>
            <a:chExt cx="4432300" cy="5854700"/>
          </a:xfrm>
        </p:grpSpPr>
        <p:pic>
          <p:nvPicPr>
            <p:cNvPr id="98" name="ephesus 02 (163) b.jpg"/>
            <p:cNvPicPr/>
            <p:nvPr/>
          </p:nvPicPr>
          <p:blipFill>
            <a:blip r:embed="rId2">
              <a:extLst/>
            </a:blip>
            <a:srcRect l="21855" r="21752"/>
            <a:stretch>
              <a:fillRect/>
            </a:stretch>
          </p:blipFill>
          <p:spPr>
            <a:xfrm>
              <a:off x="0" y="0"/>
              <a:ext cx="4292600" cy="5715000"/>
            </a:xfrm>
            <a:prstGeom prst="rect">
              <a:avLst/>
            </a:prstGeom>
            <a:ln>
              <a:noFill/>
            </a:ln>
            <a:effectLst/>
          </p:spPr>
        </p:pic>
        <p:pic>
          <p:nvPicPr>
            <p:cNvPr id="97" name="Picture 96"/>
            <p:cNvPicPr/>
            <p:nvPr/>
          </p:nvPicPr>
          <p:blipFill>
            <a:blip r:embed="rId3">
              <a:extLst/>
            </a:blip>
            <a:stretch>
              <a:fillRect/>
            </a:stretch>
          </p:blipFill>
          <p:spPr>
            <a:xfrm>
              <a:off x="-76200" y="-63500"/>
              <a:ext cx="4432300" cy="5854700"/>
            </a:xfrm>
            <a:prstGeom prst="rect">
              <a:avLst/>
            </a:prstGeom>
            <a:effectLst/>
          </p:spPr>
        </p:pic>
      </p:grpSp>
      <p:sp>
        <p:nvSpPr>
          <p:cNvPr id="100" name="Shape 100"/>
          <p:cNvSpPr>
            <a:spLocks noGrp="1"/>
          </p:cNvSpPr>
          <p:nvPr>
            <p:ph type="title"/>
          </p:nvPr>
        </p:nvSpPr>
        <p:spPr>
          <a:prstGeom prst="rect">
            <a:avLst/>
          </a:prstGeom>
        </p:spPr>
        <p:txBody>
          <a:bodyPr/>
          <a:lstStyle/>
          <a:p>
            <a:pPr lvl="0">
              <a:defRPr sz="1800">
                <a:solidFill>
                  <a:srgbClr val="000000"/>
                </a:solidFill>
              </a:defRPr>
            </a:pPr>
            <a:r>
              <a:rPr sz="7800">
                <a:solidFill>
                  <a:srgbClr val="5C89A5"/>
                </a:solidFill>
              </a:rPr>
              <a:t>Evidence in Asia Minor</a:t>
            </a:r>
          </a:p>
        </p:txBody>
      </p:sp>
      <p:sp>
        <p:nvSpPr>
          <p:cNvPr id="101" name="Shape 101"/>
          <p:cNvSpPr/>
          <p:nvPr/>
        </p:nvSpPr>
        <p:spPr>
          <a:xfrm>
            <a:off x="393700" y="2336800"/>
            <a:ext cx="6362700" cy="61341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3F5F73"/>
                </a:solidFill>
                <a:latin typeface="Helvetica Neue"/>
                <a:ea typeface="Helvetica Neue"/>
                <a:cs typeface="Helvetica Neue"/>
                <a:sym typeface="Helvetica Neue"/>
              </a:defRPr>
            </a:lvl1pPr>
          </a:lstStyle>
          <a:p>
            <a:pPr lvl="0">
              <a:defRPr sz="1800">
                <a:solidFill>
                  <a:srgbClr val="000000"/>
                </a:solidFill>
              </a:defRPr>
            </a:pPr>
            <a:r>
              <a:rPr sz="3600">
                <a:solidFill>
                  <a:srgbClr val="3F5F73"/>
                </a:solidFill>
              </a:rPr>
              <a:t>Coins were in common use. Business opportunities were great. Many people traveled extensively for business and pleasure. Public entertainment was provided in the form of plays, concerts, orations, sports, and gladiatorial fights.</a:t>
            </a:r>
          </a:p>
        </p:txBody>
      </p:sp>
    </p:spTree>
  </p:cSld>
  <p:clrMapOvr>
    <a:masterClrMapping/>
  </p:clrMapOvr>
  <p:transition spd="med"/>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9" name="pergamos.jpg"/>
          <p:cNvPicPr/>
          <p:nvPr/>
        </p:nvPicPr>
        <p:blipFill>
          <a:blip r:embed="rId2">
            <a:extLst/>
          </a:blip>
          <a:srcRect t="7103" b="7103"/>
          <a:stretch>
            <a:fillRect/>
          </a:stretch>
        </p:blipFill>
        <p:spPr>
          <a:xfrm>
            <a:off x="368300" y="351945"/>
            <a:ext cx="12319000" cy="7932110"/>
          </a:xfrm>
          <a:prstGeom prst="rect">
            <a:avLst/>
          </a:prstGeom>
          <a:ln w="12700">
            <a:miter lim="400000"/>
          </a:ln>
        </p:spPr>
      </p:pic>
      <p:sp>
        <p:nvSpPr>
          <p:cNvPr id="270" name="Shape 270"/>
          <p:cNvSpPr/>
          <p:nvPr/>
        </p:nvSpPr>
        <p:spPr>
          <a:xfrm>
            <a:off x="618978" y="7962900"/>
            <a:ext cx="11052322"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FFFFFF"/>
                </a:solidFill>
                <a:latin typeface="Helvetica Neue"/>
                <a:ea typeface="Helvetica Neue"/>
                <a:cs typeface="Helvetica Neue"/>
                <a:sym typeface="Helvetica Neue"/>
              </a:defRPr>
            </a:lvl1pPr>
          </a:lstStyle>
          <a:p>
            <a:pPr lvl="0">
              <a:defRPr sz="1800">
                <a:solidFill>
                  <a:srgbClr val="000000"/>
                </a:solidFill>
              </a:defRPr>
            </a:pPr>
            <a:r>
              <a:rPr sz="3600" dirty="0">
                <a:solidFill>
                  <a:srgbClr val="FFFFFF"/>
                </a:solidFill>
              </a:rPr>
              <a:t>The cities of the Roman Empire were given over to idolatry.</a:t>
            </a:r>
          </a:p>
        </p:txBody>
      </p:sp>
    </p:spTree>
  </p:cSld>
  <p:clrMapOvr>
    <a:masterClrMapping/>
  </p:clrMapOvr>
  <p:transition spd="med"/>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2" name="aphrodisias (108) temple aphrodite.jpg"/>
          <p:cNvPicPr/>
          <p:nvPr/>
        </p:nvPicPr>
        <p:blipFill>
          <a:blip r:embed="rId2">
            <a:extLst/>
          </a:blip>
          <a:srcRect t="1958" b="1804"/>
          <a:stretch>
            <a:fillRect/>
          </a:stretch>
        </p:blipFill>
        <p:spPr>
          <a:xfrm>
            <a:off x="368300" y="351945"/>
            <a:ext cx="12319000" cy="793211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 name="Shape 274"/>
          <p:cNvSpPr/>
          <p:nvPr/>
        </p:nvSpPr>
        <p:spPr>
          <a:xfrm>
            <a:off x="721751" y="6753274"/>
            <a:ext cx="1879600"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3F5F73"/>
                </a:solidFill>
                <a:latin typeface="Helvetica Neue"/>
                <a:ea typeface="Helvetica Neue"/>
                <a:cs typeface="Helvetica Neue"/>
                <a:sym typeface="Helvetica Neue"/>
              </a:defRPr>
            </a:lvl1pPr>
          </a:lstStyle>
          <a:p>
            <a:pPr lvl="0">
              <a:defRPr sz="1800">
                <a:solidFill>
                  <a:srgbClr val="000000"/>
                </a:solidFill>
              </a:defRPr>
            </a:pPr>
            <a:r>
              <a:rPr sz="3600" dirty="0">
                <a:solidFill>
                  <a:srgbClr val="3F5F73"/>
                </a:solidFill>
              </a:rPr>
              <a:t>Zeus</a:t>
            </a:r>
          </a:p>
        </p:txBody>
      </p:sp>
      <p:sp>
        <p:nvSpPr>
          <p:cNvPr id="275" name="Shape 275"/>
          <p:cNvSpPr/>
          <p:nvPr/>
        </p:nvSpPr>
        <p:spPr>
          <a:xfrm>
            <a:off x="6881213" y="7981071"/>
            <a:ext cx="2933700"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3F5F73"/>
                </a:solidFill>
                <a:latin typeface="Helvetica Neue"/>
                <a:ea typeface="Helvetica Neue"/>
                <a:cs typeface="Helvetica Neue"/>
                <a:sym typeface="Helvetica Neue"/>
              </a:defRPr>
            </a:lvl1pPr>
          </a:lstStyle>
          <a:p>
            <a:pPr lvl="0">
              <a:defRPr sz="1800">
                <a:solidFill>
                  <a:srgbClr val="000000"/>
                </a:solidFill>
              </a:defRPr>
            </a:pPr>
            <a:r>
              <a:rPr sz="3600" dirty="0">
                <a:solidFill>
                  <a:srgbClr val="3F5F73"/>
                </a:solidFill>
              </a:rPr>
              <a:t>Hermes</a:t>
            </a:r>
          </a:p>
        </p:txBody>
      </p:sp>
      <p:pic>
        <p:nvPicPr>
          <p:cNvPr id="276" name="ephesus museum (10) zeus.jpg"/>
          <p:cNvPicPr/>
          <p:nvPr/>
        </p:nvPicPr>
        <p:blipFill>
          <a:blip r:embed="rId2">
            <a:extLst/>
          </a:blip>
          <a:stretch>
            <a:fillRect/>
          </a:stretch>
        </p:blipFill>
        <p:spPr>
          <a:xfrm>
            <a:off x="698500" y="736600"/>
            <a:ext cx="5384800" cy="6502400"/>
          </a:xfrm>
          <a:prstGeom prst="rect">
            <a:avLst/>
          </a:prstGeom>
          <a:ln w="12700">
            <a:miter lim="400000"/>
          </a:ln>
        </p:spPr>
      </p:pic>
      <p:pic>
        <p:nvPicPr>
          <p:cNvPr id="277" name="gods and goddesses athens museum hermes (23).jpg"/>
          <p:cNvPicPr/>
          <p:nvPr/>
        </p:nvPicPr>
        <p:blipFill>
          <a:blip r:embed="rId3">
            <a:extLst/>
          </a:blip>
          <a:stretch>
            <a:fillRect/>
          </a:stretch>
        </p:blipFill>
        <p:spPr>
          <a:xfrm>
            <a:off x="6901259" y="1257300"/>
            <a:ext cx="5316141" cy="72390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 name="Shape 279"/>
          <p:cNvSpPr/>
          <p:nvPr/>
        </p:nvSpPr>
        <p:spPr>
          <a:xfrm>
            <a:off x="6645752" y="7556110"/>
            <a:ext cx="2933700"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3F5F73"/>
                </a:solidFill>
                <a:latin typeface="Helvetica Neue"/>
                <a:ea typeface="Helvetica Neue"/>
                <a:cs typeface="Helvetica Neue"/>
                <a:sym typeface="Helvetica Neue"/>
              </a:defRPr>
            </a:lvl1pPr>
          </a:lstStyle>
          <a:p>
            <a:pPr lvl="0">
              <a:defRPr sz="1800">
                <a:solidFill>
                  <a:srgbClr val="000000"/>
                </a:solidFill>
              </a:defRPr>
            </a:pPr>
            <a:r>
              <a:rPr sz="3600" dirty="0">
                <a:solidFill>
                  <a:srgbClr val="3F5F73"/>
                </a:solidFill>
              </a:rPr>
              <a:t>Pan</a:t>
            </a:r>
          </a:p>
        </p:txBody>
      </p:sp>
      <p:pic>
        <p:nvPicPr>
          <p:cNvPr id="280" name="gods and goddesses aphrodisias apollon (139).jpg"/>
          <p:cNvPicPr/>
          <p:nvPr/>
        </p:nvPicPr>
        <p:blipFill>
          <a:blip r:embed="rId2">
            <a:extLst/>
          </a:blip>
          <a:stretch>
            <a:fillRect/>
          </a:stretch>
        </p:blipFill>
        <p:spPr>
          <a:xfrm>
            <a:off x="736600" y="508000"/>
            <a:ext cx="5207000" cy="6604000"/>
          </a:xfrm>
          <a:prstGeom prst="rect">
            <a:avLst/>
          </a:prstGeom>
          <a:ln w="12700">
            <a:miter lim="400000"/>
          </a:ln>
        </p:spPr>
      </p:pic>
      <p:sp>
        <p:nvSpPr>
          <p:cNvPr id="281" name="Shape 281"/>
          <p:cNvSpPr/>
          <p:nvPr/>
        </p:nvSpPr>
        <p:spPr>
          <a:xfrm>
            <a:off x="736600" y="6616310"/>
            <a:ext cx="2933700"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3F5F73"/>
                </a:solidFill>
                <a:latin typeface="Helvetica Neue"/>
                <a:ea typeface="Helvetica Neue"/>
                <a:cs typeface="Helvetica Neue"/>
                <a:sym typeface="Helvetica Neue"/>
              </a:defRPr>
            </a:lvl1pPr>
          </a:lstStyle>
          <a:p>
            <a:pPr lvl="0">
              <a:defRPr sz="1800">
                <a:solidFill>
                  <a:srgbClr val="000000"/>
                </a:solidFill>
              </a:defRPr>
            </a:pPr>
            <a:r>
              <a:rPr sz="3600" dirty="0">
                <a:solidFill>
                  <a:srgbClr val="3F5F73"/>
                </a:solidFill>
              </a:rPr>
              <a:t>Apollos</a:t>
            </a:r>
          </a:p>
        </p:txBody>
      </p:sp>
      <p:pic>
        <p:nvPicPr>
          <p:cNvPr id="282" name="istanbul archaeological museum (55) pan - Version 2.jpg"/>
          <p:cNvPicPr/>
          <p:nvPr/>
        </p:nvPicPr>
        <p:blipFill>
          <a:blip r:embed="rId3">
            <a:extLst/>
          </a:blip>
          <a:stretch>
            <a:fillRect/>
          </a:stretch>
        </p:blipFill>
        <p:spPr>
          <a:xfrm>
            <a:off x="6645752" y="774700"/>
            <a:ext cx="5511801" cy="7213600"/>
          </a:xfrm>
          <a:prstGeom prst="rect">
            <a:avLst/>
          </a:prstGeom>
          <a:ln w="12700">
            <a:miter lim="400000"/>
          </a:ln>
        </p:spPr>
      </p:pic>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1" nodeType="afterEffect">
                                  <p:stCondLst>
                                    <p:cond delay="0"/>
                                  </p:stCondLst>
                                  <p:iterate>
                                    <p:tmAbs val="0"/>
                                  </p:iterate>
                                  <p:childTnLst>
                                    <p:set>
                                      <p:cBhvr>
                                        <p:cTn id="6" fill="hold"/>
                                        <p:tgtEl>
                                          <p:spTgt spid="280"/>
                                        </p:tgtEl>
                                        <p:attrNameLst>
                                          <p:attrName>style.visibility</p:attrName>
                                        </p:attrNameLst>
                                      </p:cBhvr>
                                      <p:to>
                                        <p:strVal val="visible"/>
                                      </p:to>
                                    </p:set>
                                    <p:animEffect transition="in" filter="box(in)">
                                      <p:cBhvr>
                                        <p:cTn id="7" dur="500"/>
                                        <p:tgtEl>
                                          <p:spTgt spid="2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0" grpId="1" animBg="1" advAuto="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 name="Shape 284"/>
          <p:cNvSpPr/>
          <p:nvPr/>
        </p:nvSpPr>
        <p:spPr>
          <a:xfrm>
            <a:off x="1005449" y="7065813"/>
            <a:ext cx="2070100"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3F5F73"/>
                </a:solidFill>
                <a:latin typeface="Helvetica Neue"/>
                <a:ea typeface="Helvetica Neue"/>
                <a:cs typeface="Helvetica Neue"/>
                <a:sym typeface="Helvetica Neue"/>
              </a:defRPr>
            </a:lvl1pPr>
          </a:lstStyle>
          <a:p>
            <a:pPr lvl="0">
              <a:defRPr sz="1800">
                <a:solidFill>
                  <a:srgbClr val="000000"/>
                </a:solidFill>
              </a:defRPr>
            </a:pPr>
            <a:r>
              <a:rPr sz="3600" dirty="0">
                <a:solidFill>
                  <a:srgbClr val="3F5F73"/>
                </a:solidFill>
              </a:rPr>
              <a:t>Athena</a:t>
            </a:r>
          </a:p>
        </p:txBody>
      </p:sp>
      <p:sp>
        <p:nvSpPr>
          <p:cNvPr id="285" name="Shape 285"/>
          <p:cNvSpPr/>
          <p:nvPr/>
        </p:nvSpPr>
        <p:spPr>
          <a:xfrm>
            <a:off x="6894228" y="7606910"/>
            <a:ext cx="2933700"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3F5F73"/>
                </a:solidFill>
                <a:latin typeface="Helvetica Neue"/>
                <a:ea typeface="Helvetica Neue"/>
                <a:cs typeface="Helvetica Neue"/>
                <a:sym typeface="Helvetica Neue"/>
              </a:defRPr>
            </a:lvl1pPr>
          </a:lstStyle>
          <a:p>
            <a:pPr lvl="0">
              <a:defRPr sz="1800">
                <a:solidFill>
                  <a:srgbClr val="000000"/>
                </a:solidFill>
              </a:defRPr>
            </a:pPr>
            <a:r>
              <a:rPr sz="3600" dirty="0">
                <a:solidFill>
                  <a:srgbClr val="3F5F73"/>
                </a:solidFill>
              </a:rPr>
              <a:t>Fortune</a:t>
            </a:r>
          </a:p>
        </p:txBody>
      </p:sp>
      <p:pic>
        <p:nvPicPr>
          <p:cNvPr id="286" name="gods and goddesses vatican athena (1) b.jpg"/>
          <p:cNvPicPr/>
          <p:nvPr/>
        </p:nvPicPr>
        <p:blipFill>
          <a:blip r:embed="rId2">
            <a:extLst/>
          </a:blip>
          <a:stretch>
            <a:fillRect/>
          </a:stretch>
        </p:blipFill>
        <p:spPr>
          <a:xfrm>
            <a:off x="1079500" y="800100"/>
            <a:ext cx="4550286" cy="6616700"/>
          </a:xfrm>
          <a:prstGeom prst="rect">
            <a:avLst/>
          </a:prstGeom>
          <a:ln w="12700">
            <a:miter lim="400000"/>
          </a:ln>
        </p:spPr>
      </p:pic>
      <p:pic>
        <p:nvPicPr>
          <p:cNvPr id="287" name="gods and goddesses vatican fortune b.jpg"/>
          <p:cNvPicPr/>
          <p:nvPr/>
        </p:nvPicPr>
        <p:blipFill>
          <a:blip r:embed="rId3">
            <a:extLst/>
          </a:blip>
          <a:stretch>
            <a:fillRect/>
          </a:stretch>
        </p:blipFill>
        <p:spPr>
          <a:xfrm>
            <a:off x="6894228" y="1058712"/>
            <a:ext cx="4869533" cy="6946901"/>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9" name="gods and goddesses vatican isis b.jpg"/>
          <p:cNvPicPr/>
          <p:nvPr/>
        </p:nvPicPr>
        <p:blipFill>
          <a:blip r:embed="rId2">
            <a:extLst/>
          </a:blip>
          <a:srcRect t="1189" r="3195" b="56880"/>
          <a:stretch>
            <a:fillRect/>
          </a:stretch>
        </p:blipFill>
        <p:spPr>
          <a:xfrm>
            <a:off x="762000" y="351945"/>
            <a:ext cx="11925300" cy="7932110"/>
          </a:xfrm>
          <a:prstGeom prst="rect">
            <a:avLst/>
          </a:prstGeom>
          <a:ln w="12700">
            <a:miter lim="400000"/>
          </a:ln>
        </p:spPr>
      </p:pic>
      <p:sp>
        <p:nvSpPr>
          <p:cNvPr id="290" name="Shape 290"/>
          <p:cNvSpPr/>
          <p:nvPr/>
        </p:nvSpPr>
        <p:spPr>
          <a:xfrm>
            <a:off x="661182" y="7962900"/>
            <a:ext cx="11859064"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FFFFFF"/>
                </a:solidFill>
                <a:latin typeface="Helvetica Neue"/>
                <a:ea typeface="Helvetica Neue"/>
                <a:cs typeface="Helvetica Neue"/>
                <a:sym typeface="Helvetica Neue"/>
              </a:defRPr>
            </a:lvl1pPr>
          </a:lstStyle>
          <a:p>
            <a:pPr lvl="0">
              <a:defRPr sz="1800">
                <a:solidFill>
                  <a:srgbClr val="000000"/>
                </a:solidFill>
              </a:defRPr>
            </a:pPr>
            <a:r>
              <a:rPr sz="3600" dirty="0">
                <a:solidFill>
                  <a:srgbClr val="FFFFFF"/>
                </a:solidFill>
              </a:rPr>
              <a:t>Mother Goddess worship had originated in ancient Babel.</a:t>
            </a:r>
          </a:p>
        </p:txBody>
      </p:sp>
    </p:spTree>
  </p:cSld>
  <p:clrMapOvr>
    <a:masterClrMapping/>
  </p:clrMapOvr>
  <p:transition spd="med"/>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 name="Shape 292"/>
          <p:cNvSpPr/>
          <p:nvPr/>
        </p:nvSpPr>
        <p:spPr>
          <a:xfrm>
            <a:off x="609600" y="4713816"/>
            <a:ext cx="2933700"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3F5F73"/>
                </a:solidFill>
                <a:latin typeface="Helvetica Neue"/>
                <a:ea typeface="Helvetica Neue"/>
                <a:cs typeface="Helvetica Neue"/>
                <a:sym typeface="Helvetica Neue"/>
              </a:defRPr>
            </a:lvl1pPr>
          </a:lstStyle>
          <a:p>
            <a:pPr lvl="0">
              <a:defRPr sz="1800">
                <a:solidFill>
                  <a:srgbClr val="000000"/>
                </a:solidFill>
              </a:defRPr>
            </a:pPr>
            <a:r>
              <a:rPr sz="3600" dirty="0">
                <a:solidFill>
                  <a:srgbClr val="3F5F73"/>
                </a:solidFill>
              </a:rPr>
              <a:t>Aphrodite</a:t>
            </a:r>
          </a:p>
        </p:txBody>
      </p:sp>
      <p:sp>
        <p:nvSpPr>
          <p:cNvPr id="293" name="Shape 293"/>
          <p:cNvSpPr/>
          <p:nvPr/>
        </p:nvSpPr>
        <p:spPr>
          <a:xfrm>
            <a:off x="4167163" y="6951133"/>
            <a:ext cx="2933700"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3F5F73"/>
                </a:solidFill>
                <a:latin typeface="Helvetica Neue"/>
                <a:ea typeface="Helvetica Neue"/>
                <a:cs typeface="Helvetica Neue"/>
                <a:sym typeface="Helvetica Neue"/>
              </a:defRPr>
            </a:lvl1pPr>
          </a:lstStyle>
          <a:p>
            <a:pPr lvl="0">
              <a:defRPr sz="1800">
                <a:solidFill>
                  <a:srgbClr val="000000"/>
                </a:solidFill>
              </a:defRPr>
            </a:pPr>
            <a:r>
              <a:rPr sz="3600">
                <a:solidFill>
                  <a:srgbClr val="3F5F73"/>
                </a:solidFill>
              </a:rPr>
              <a:t>Artemis (Diana)</a:t>
            </a:r>
          </a:p>
        </p:txBody>
      </p:sp>
      <p:sp>
        <p:nvSpPr>
          <p:cNvPr id="294" name="Shape 294"/>
          <p:cNvSpPr/>
          <p:nvPr/>
        </p:nvSpPr>
        <p:spPr>
          <a:xfrm>
            <a:off x="8267700" y="5118100"/>
            <a:ext cx="2933700"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3F5F73"/>
                </a:solidFill>
                <a:latin typeface="Helvetica Neue"/>
                <a:ea typeface="Helvetica Neue"/>
                <a:cs typeface="Helvetica Neue"/>
                <a:sym typeface="Helvetica Neue"/>
              </a:defRPr>
            </a:lvl1pPr>
          </a:lstStyle>
          <a:p>
            <a:pPr lvl="0">
              <a:defRPr sz="1800">
                <a:solidFill>
                  <a:srgbClr val="000000"/>
                </a:solidFill>
              </a:defRPr>
            </a:pPr>
            <a:r>
              <a:rPr sz="3600" dirty="0">
                <a:solidFill>
                  <a:srgbClr val="3F5F73"/>
                </a:solidFill>
              </a:rPr>
              <a:t>Isis</a:t>
            </a:r>
          </a:p>
        </p:txBody>
      </p:sp>
      <p:pic>
        <p:nvPicPr>
          <p:cNvPr id="295" name="Louvre misc 597.jpg"/>
          <p:cNvPicPr/>
          <p:nvPr/>
        </p:nvPicPr>
        <p:blipFill>
          <a:blip r:embed="rId2">
            <a:extLst/>
          </a:blip>
          <a:stretch>
            <a:fillRect/>
          </a:stretch>
        </p:blipFill>
        <p:spPr>
          <a:xfrm>
            <a:off x="609600" y="596900"/>
            <a:ext cx="3822700" cy="4521200"/>
          </a:xfrm>
          <a:prstGeom prst="rect">
            <a:avLst/>
          </a:prstGeom>
          <a:ln w="12700">
            <a:miter lim="400000"/>
          </a:ln>
        </p:spPr>
      </p:pic>
      <p:pic>
        <p:nvPicPr>
          <p:cNvPr id="296" name="Louvre misc 599 - Version 2.jpg"/>
          <p:cNvPicPr/>
          <p:nvPr/>
        </p:nvPicPr>
        <p:blipFill>
          <a:blip r:embed="rId3">
            <a:extLst/>
          </a:blip>
          <a:stretch>
            <a:fillRect/>
          </a:stretch>
        </p:blipFill>
        <p:spPr>
          <a:xfrm>
            <a:off x="4267200" y="2332566"/>
            <a:ext cx="3644900" cy="4762501"/>
          </a:xfrm>
          <a:prstGeom prst="rect">
            <a:avLst/>
          </a:prstGeom>
          <a:ln w="12700">
            <a:miter lim="400000"/>
          </a:ln>
        </p:spPr>
      </p:pic>
      <p:pic>
        <p:nvPicPr>
          <p:cNvPr id="297" name="British musem roman idols 17.jpg"/>
          <p:cNvPicPr/>
          <p:nvPr/>
        </p:nvPicPr>
        <p:blipFill>
          <a:blip r:embed="rId4">
            <a:extLst/>
          </a:blip>
          <a:stretch>
            <a:fillRect/>
          </a:stretch>
        </p:blipFill>
        <p:spPr>
          <a:xfrm>
            <a:off x="8267700" y="688702"/>
            <a:ext cx="4089400" cy="4775201"/>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9" name="gods and goddesses  ephesus mother goddesses (12).jpg"/>
          <p:cNvPicPr/>
          <p:nvPr/>
        </p:nvPicPr>
        <p:blipFill>
          <a:blip r:embed="rId2">
            <a:extLst/>
          </a:blip>
          <a:srcRect t="1958" b="1804"/>
          <a:stretch>
            <a:fillRect/>
          </a:stretch>
        </p:blipFill>
        <p:spPr>
          <a:xfrm>
            <a:off x="368300" y="351945"/>
            <a:ext cx="12319000" cy="7932110"/>
          </a:xfrm>
          <a:prstGeom prst="rect">
            <a:avLst/>
          </a:prstGeom>
          <a:ln w="12700">
            <a:miter lim="400000"/>
          </a:ln>
        </p:spPr>
      </p:pic>
      <p:sp>
        <p:nvSpPr>
          <p:cNvPr id="300" name="Shape 300"/>
          <p:cNvSpPr/>
          <p:nvPr/>
        </p:nvSpPr>
        <p:spPr>
          <a:xfrm>
            <a:off x="575017" y="7976968"/>
            <a:ext cx="12801600" cy="1776632"/>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FFFFFF"/>
                </a:solidFill>
                <a:latin typeface="Helvetica Neue"/>
                <a:ea typeface="Helvetica Neue"/>
                <a:cs typeface="Helvetica Neue"/>
                <a:sym typeface="Helvetica Neue"/>
              </a:defRPr>
            </a:lvl1pPr>
          </a:lstStyle>
          <a:p>
            <a:pPr lvl="0">
              <a:defRPr sz="1800">
                <a:solidFill>
                  <a:srgbClr val="000000"/>
                </a:solidFill>
              </a:defRPr>
            </a:pPr>
            <a:r>
              <a:rPr sz="3600" dirty="0">
                <a:solidFill>
                  <a:srgbClr val="FFFFFF"/>
                </a:solidFill>
              </a:rPr>
              <a:t>In the </a:t>
            </a:r>
            <a:r>
              <a:rPr sz="3600" dirty="0" err="1">
                <a:solidFill>
                  <a:srgbClr val="FFFFFF"/>
                </a:solidFill>
              </a:rPr>
              <a:t>Aphrodisias</a:t>
            </a:r>
            <a:r>
              <a:rPr sz="3600" dirty="0">
                <a:solidFill>
                  <a:srgbClr val="FFFFFF"/>
                </a:solidFill>
              </a:rPr>
              <a:t> museum is a section devoted to ancient goddesses.</a:t>
            </a:r>
          </a:p>
        </p:txBody>
      </p:sp>
    </p:spTree>
  </p:cSld>
  <p:clrMapOvr>
    <a:masterClrMapping/>
  </p:clrMapOvr>
  <p:transition spd="med"/>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2" name="oriental museum 386 - Version 2.jpg"/>
          <p:cNvPicPr/>
          <p:nvPr/>
        </p:nvPicPr>
        <p:blipFill>
          <a:blip r:embed="rId2">
            <a:extLst/>
          </a:blip>
          <a:srcRect l="206" t="28984" b="40369"/>
          <a:stretch>
            <a:fillRect/>
          </a:stretch>
        </p:blipFill>
        <p:spPr>
          <a:xfrm>
            <a:off x="368300" y="351945"/>
            <a:ext cx="12293600" cy="7932110"/>
          </a:xfrm>
          <a:prstGeom prst="rect">
            <a:avLst/>
          </a:prstGeom>
          <a:ln w="12700">
            <a:miter lim="400000"/>
          </a:ln>
        </p:spPr>
      </p:pic>
      <p:sp>
        <p:nvSpPr>
          <p:cNvPr id="303" name="Shape 303"/>
          <p:cNvSpPr/>
          <p:nvPr/>
        </p:nvSpPr>
        <p:spPr>
          <a:xfrm>
            <a:off x="534572" y="8102990"/>
            <a:ext cx="11136728" cy="1688709"/>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FFFFFF"/>
                </a:solidFill>
                <a:latin typeface="Helvetica Neue"/>
                <a:ea typeface="Helvetica Neue"/>
                <a:cs typeface="Helvetica Neue"/>
                <a:sym typeface="Helvetica Neue"/>
              </a:defRPr>
            </a:lvl1pPr>
          </a:lstStyle>
          <a:p>
            <a:pPr lvl="0">
              <a:defRPr sz="1800">
                <a:solidFill>
                  <a:srgbClr val="000000"/>
                </a:solidFill>
              </a:defRPr>
            </a:pPr>
            <a:r>
              <a:rPr sz="3600" dirty="0">
                <a:solidFill>
                  <a:srgbClr val="FFFFFF"/>
                </a:solidFill>
              </a:rPr>
              <a:t>This is where Rome borrowed its Madonna-Child veneration.</a:t>
            </a:r>
          </a:p>
        </p:txBody>
      </p:sp>
    </p:spTree>
  </p:cSld>
  <p:clrMapOvr>
    <a:masterClrMapping/>
  </p:clrMapOvr>
  <p:transition spd="med"/>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 name="Shape 305"/>
          <p:cNvSpPr/>
          <p:nvPr/>
        </p:nvSpPr>
        <p:spPr>
          <a:xfrm>
            <a:off x="962660" y="7485185"/>
            <a:ext cx="3771900"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3F5F73"/>
                </a:solidFill>
                <a:latin typeface="Helvetica Neue"/>
                <a:ea typeface="Helvetica Neue"/>
                <a:cs typeface="Helvetica Neue"/>
                <a:sym typeface="Helvetica Neue"/>
              </a:defRPr>
            </a:lvl1pPr>
          </a:lstStyle>
          <a:p>
            <a:pPr lvl="0">
              <a:defRPr sz="1800">
                <a:solidFill>
                  <a:srgbClr val="000000"/>
                </a:solidFill>
              </a:defRPr>
            </a:pPr>
            <a:r>
              <a:rPr sz="3600" dirty="0">
                <a:solidFill>
                  <a:srgbClr val="3F5F73"/>
                </a:solidFill>
              </a:rPr>
              <a:t>Isis and Horus</a:t>
            </a:r>
          </a:p>
        </p:txBody>
      </p:sp>
      <p:sp>
        <p:nvSpPr>
          <p:cNvPr id="306" name="Shape 306"/>
          <p:cNvSpPr/>
          <p:nvPr/>
        </p:nvSpPr>
        <p:spPr>
          <a:xfrm>
            <a:off x="7162800" y="7485185"/>
            <a:ext cx="4521200"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3F5F73"/>
                </a:solidFill>
                <a:latin typeface="Helvetica Neue"/>
                <a:ea typeface="Helvetica Neue"/>
                <a:cs typeface="Helvetica Neue"/>
                <a:sym typeface="Helvetica Neue"/>
              </a:defRPr>
            </a:lvl1pPr>
          </a:lstStyle>
          <a:p>
            <a:pPr lvl="0">
              <a:defRPr sz="1800">
                <a:solidFill>
                  <a:srgbClr val="000000"/>
                </a:solidFill>
              </a:defRPr>
            </a:pPr>
            <a:r>
              <a:rPr sz="3600" dirty="0">
                <a:solidFill>
                  <a:srgbClr val="3F5F73"/>
                </a:solidFill>
              </a:rPr>
              <a:t>Mary and Jesus</a:t>
            </a:r>
          </a:p>
        </p:txBody>
      </p:sp>
      <p:pic>
        <p:nvPicPr>
          <p:cNvPr id="307" name="gods and goddesses isis .jpg"/>
          <p:cNvPicPr/>
          <p:nvPr/>
        </p:nvPicPr>
        <p:blipFill>
          <a:blip r:embed="rId2">
            <a:extLst/>
          </a:blip>
          <a:stretch>
            <a:fillRect/>
          </a:stretch>
        </p:blipFill>
        <p:spPr>
          <a:xfrm>
            <a:off x="1092200" y="838200"/>
            <a:ext cx="4635500" cy="7137400"/>
          </a:xfrm>
          <a:prstGeom prst="rect">
            <a:avLst/>
          </a:prstGeom>
          <a:ln w="12700">
            <a:miter lim="400000"/>
          </a:ln>
        </p:spPr>
      </p:pic>
      <p:pic>
        <p:nvPicPr>
          <p:cNvPr id="308" name="mary (23).jpg"/>
          <p:cNvPicPr/>
          <p:nvPr/>
        </p:nvPicPr>
        <p:blipFill>
          <a:blip r:embed="rId3">
            <a:extLst/>
          </a:blip>
          <a:stretch>
            <a:fillRect/>
          </a:stretch>
        </p:blipFill>
        <p:spPr>
          <a:xfrm>
            <a:off x="7162800" y="774700"/>
            <a:ext cx="4000500" cy="7264400"/>
          </a:xfrm>
          <a:prstGeom prst="rect">
            <a:avLst/>
          </a:prstGeom>
          <a:ln w="12700">
            <a:miter lim="400000"/>
          </a:ln>
        </p:spPr>
      </p:pic>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1" nodeType="afterEffect">
                                  <p:stCondLst>
                                    <p:cond delay="0"/>
                                  </p:stCondLst>
                                  <p:iterate>
                                    <p:tmAbs val="0"/>
                                  </p:iterate>
                                  <p:childTnLst>
                                    <p:set>
                                      <p:cBhvr>
                                        <p:cTn id="6" fill="hold"/>
                                        <p:tgtEl>
                                          <p:spTgt spid="307"/>
                                        </p:tgtEl>
                                        <p:attrNameLst>
                                          <p:attrName>style.visibility</p:attrName>
                                        </p:attrNameLst>
                                      </p:cBhvr>
                                      <p:to>
                                        <p:strVal val="visible"/>
                                      </p:to>
                                    </p:set>
                                    <p:animEffect transition="in" filter="blinds(horizontal)">
                                      <p:cBhvr>
                                        <p:cTn id="7" dur="500"/>
                                        <p:tgtEl>
                                          <p:spTgt spid="307"/>
                                        </p:tgtEl>
                                      </p:cBhvr>
                                    </p:animEffect>
                                  </p:childTnLst>
                                </p:cTn>
                              </p:par>
                            </p:childTnLst>
                          </p:cTn>
                        </p:par>
                        <p:par>
                          <p:cTn id="8" fill="hold">
                            <p:stCondLst>
                              <p:cond delay="500"/>
                            </p:stCondLst>
                            <p:childTnLst>
                              <p:par>
                                <p:cTn id="9" presetID="3" presetClass="entr" presetSubtype="10" fill="hold" grpId="2" nodeType="afterEffect">
                                  <p:stCondLst>
                                    <p:cond delay="0"/>
                                  </p:stCondLst>
                                  <p:iterate>
                                    <p:tmAbs val="0"/>
                                  </p:iterate>
                                  <p:childTnLst>
                                    <p:set>
                                      <p:cBhvr>
                                        <p:cTn id="10" fill="hold"/>
                                        <p:tgtEl>
                                          <p:spTgt spid="308"/>
                                        </p:tgtEl>
                                        <p:attrNameLst>
                                          <p:attrName>style.visibility</p:attrName>
                                        </p:attrNameLst>
                                      </p:cBhvr>
                                      <p:to>
                                        <p:strVal val="visible"/>
                                      </p:to>
                                    </p:set>
                                    <p:animEffect transition="in" filter="blinds(horizontal)">
                                      <p:cBhvr>
                                        <p:cTn id="11" dur="500"/>
                                        <p:tgtEl>
                                          <p:spTgt spid="3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 grpId="1" animBg="1" advAuto="0"/>
      <p:bldP spid="308" grpId="2" animBg="1" advAuto="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 name="pergamos.jpg"/>
          <p:cNvPicPr/>
          <p:nvPr/>
        </p:nvPicPr>
        <p:blipFill>
          <a:blip r:embed="rId2">
            <a:extLst/>
          </a:blip>
          <a:srcRect t="7042" b="7070"/>
          <a:stretch>
            <a:fillRect/>
          </a:stretch>
        </p:blipFill>
        <p:spPr>
          <a:xfrm>
            <a:off x="368300" y="368300"/>
            <a:ext cx="12268200" cy="7899400"/>
          </a:xfrm>
          <a:prstGeom prst="rect">
            <a:avLst/>
          </a:prstGeom>
          <a:ln w="12700">
            <a:miter lim="400000"/>
          </a:ln>
        </p:spPr>
      </p:pic>
      <p:sp>
        <p:nvSpPr>
          <p:cNvPr id="104" name="Shape 104"/>
          <p:cNvSpPr/>
          <p:nvPr/>
        </p:nvSpPr>
        <p:spPr>
          <a:xfrm>
            <a:off x="590842" y="7962900"/>
            <a:ext cx="11408900"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FFFFFF"/>
                </a:solidFill>
                <a:latin typeface="Helvetica Neue"/>
                <a:ea typeface="Helvetica Neue"/>
                <a:cs typeface="Helvetica Neue"/>
                <a:sym typeface="Helvetica Neue"/>
              </a:defRPr>
            </a:lvl1pPr>
          </a:lstStyle>
          <a:p>
            <a:pPr lvl="0">
              <a:defRPr sz="1800">
                <a:solidFill>
                  <a:srgbClr val="000000"/>
                </a:solidFill>
              </a:defRPr>
            </a:pPr>
            <a:r>
              <a:rPr sz="3600" dirty="0">
                <a:solidFill>
                  <a:srgbClr val="FFFFFF"/>
                </a:solidFill>
              </a:rPr>
              <a:t>Archaeological excavations from the Roman period are extensive </a:t>
            </a:r>
          </a:p>
        </p:txBody>
      </p:sp>
    </p:spTree>
  </p:cSld>
  <p:clrMapOvr>
    <a:masterClrMapping/>
  </p:clrMapOvr>
  <p:transition spd="med"/>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 name="Shape 310"/>
          <p:cNvSpPr/>
          <p:nvPr/>
        </p:nvSpPr>
        <p:spPr>
          <a:xfrm>
            <a:off x="803275" y="7713003"/>
            <a:ext cx="3771900"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3F5F73"/>
                </a:solidFill>
                <a:latin typeface="Helvetica Neue"/>
                <a:ea typeface="Helvetica Neue"/>
                <a:cs typeface="Helvetica Neue"/>
                <a:sym typeface="Helvetica Neue"/>
              </a:defRPr>
            </a:lvl1pPr>
          </a:lstStyle>
          <a:p>
            <a:pPr lvl="0">
              <a:defRPr sz="1800">
                <a:solidFill>
                  <a:srgbClr val="000000"/>
                </a:solidFill>
              </a:defRPr>
            </a:pPr>
            <a:r>
              <a:rPr sz="3600" dirty="0" err="1">
                <a:solidFill>
                  <a:srgbClr val="3F5F73"/>
                </a:solidFill>
              </a:rPr>
              <a:t>Tyche</a:t>
            </a:r>
            <a:r>
              <a:rPr sz="3600" dirty="0">
                <a:solidFill>
                  <a:srgbClr val="3F5F73"/>
                </a:solidFill>
              </a:rPr>
              <a:t>, goddess of good luck</a:t>
            </a:r>
          </a:p>
        </p:txBody>
      </p:sp>
      <p:sp>
        <p:nvSpPr>
          <p:cNvPr id="311" name="Shape 311"/>
          <p:cNvSpPr/>
          <p:nvPr/>
        </p:nvSpPr>
        <p:spPr>
          <a:xfrm>
            <a:off x="6673850" y="7480300"/>
            <a:ext cx="4521200"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3F5F73"/>
                </a:solidFill>
                <a:latin typeface="Helvetica Neue"/>
                <a:ea typeface="Helvetica Neue"/>
                <a:cs typeface="Helvetica Neue"/>
                <a:sym typeface="Helvetica Neue"/>
              </a:defRPr>
            </a:lvl1pPr>
          </a:lstStyle>
          <a:p>
            <a:pPr lvl="0">
              <a:defRPr sz="1800">
                <a:solidFill>
                  <a:srgbClr val="000000"/>
                </a:solidFill>
              </a:defRPr>
            </a:pPr>
            <a:r>
              <a:rPr sz="3600" dirty="0">
                <a:solidFill>
                  <a:srgbClr val="3F5F73"/>
                </a:solidFill>
              </a:rPr>
              <a:t>Mary and Jesus</a:t>
            </a:r>
          </a:p>
        </p:txBody>
      </p:sp>
      <p:pic>
        <p:nvPicPr>
          <p:cNvPr id="312" name="gods and goddesses istanbul museum tyche goddess good luck (38) b.jpg"/>
          <p:cNvPicPr/>
          <p:nvPr/>
        </p:nvPicPr>
        <p:blipFill>
          <a:blip r:embed="rId2">
            <a:extLst/>
          </a:blip>
          <a:stretch>
            <a:fillRect/>
          </a:stretch>
        </p:blipFill>
        <p:spPr>
          <a:xfrm>
            <a:off x="901700" y="800100"/>
            <a:ext cx="5168900" cy="7124700"/>
          </a:xfrm>
          <a:prstGeom prst="rect">
            <a:avLst/>
          </a:prstGeom>
          <a:ln w="12700">
            <a:miter lim="400000"/>
          </a:ln>
        </p:spPr>
      </p:pic>
      <p:pic>
        <p:nvPicPr>
          <p:cNvPr id="313" name="mary baby jesus vilvoorde catholic church.jpg"/>
          <p:cNvPicPr/>
          <p:nvPr/>
        </p:nvPicPr>
        <p:blipFill>
          <a:blip r:embed="rId3">
            <a:extLst/>
          </a:blip>
          <a:stretch>
            <a:fillRect/>
          </a:stretch>
        </p:blipFill>
        <p:spPr>
          <a:xfrm>
            <a:off x="6673850" y="800100"/>
            <a:ext cx="5384800" cy="7124700"/>
          </a:xfrm>
          <a:prstGeom prst="rect">
            <a:avLst/>
          </a:prstGeom>
          <a:ln w="12700">
            <a:miter lim="400000"/>
          </a:ln>
        </p:spPr>
      </p:pic>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1" nodeType="afterEffect">
                                  <p:stCondLst>
                                    <p:cond delay="0"/>
                                  </p:stCondLst>
                                  <p:iterate>
                                    <p:tmAbs val="0"/>
                                  </p:iterate>
                                  <p:childTnLst>
                                    <p:set>
                                      <p:cBhvr>
                                        <p:cTn id="6" fill="hold"/>
                                        <p:tgtEl>
                                          <p:spTgt spid="312"/>
                                        </p:tgtEl>
                                        <p:attrNameLst>
                                          <p:attrName>style.visibility</p:attrName>
                                        </p:attrNameLst>
                                      </p:cBhvr>
                                      <p:to>
                                        <p:strVal val="visible"/>
                                      </p:to>
                                    </p:set>
                                    <p:animEffect transition="in" filter="blinds(horizontal)">
                                      <p:cBhvr>
                                        <p:cTn id="7" dur="500"/>
                                        <p:tgtEl>
                                          <p:spTgt spid="312"/>
                                        </p:tgtEl>
                                      </p:cBhvr>
                                    </p:animEffect>
                                  </p:childTnLst>
                                </p:cTn>
                              </p:par>
                            </p:childTnLst>
                          </p:cTn>
                        </p:par>
                        <p:par>
                          <p:cTn id="8" fill="hold">
                            <p:stCondLst>
                              <p:cond delay="500"/>
                            </p:stCondLst>
                            <p:childTnLst>
                              <p:par>
                                <p:cTn id="9" presetID="3" presetClass="entr" presetSubtype="10" fill="hold" grpId="2" nodeType="afterEffect">
                                  <p:stCondLst>
                                    <p:cond delay="0"/>
                                  </p:stCondLst>
                                  <p:iterate>
                                    <p:tmAbs val="0"/>
                                  </p:iterate>
                                  <p:childTnLst>
                                    <p:set>
                                      <p:cBhvr>
                                        <p:cTn id="10" fill="hold"/>
                                        <p:tgtEl>
                                          <p:spTgt spid="313"/>
                                        </p:tgtEl>
                                        <p:attrNameLst>
                                          <p:attrName>style.visibility</p:attrName>
                                        </p:attrNameLst>
                                      </p:cBhvr>
                                      <p:to>
                                        <p:strVal val="visible"/>
                                      </p:to>
                                    </p:set>
                                    <p:animEffect transition="in" filter="blinds(horizontal)">
                                      <p:cBhvr>
                                        <p:cTn id="11" dur="500"/>
                                        <p:tgtEl>
                                          <p:spTgt spid="3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2" grpId="1" animBg="1" advAuto="0"/>
      <p:bldP spid="313" grpId="2" animBg="1" advAuto="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5" name="sardis temple artimis.jpg"/>
          <p:cNvPicPr/>
          <p:nvPr/>
        </p:nvPicPr>
        <p:blipFill>
          <a:blip r:embed="rId2">
            <a:extLst/>
          </a:blip>
          <a:srcRect t="6978" b="7073"/>
          <a:stretch>
            <a:fillRect/>
          </a:stretch>
        </p:blipFill>
        <p:spPr>
          <a:xfrm>
            <a:off x="368300" y="351945"/>
            <a:ext cx="12319000" cy="7932110"/>
          </a:xfrm>
          <a:prstGeom prst="rect">
            <a:avLst/>
          </a:prstGeom>
          <a:ln w="12700">
            <a:miter lim="400000"/>
          </a:ln>
        </p:spPr>
      </p:pic>
      <p:sp>
        <p:nvSpPr>
          <p:cNvPr id="316" name="Shape 316"/>
          <p:cNvSpPr/>
          <p:nvPr/>
        </p:nvSpPr>
        <p:spPr>
          <a:xfrm>
            <a:off x="576774" y="7962900"/>
            <a:ext cx="11094525"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FFFFFF"/>
                </a:solidFill>
                <a:latin typeface="Helvetica Neue"/>
                <a:ea typeface="Helvetica Neue"/>
                <a:cs typeface="Helvetica Neue"/>
                <a:sym typeface="Helvetica Neue"/>
              </a:defRPr>
            </a:lvl1pPr>
          </a:lstStyle>
          <a:p>
            <a:pPr lvl="0">
              <a:defRPr sz="1800">
                <a:solidFill>
                  <a:srgbClr val="000000"/>
                </a:solidFill>
              </a:defRPr>
            </a:pPr>
            <a:r>
              <a:rPr sz="3600" dirty="0">
                <a:solidFill>
                  <a:srgbClr val="FFFFFF"/>
                </a:solidFill>
              </a:rPr>
              <a:t>Some of the old temples have been partially restored.</a:t>
            </a:r>
          </a:p>
        </p:txBody>
      </p:sp>
    </p:spTree>
  </p:cSld>
  <p:clrMapOvr>
    <a:masterClrMapping/>
  </p:clrMapOvr>
  <p:transition spd="med"/>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8" name="aphrodisias (108) b.jpg"/>
          <p:cNvPicPr/>
          <p:nvPr/>
        </p:nvPicPr>
        <p:blipFill>
          <a:blip r:embed="rId2">
            <a:extLst/>
          </a:blip>
          <a:srcRect t="7101" b="7130"/>
          <a:stretch>
            <a:fillRect/>
          </a:stretch>
        </p:blipFill>
        <p:spPr>
          <a:xfrm>
            <a:off x="368300" y="351945"/>
            <a:ext cx="12319000" cy="7932110"/>
          </a:xfrm>
          <a:prstGeom prst="rect">
            <a:avLst/>
          </a:prstGeom>
          <a:ln w="12700">
            <a:miter lim="400000"/>
          </a:ln>
        </p:spPr>
      </p:pic>
      <p:sp>
        <p:nvSpPr>
          <p:cNvPr id="319" name="Shape 319"/>
          <p:cNvSpPr/>
          <p:nvPr/>
        </p:nvSpPr>
        <p:spPr>
          <a:xfrm>
            <a:off x="590842" y="7962900"/>
            <a:ext cx="11080457"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FFFFFF"/>
                </a:solidFill>
                <a:latin typeface="Helvetica Neue"/>
                <a:ea typeface="Helvetica Neue"/>
                <a:cs typeface="Helvetica Neue"/>
                <a:sym typeface="Helvetica Neue"/>
              </a:defRPr>
            </a:lvl1pPr>
          </a:lstStyle>
          <a:p>
            <a:pPr lvl="0">
              <a:defRPr sz="1800">
                <a:solidFill>
                  <a:srgbClr val="000000"/>
                </a:solidFill>
              </a:defRPr>
            </a:pPr>
            <a:r>
              <a:rPr sz="3600" dirty="0">
                <a:solidFill>
                  <a:srgbClr val="FFFFFF"/>
                </a:solidFill>
              </a:rPr>
              <a:t>Temple of Aphrodite at </a:t>
            </a:r>
            <a:r>
              <a:rPr sz="3600" dirty="0" err="1">
                <a:solidFill>
                  <a:srgbClr val="FFFFFF"/>
                </a:solidFill>
              </a:rPr>
              <a:t>Aphrodisias</a:t>
            </a:r>
            <a:endParaRPr sz="3600" dirty="0">
              <a:solidFill>
                <a:srgbClr val="FFFFFF"/>
              </a:solidFill>
            </a:endParaRPr>
          </a:p>
        </p:txBody>
      </p:sp>
    </p:spTree>
  </p:cSld>
  <p:clrMapOvr>
    <a:masterClrMapping/>
  </p:clrMapOvr>
  <p:transition spd="med"/>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1" name="ephesus temple of artemis (6) b.jpg"/>
          <p:cNvPicPr/>
          <p:nvPr/>
        </p:nvPicPr>
        <p:blipFill>
          <a:blip r:embed="rId2">
            <a:extLst/>
          </a:blip>
          <a:srcRect t="7103" b="7103"/>
          <a:stretch>
            <a:fillRect/>
          </a:stretch>
        </p:blipFill>
        <p:spPr>
          <a:xfrm>
            <a:off x="368300" y="351945"/>
            <a:ext cx="12319000" cy="7932110"/>
          </a:xfrm>
          <a:prstGeom prst="rect">
            <a:avLst/>
          </a:prstGeom>
          <a:ln w="12700">
            <a:miter lim="400000"/>
          </a:ln>
        </p:spPr>
      </p:pic>
      <p:sp>
        <p:nvSpPr>
          <p:cNvPr id="322" name="Shape 322"/>
          <p:cNvSpPr/>
          <p:nvPr/>
        </p:nvSpPr>
        <p:spPr>
          <a:xfrm>
            <a:off x="689316" y="7962900"/>
            <a:ext cx="10981983"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FFFFFF"/>
                </a:solidFill>
                <a:latin typeface="Helvetica Neue"/>
                <a:ea typeface="Helvetica Neue"/>
                <a:cs typeface="Helvetica Neue"/>
                <a:sym typeface="Helvetica Neue"/>
              </a:defRPr>
            </a:lvl1pPr>
          </a:lstStyle>
          <a:p>
            <a:pPr lvl="0">
              <a:defRPr sz="1800">
                <a:solidFill>
                  <a:srgbClr val="000000"/>
                </a:solidFill>
              </a:defRPr>
            </a:pPr>
            <a:r>
              <a:rPr sz="3600" dirty="0">
                <a:solidFill>
                  <a:srgbClr val="FFFFFF"/>
                </a:solidFill>
              </a:rPr>
              <a:t>Temple of Diana at Ephesus</a:t>
            </a:r>
          </a:p>
        </p:txBody>
      </p:sp>
    </p:spTree>
  </p:cSld>
  <p:clrMapOvr>
    <a:masterClrMapping/>
  </p:clrMapOvr>
  <p:transition spd="med"/>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4" name="ephesus museum (72).jpg"/>
          <p:cNvPicPr/>
          <p:nvPr/>
        </p:nvPicPr>
        <p:blipFill>
          <a:blip r:embed="rId2">
            <a:extLst/>
          </a:blip>
          <a:srcRect t="1958" b="1804"/>
          <a:stretch>
            <a:fillRect/>
          </a:stretch>
        </p:blipFill>
        <p:spPr>
          <a:xfrm>
            <a:off x="368300" y="351945"/>
            <a:ext cx="12319000" cy="7932110"/>
          </a:xfrm>
          <a:prstGeom prst="rect">
            <a:avLst/>
          </a:prstGeom>
          <a:ln w="12700">
            <a:miter lim="400000"/>
          </a:ln>
        </p:spPr>
      </p:pic>
      <p:sp>
        <p:nvSpPr>
          <p:cNvPr id="325" name="Shape 325"/>
          <p:cNvSpPr/>
          <p:nvPr/>
        </p:nvSpPr>
        <p:spPr>
          <a:xfrm>
            <a:off x="717452" y="7962900"/>
            <a:ext cx="11605846"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FFFFFF"/>
                </a:solidFill>
                <a:latin typeface="Helvetica Neue"/>
                <a:ea typeface="Helvetica Neue"/>
                <a:cs typeface="Helvetica Neue"/>
                <a:sym typeface="Helvetica Neue"/>
              </a:defRPr>
            </a:lvl1pPr>
          </a:lstStyle>
          <a:p>
            <a:pPr lvl="0">
              <a:defRPr sz="1800">
                <a:solidFill>
                  <a:srgbClr val="000000"/>
                </a:solidFill>
              </a:defRPr>
            </a:pPr>
            <a:r>
              <a:rPr sz="3600" dirty="0">
                <a:solidFill>
                  <a:srgbClr val="FFFFFF"/>
                </a:solidFill>
              </a:rPr>
              <a:t>It took 220 years to build and was one of the Seven wonders of the ancient world.</a:t>
            </a:r>
          </a:p>
        </p:txBody>
      </p:sp>
    </p:spTree>
  </p:cSld>
  <p:clrMapOvr>
    <a:masterClrMapping/>
  </p:clrMapOvr>
  <p:transition spd="med"/>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 name="gods and goddesses  ephesus diana (11).jpg"/>
          <p:cNvPicPr/>
          <p:nvPr/>
        </p:nvPicPr>
        <p:blipFill>
          <a:blip r:embed="rId2">
            <a:extLst/>
          </a:blip>
          <a:srcRect t="7103" r="102" b="7103"/>
          <a:stretch>
            <a:fillRect/>
          </a:stretch>
        </p:blipFill>
        <p:spPr>
          <a:xfrm>
            <a:off x="368300" y="351945"/>
            <a:ext cx="12319000" cy="7932110"/>
          </a:xfrm>
          <a:prstGeom prst="rect">
            <a:avLst/>
          </a:prstGeom>
          <a:ln w="12700">
            <a:miter lim="400000"/>
          </a:ln>
        </p:spPr>
      </p:pic>
      <p:sp>
        <p:nvSpPr>
          <p:cNvPr id="328" name="Shape 328"/>
          <p:cNvSpPr/>
          <p:nvPr/>
        </p:nvSpPr>
        <p:spPr>
          <a:xfrm>
            <a:off x="562708" y="7962900"/>
            <a:ext cx="11108592"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FFFFFF"/>
                </a:solidFill>
                <a:latin typeface="Helvetica Neue"/>
                <a:ea typeface="Helvetica Neue"/>
                <a:cs typeface="Helvetica Neue"/>
                <a:sym typeface="Helvetica Neue"/>
              </a:defRPr>
            </a:lvl1pPr>
          </a:lstStyle>
          <a:p>
            <a:pPr lvl="0">
              <a:defRPr sz="1800">
                <a:solidFill>
                  <a:srgbClr val="000000"/>
                </a:solidFill>
              </a:defRPr>
            </a:pPr>
            <a:r>
              <a:rPr sz="3600" dirty="0">
                <a:solidFill>
                  <a:srgbClr val="FFFFFF"/>
                </a:solidFill>
              </a:rPr>
              <a:t>Ephesus’ city coins featured images of Diana.</a:t>
            </a:r>
          </a:p>
        </p:txBody>
      </p:sp>
    </p:spTree>
  </p:cSld>
  <p:clrMapOvr>
    <a:masterClrMapping/>
  </p:clrMapOvr>
  <p:transition spd="med"/>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0" name="pergamos (98) dionysus temple crop b.jpg"/>
          <p:cNvPicPr/>
          <p:nvPr/>
        </p:nvPicPr>
        <p:blipFill>
          <a:blip r:embed="rId2">
            <a:extLst/>
          </a:blip>
          <a:srcRect t="7103" r="102" b="7103"/>
          <a:stretch>
            <a:fillRect/>
          </a:stretch>
        </p:blipFill>
        <p:spPr>
          <a:xfrm>
            <a:off x="368300" y="351945"/>
            <a:ext cx="12319000" cy="7932110"/>
          </a:xfrm>
          <a:prstGeom prst="rect">
            <a:avLst/>
          </a:prstGeom>
          <a:ln w="12700">
            <a:miter lim="400000"/>
          </a:ln>
        </p:spPr>
      </p:pic>
      <p:sp>
        <p:nvSpPr>
          <p:cNvPr id="331" name="Shape 331"/>
          <p:cNvSpPr/>
          <p:nvPr/>
        </p:nvSpPr>
        <p:spPr>
          <a:xfrm>
            <a:off x="520504" y="7962900"/>
            <a:ext cx="11150795"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FFFFFF"/>
                </a:solidFill>
                <a:latin typeface="Helvetica Neue"/>
                <a:ea typeface="Helvetica Neue"/>
                <a:cs typeface="Helvetica Neue"/>
                <a:sym typeface="Helvetica Neue"/>
              </a:defRPr>
            </a:lvl1pPr>
          </a:lstStyle>
          <a:p>
            <a:pPr lvl="0">
              <a:defRPr sz="1800">
                <a:solidFill>
                  <a:srgbClr val="000000"/>
                </a:solidFill>
              </a:defRPr>
            </a:pPr>
            <a:r>
              <a:rPr sz="3600" dirty="0">
                <a:solidFill>
                  <a:srgbClr val="FFFFFF"/>
                </a:solidFill>
              </a:rPr>
              <a:t>Temple of Dionysius at </a:t>
            </a:r>
            <a:r>
              <a:rPr sz="3600" dirty="0" err="1">
                <a:solidFill>
                  <a:srgbClr val="FFFFFF"/>
                </a:solidFill>
              </a:rPr>
              <a:t>Pegamos</a:t>
            </a:r>
            <a:r>
              <a:rPr sz="3600" dirty="0">
                <a:solidFill>
                  <a:srgbClr val="FFFFFF"/>
                </a:solidFill>
              </a:rPr>
              <a:t> </a:t>
            </a:r>
          </a:p>
        </p:txBody>
      </p:sp>
    </p:spTree>
  </p:cSld>
  <p:clrMapOvr>
    <a:masterClrMapping/>
  </p:clrMapOvr>
  <p:transition spd="med"/>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3" name="Pergamos (35) temple athena b.jpg"/>
          <p:cNvPicPr/>
          <p:nvPr/>
        </p:nvPicPr>
        <p:blipFill>
          <a:blip r:embed="rId2">
            <a:extLst/>
          </a:blip>
          <a:srcRect t="7103" r="102" b="7103"/>
          <a:stretch>
            <a:fillRect/>
          </a:stretch>
        </p:blipFill>
        <p:spPr>
          <a:xfrm>
            <a:off x="368300" y="351945"/>
            <a:ext cx="12319000" cy="7932110"/>
          </a:xfrm>
          <a:prstGeom prst="rect">
            <a:avLst/>
          </a:prstGeom>
          <a:ln w="12700">
            <a:miter lim="400000"/>
          </a:ln>
        </p:spPr>
      </p:pic>
      <p:sp>
        <p:nvSpPr>
          <p:cNvPr id="334" name="Shape 334"/>
          <p:cNvSpPr/>
          <p:nvPr/>
        </p:nvSpPr>
        <p:spPr>
          <a:xfrm>
            <a:off x="532814" y="8005103"/>
            <a:ext cx="11785600"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FFFFFF"/>
                </a:solidFill>
                <a:latin typeface="Helvetica Neue"/>
                <a:ea typeface="Helvetica Neue"/>
                <a:cs typeface="Helvetica Neue"/>
                <a:sym typeface="Helvetica Neue"/>
              </a:defRPr>
            </a:lvl1pPr>
          </a:lstStyle>
          <a:p>
            <a:pPr lvl="0">
              <a:defRPr sz="1800">
                <a:solidFill>
                  <a:srgbClr val="000000"/>
                </a:solidFill>
              </a:defRPr>
            </a:pPr>
            <a:r>
              <a:rPr sz="3600" dirty="0">
                <a:solidFill>
                  <a:srgbClr val="FFFFFF"/>
                </a:solidFill>
              </a:rPr>
              <a:t>Temple of Athena at </a:t>
            </a:r>
            <a:r>
              <a:rPr sz="3600" dirty="0" err="1">
                <a:solidFill>
                  <a:srgbClr val="FFFFFF"/>
                </a:solidFill>
              </a:rPr>
              <a:t>Pergamos</a:t>
            </a:r>
            <a:endParaRPr sz="3600" dirty="0">
              <a:solidFill>
                <a:srgbClr val="FFFFFF"/>
              </a:solidFill>
            </a:endParaRPr>
          </a:p>
        </p:txBody>
      </p:sp>
    </p:spTree>
  </p:cSld>
  <p:clrMapOvr>
    <a:masterClrMapping/>
  </p:clrMapOvr>
  <p:transition spd="med"/>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6" name="pergamos trajan temple (17) b.jpg"/>
          <p:cNvPicPr/>
          <p:nvPr/>
        </p:nvPicPr>
        <p:blipFill>
          <a:blip r:embed="rId2">
            <a:extLst/>
          </a:blip>
          <a:srcRect t="7103" r="102" b="7103"/>
          <a:stretch>
            <a:fillRect/>
          </a:stretch>
        </p:blipFill>
        <p:spPr>
          <a:xfrm>
            <a:off x="368300" y="351945"/>
            <a:ext cx="12319000" cy="7932110"/>
          </a:xfrm>
          <a:prstGeom prst="rect">
            <a:avLst/>
          </a:prstGeom>
          <a:ln w="12700">
            <a:miter lim="400000"/>
          </a:ln>
        </p:spPr>
      </p:pic>
      <p:sp>
        <p:nvSpPr>
          <p:cNvPr id="337" name="Shape 337"/>
          <p:cNvSpPr/>
          <p:nvPr/>
        </p:nvSpPr>
        <p:spPr>
          <a:xfrm>
            <a:off x="590842" y="7962900"/>
            <a:ext cx="11080457"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FFFFFF"/>
                </a:solidFill>
                <a:latin typeface="Helvetica Neue"/>
                <a:ea typeface="Helvetica Neue"/>
                <a:cs typeface="Helvetica Neue"/>
                <a:sym typeface="Helvetica Neue"/>
              </a:defRPr>
            </a:lvl1pPr>
          </a:lstStyle>
          <a:p>
            <a:pPr lvl="0">
              <a:defRPr sz="1800">
                <a:solidFill>
                  <a:srgbClr val="000000"/>
                </a:solidFill>
              </a:defRPr>
            </a:pPr>
            <a:r>
              <a:rPr sz="3600" dirty="0">
                <a:solidFill>
                  <a:srgbClr val="FFFFFF"/>
                </a:solidFill>
              </a:rPr>
              <a:t>Temple of Trajan at </a:t>
            </a:r>
            <a:r>
              <a:rPr sz="3600" dirty="0" err="1">
                <a:solidFill>
                  <a:srgbClr val="FFFFFF"/>
                </a:solidFill>
              </a:rPr>
              <a:t>Pergamos</a:t>
            </a:r>
            <a:r>
              <a:rPr sz="3600" dirty="0">
                <a:solidFill>
                  <a:srgbClr val="FFFFFF"/>
                </a:solidFill>
              </a:rPr>
              <a:t> - Emperor Worship</a:t>
            </a:r>
          </a:p>
        </p:txBody>
      </p:sp>
    </p:spTree>
  </p:cSld>
  <p:clrMapOvr>
    <a:masterClrMapping/>
  </p:clrMapOvr>
  <p:transition spd="med"/>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9" name="pergamos-filtered.jpg"/>
          <p:cNvPicPr/>
          <p:nvPr/>
        </p:nvPicPr>
        <p:blipFill>
          <a:blip r:embed="rId2">
            <a:extLst/>
          </a:blip>
          <a:srcRect t="7110" b="7012"/>
          <a:stretch>
            <a:fillRect/>
          </a:stretch>
        </p:blipFill>
        <p:spPr>
          <a:xfrm>
            <a:off x="368300" y="351945"/>
            <a:ext cx="12319000" cy="7932110"/>
          </a:xfrm>
          <a:prstGeom prst="rect">
            <a:avLst/>
          </a:prstGeom>
          <a:ln w="12700">
            <a:miter lim="400000"/>
          </a:ln>
        </p:spPr>
      </p:pic>
      <p:sp>
        <p:nvSpPr>
          <p:cNvPr id="340" name="Shape 340"/>
          <p:cNvSpPr/>
          <p:nvPr/>
        </p:nvSpPr>
        <p:spPr>
          <a:xfrm>
            <a:off x="717452" y="7962900"/>
            <a:ext cx="11802794"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FFFFFF"/>
                </a:solidFill>
                <a:latin typeface="Helvetica Neue"/>
                <a:ea typeface="Helvetica Neue"/>
                <a:cs typeface="Helvetica Neue"/>
                <a:sym typeface="Helvetica Neue"/>
              </a:defRPr>
            </a:lvl1pPr>
          </a:lstStyle>
          <a:p>
            <a:pPr lvl="0">
              <a:defRPr sz="1800">
                <a:solidFill>
                  <a:srgbClr val="000000"/>
                </a:solidFill>
              </a:defRPr>
            </a:pPr>
            <a:r>
              <a:rPr sz="3600" dirty="0">
                <a:solidFill>
                  <a:srgbClr val="FFFFFF"/>
                </a:solidFill>
              </a:rPr>
              <a:t>The Altar of Zeus at </a:t>
            </a:r>
            <a:r>
              <a:rPr sz="3600" dirty="0" err="1">
                <a:solidFill>
                  <a:srgbClr val="FFFFFF"/>
                </a:solidFill>
              </a:rPr>
              <a:t>Pergamos</a:t>
            </a:r>
            <a:r>
              <a:rPr sz="3600" dirty="0">
                <a:solidFill>
                  <a:srgbClr val="FFFFFF"/>
                </a:solidFill>
              </a:rPr>
              <a:t> was 40 feet high and world renowned.</a:t>
            </a:r>
          </a:p>
        </p:txBody>
      </p:sp>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6" name="ephesus 02 (205) marble way b.jpg"/>
          <p:cNvPicPr/>
          <p:nvPr/>
        </p:nvPicPr>
        <p:blipFill>
          <a:blip r:embed="rId2">
            <a:extLst/>
          </a:blip>
          <a:srcRect t="7043" b="7055"/>
          <a:stretch>
            <a:fillRect/>
          </a:stretch>
        </p:blipFill>
        <p:spPr>
          <a:xfrm>
            <a:off x="368300" y="368300"/>
            <a:ext cx="12268200" cy="7899400"/>
          </a:xfrm>
          <a:prstGeom prst="rect">
            <a:avLst/>
          </a:prstGeom>
          <a:ln w="12700">
            <a:miter lim="400000"/>
          </a:ln>
        </p:spPr>
      </p:pic>
      <p:sp>
        <p:nvSpPr>
          <p:cNvPr id="107" name="Shape 107"/>
          <p:cNvSpPr/>
          <p:nvPr/>
        </p:nvSpPr>
        <p:spPr>
          <a:xfrm>
            <a:off x="368300" y="8074854"/>
            <a:ext cx="11785600" cy="1678745"/>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FFFFFF"/>
                </a:solidFill>
                <a:latin typeface="Helvetica Neue"/>
                <a:ea typeface="Helvetica Neue"/>
                <a:cs typeface="Helvetica Neue"/>
                <a:sym typeface="Helvetica Neue"/>
              </a:defRPr>
            </a:lvl1pPr>
          </a:lstStyle>
          <a:p>
            <a:pPr lvl="0">
              <a:defRPr sz="1800">
                <a:solidFill>
                  <a:srgbClr val="000000"/>
                </a:solidFill>
              </a:defRPr>
            </a:pPr>
            <a:r>
              <a:rPr sz="3600" dirty="0">
                <a:solidFill>
                  <a:srgbClr val="FFFFFF"/>
                </a:solidFill>
              </a:rPr>
              <a:t>You can get a good feel for what conditions were like during the days of the apostles.</a:t>
            </a:r>
          </a:p>
        </p:txBody>
      </p:sp>
    </p:spTree>
  </p:cSld>
  <p:clrMapOvr>
    <a:masterClrMapping/>
  </p:clrMapOvr>
  <p:transition spd="med"/>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2" name="pergamos zeus altar berlin02.jpg"/>
          <p:cNvPicPr/>
          <p:nvPr/>
        </p:nvPicPr>
        <p:blipFill>
          <a:blip r:embed="rId2">
            <a:extLst/>
          </a:blip>
          <a:srcRect t="1656" b="1759"/>
          <a:stretch>
            <a:fillRect/>
          </a:stretch>
        </p:blipFill>
        <p:spPr>
          <a:xfrm>
            <a:off x="368300" y="351945"/>
            <a:ext cx="12319000" cy="7932110"/>
          </a:xfrm>
          <a:prstGeom prst="rect">
            <a:avLst/>
          </a:prstGeom>
          <a:ln w="12700">
            <a:miter lim="400000"/>
          </a:ln>
        </p:spPr>
      </p:pic>
      <p:sp>
        <p:nvSpPr>
          <p:cNvPr id="343" name="Shape 343"/>
          <p:cNvSpPr/>
          <p:nvPr/>
        </p:nvSpPr>
        <p:spPr>
          <a:xfrm>
            <a:off x="745588" y="7962900"/>
            <a:ext cx="10925712"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FFFFFF"/>
                </a:solidFill>
                <a:latin typeface="Helvetica Neue"/>
                <a:ea typeface="Helvetica Neue"/>
                <a:cs typeface="Helvetica Neue"/>
                <a:sym typeface="Helvetica Neue"/>
              </a:defRPr>
            </a:lvl1pPr>
          </a:lstStyle>
          <a:p>
            <a:pPr lvl="0">
              <a:defRPr sz="1800">
                <a:solidFill>
                  <a:srgbClr val="000000"/>
                </a:solidFill>
              </a:defRPr>
            </a:pPr>
            <a:r>
              <a:rPr sz="3600" dirty="0">
                <a:solidFill>
                  <a:srgbClr val="FFFFFF"/>
                </a:solidFill>
              </a:rPr>
              <a:t>Portions were recovered in the 1870s and reconstructed in the Berlin Museum.</a:t>
            </a:r>
          </a:p>
        </p:txBody>
      </p:sp>
    </p:spTree>
  </p:cSld>
  <p:clrMapOvr>
    <a:masterClrMapping/>
  </p:clrMapOvr>
  <p:transition spd="med"/>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5" name="aphrodisias (35) sabasteion b-filtered.jpg"/>
          <p:cNvPicPr/>
          <p:nvPr/>
        </p:nvPicPr>
        <p:blipFill>
          <a:blip r:embed="rId2">
            <a:extLst/>
          </a:blip>
          <a:srcRect t="6978" b="7073"/>
          <a:stretch>
            <a:fillRect/>
          </a:stretch>
        </p:blipFill>
        <p:spPr>
          <a:xfrm>
            <a:off x="368300" y="351945"/>
            <a:ext cx="12319000" cy="7932110"/>
          </a:xfrm>
          <a:prstGeom prst="rect">
            <a:avLst/>
          </a:prstGeom>
          <a:ln w="12700">
            <a:miter lim="400000"/>
          </a:ln>
        </p:spPr>
      </p:pic>
      <p:sp>
        <p:nvSpPr>
          <p:cNvPr id="346" name="Shape 346"/>
          <p:cNvSpPr/>
          <p:nvPr/>
        </p:nvSpPr>
        <p:spPr>
          <a:xfrm>
            <a:off x="647114" y="7962900"/>
            <a:ext cx="11024186"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FFFFFF"/>
                </a:solidFill>
                <a:latin typeface="Helvetica Neue"/>
                <a:ea typeface="Helvetica Neue"/>
                <a:cs typeface="Helvetica Neue"/>
                <a:sym typeface="Helvetica Neue"/>
              </a:defRPr>
            </a:lvl1pPr>
          </a:lstStyle>
          <a:p>
            <a:pPr lvl="0">
              <a:defRPr sz="1800">
                <a:solidFill>
                  <a:srgbClr val="000000"/>
                </a:solidFill>
              </a:defRPr>
            </a:pPr>
            <a:r>
              <a:rPr sz="3600" dirty="0">
                <a:solidFill>
                  <a:srgbClr val="FFFFFF"/>
                </a:solidFill>
              </a:rPr>
              <a:t>Temple of Julius </a:t>
            </a:r>
            <a:r>
              <a:rPr sz="3600" dirty="0" err="1">
                <a:solidFill>
                  <a:srgbClr val="FFFFFF"/>
                </a:solidFill>
              </a:rPr>
              <a:t>Cladius</a:t>
            </a:r>
            <a:r>
              <a:rPr sz="3600" dirty="0">
                <a:solidFill>
                  <a:srgbClr val="FFFFFF"/>
                </a:solidFill>
              </a:rPr>
              <a:t> in </a:t>
            </a:r>
            <a:r>
              <a:rPr sz="3600" dirty="0" err="1">
                <a:solidFill>
                  <a:srgbClr val="FFFFFF"/>
                </a:solidFill>
              </a:rPr>
              <a:t>Aphrodisias</a:t>
            </a:r>
            <a:r>
              <a:rPr sz="3600" dirty="0">
                <a:solidFill>
                  <a:srgbClr val="FFFFFF"/>
                </a:solidFill>
              </a:rPr>
              <a:t> </a:t>
            </a:r>
          </a:p>
        </p:txBody>
      </p:sp>
    </p:spTree>
  </p:cSld>
  <p:clrMapOvr>
    <a:masterClrMapping/>
  </p:clrMapOvr>
  <p:transition spd="med"/>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 name="aphrodisias (35) sabasteion b-filtered.jpg"/>
          <p:cNvPicPr/>
          <p:nvPr/>
        </p:nvPicPr>
        <p:blipFill>
          <a:blip r:embed="rId2">
            <a:extLst/>
          </a:blip>
          <a:srcRect t="6978" b="7073"/>
          <a:stretch>
            <a:fillRect/>
          </a:stretch>
        </p:blipFill>
        <p:spPr>
          <a:xfrm>
            <a:off x="368300" y="351945"/>
            <a:ext cx="12319000" cy="7932110"/>
          </a:xfrm>
          <a:prstGeom prst="rect">
            <a:avLst/>
          </a:prstGeom>
          <a:ln w="12700">
            <a:miter lim="400000"/>
          </a:ln>
        </p:spPr>
      </p:pic>
      <p:sp>
        <p:nvSpPr>
          <p:cNvPr id="349" name="Shape 349"/>
          <p:cNvSpPr/>
          <p:nvPr/>
        </p:nvSpPr>
        <p:spPr>
          <a:xfrm>
            <a:off x="717452" y="7962900"/>
            <a:ext cx="10953848"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FFFFFF"/>
                </a:solidFill>
                <a:latin typeface="Helvetica Neue"/>
                <a:ea typeface="Helvetica Neue"/>
                <a:cs typeface="Helvetica Neue"/>
                <a:sym typeface="Helvetica Neue"/>
              </a:defRPr>
            </a:lvl1pPr>
          </a:lstStyle>
          <a:p>
            <a:pPr lvl="0">
              <a:defRPr sz="1800">
                <a:solidFill>
                  <a:srgbClr val="000000"/>
                </a:solidFill>
              </a:defRPr>
            </a:pPr>
            <a:r>
              <a:rPr sz="3600" dirty="0">
                <a:solidFill>
                  <a:srgbClr val="FFFFFF"/>
                </a:solidFill>
              </a:rPr>
              <a:t>Emperor worship was called “the imperial cult.”</a:t>
            </a:r>
          </a:p>
        </p:txBody>
      </p:sp>
    </p:spTree>
  </p:cSld>
  <p:clrMapOvr>
    <a:masterClrMapping/>
  </p:clrMapOvr>
  <p:transition spd="med"/>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1" name="aphrodisias (35) sabasteion b-filtered.jpg"/>
          <p:cNvPicPr/>
          <p:nvPr/>
        </p:nvPicPr>
        <p:blipFill>
          <a:blip r:embed="rId2">
            <a:extLst/>
          </a:blip>
          <a:srcRect t="6978" b="7073"/>
          <a:stretch>
            <a:fillRect/>
          </a:stretch>
        </p:blipFill>
        <p:spPr>
          <a:xfrm>
            <a:off x="368300" y="351945"/>
            <a:ext cx="12319000" cy="7932110"/>
          </a:xfrm>
          <a:prstGeom prst="rect">
            <a:avLst/>
          </a:prstGeom>
          <a:ln w="12700">
            <a:miter lim="400000"/>
          </a:ln>
        </p:spPr>
      </p:pic>
      <p:sp>
        <p:nvSpPr>
          <p:cNvPr id="352" name="Shape 352"/>
          <p:cNvSpPr/>
          <p:nvPr/>
        </p:nvSpPr>
        <p:spPr>
          <a:xfrm>
            <a:off x="773722" y="7962900"/>
            <a:ext cx="10897577"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FFFFFF"/>
                </a:solidFill>
                <a:latin typeface="Helvetica Neue"/>
                <a:ea typeface="Helvetica Neue"/>
                <a:cs typeface="Helvetica Neue"/>
                <a:sym typeface="Helvetica Neue"/>
              </a:defRPr>
            </a:lvl1pPr>
          </a:lstStyle>
          <a:p>
            <a:pPr lvl="0">
              <a:defRPr sz="1800">
                <a:solidFill>
                  <a:srgbClr val="000000"/>
                </a:solidFill>
              </a:defRPr>
            </a:pPr>
            <a:r>
              <a:rPr sz="3600" dirty="0">
                <a:solidFill>
                  <a:srgbClr val="FFFFFF"/>
                </a:solidFill>
              </a:rPr>
              <a:t>Refusal to participate in the festivals brought persecution.</a:t>
            </a:r>
          </a:p>
        </p:txBody>
      </p:sp>
    </p:spTree>
  </p:cSld>
  <p:clrMapOvr>
    <a:masterClrMapping/>
  </p:clrMapOvr>
  <p:transition spd="med"/>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4" name="sardis synagogue gym.jpg"/>
          <p:cNvPicPr/>
          <p:nvPr/>
        </p:nvPicPr>
        <p:blipFill>
          <a:blip r:embed="rId2">
            <a:extLst/>
          </a:blip>
          <a:srcRect t="19164" b="37888"/>
          <a:stretch>
            <a:fillRect/>
          </a:stretch>
        </p:blipFill>
        <p:spPr>
          <a:xfrm>
            <a:off x="368300" y="351945"/>
            <a:ext cx="12319000" cy="7932110"/>
          </a:xfrm>
          <a:prstGeom prst="rect">
            <a:avLst/>
          </a:prstGeom>
          <a:ln w="12700">
            <a:miter lim="400000"/>
          </a:ln>
        </p:spPr>
      </p:pic>
      <p:sp>
        <p:nvSpPr>
          <p:cNvPr id="355" name="Shape 355"/>
          <p:cNvSpPr/>
          <p:nvPr/>
        </p:nvSpPr>
        <p:spPr>
          <a:xfrm>
            <a:off x="506436" y="7962900"/>
            <a:ext cx="11164863"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FFFFFF"/>
                </a:solidFill>
                <a:latin typeface="Helvetica Neue"/>
                <a:ea typeface="Helvetica Neue"/>
                <a:cs typeface="Helvetica Neue"/>
                <a:sym typeface="Helvetica Neue"/>
              </a:defRPr>
            </a:lvl1pPr>
          </a:lstStyle>
          <a:p>
            <a:pPr lvl="0">
              <a:defRPr sz="1800">
                <a:solidFill>
                  <a:srgbClr val="000000"/>
                </a:solidFill>
              </a:defRPr>
            </a:pPr>
            <a:r>
              <a:rPr sz="3600" dirty="0">
                <a:solidFill>
                  <a:srgbClr val="FFFFFF"/>
                </a:solidFill>
              </a:rPr>
              <a:t>Ruins of an ancient Jewish synagogue in Sardis </a:t>
            </a:r>
          </a:p>
        </p:txBody>
      </p:sp>
    </p:spTree>
  </p:cSld>
  <p:clrMapOvr>
    <a:masterClrMapping/>
  </p:clrMapOvr>
  <p:transition spd="med"/>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7" name="sardis synagogue gym.jpg"/>
          <p:cNvPicPr/>
          <p:nvPr/>
        </p:nvPicPr>
        <p:blipFill>
          <a:blip r:embed="rId2">
            <a:extLst/>
          </a:blip>
          <a:srcRect t="28516" b="28536"/>
          <a:stretch>
            <a:fillRect/>
          </a:stretch>
        </p:blipFill>
        <p:spPr>
          <a:xfrm>
            <a:off x="368300" y="351945"/>
            <a:ext cx="12319000" cy="7932110"/>
          </a:xfrm>
          <a:prstGeom prst="rect">
            <a:avLst/>
          </a:prstGeom>
          <a:ln w="12700">
            <a:miter lim="400000"/>
          </a:ln>
        </p:spPr>
      </p:pic>
      <p:sp>
        <p:nvSpPr>
          <p:cNvPr id="358" name="Shape 358"/>
          <p:cNvSpPr/>
          <p:nvPr/>
        </p:nvSpPr>
        <p:spPr>
          <a:xfrm>
            <a:off x="703384" y="7962900"/>
            <a:ext cx="10967915"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FFFFFF"/>
                </a:solidFill>
                <a:latin typeface="Helvetica Neue"/>
                <a:ea typeface="Helvetica Neue"/>
                <a:cs typeface="Helvetica Neue"/>
                <a:sym typeface="Helvetica Neue"/>
              </a:defRPr>
            </a:lvl1pPr>
          </a:lstStyle>
          <a:p>
            <a:pPr lvl="0">
              <a:defRPr sz="1800">
                <a:solidFill>
                  <a:srgbClr val="000000"/>
                </a:solidFill>
              </a:defRPr>
            </a:pPr>
            <a:r>
              <a:rPr sz="3600" dirty="0">
                <a:solidFill>
                  <a:srgbClr val="FFFFFF"/>
                </a:solidFill>
              </a:rPr>
              <a:t>There was a fountain in the entrance hall.</a:t>
            </a:r>
          </a:p>
        </p:txBody>
      </p:sp>
    </p:spTree>
  </p:cSld>
  <p:clrMapOvr>
    <a:masterClrMapping/>
  </p:clrMapOvr>
  <p:transition spd="med"/>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0" name="sardis synagogue gym.jpg"/>
          <p:cNvPicPr/>
          <p:nvPr/>
        </p:nvPicPr>
        <p:blipFill>
          <a:blip r:embed="rId2">
            <a:extLst/>
          </a:blip>
          <a:srcRect t="7103" r="102" b="7103"/>
          <a:stretch>
            <a:fillRect/>
          </a:stretch>
        </p:blipFill>
        <p:spPr>
          <a:xfrm>
            <a:off x="368300" y="351945"/>
            <a:ext cx="12319000" cy="7932110"/>
          </a:xfrm>
          <a:prstGeom prst="rect">
            <a:avLst/>
          </a:prstGeom>
          <a:ln w="12700">
            <a:miter lim="400000"/>
          </a:ln>
        </p:spPr>
      </p:pic>
      <p:sp>
        <p:nvSpPr>
          <p:cNvPr id="361" name="Shape 361"/>
          <p:cNvSpPr/>
          <p:nvPr/>
        </p:nvSpPr>
        <p:spPr>
          <a:xfrm>
            <a:off x="490611" y="7874000"/>
            <a:ext cx="11785600"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FFFFFF"/>
                </a:solidFill>
                <a:latin typeface="Helvetica Neue"/>
                <a:ea typeface="Helvetica Neue"/>
                <a:cs typeface="Helvetica Neue"/>
                <a:sym typeface="Helvetica Neue"/>
              </a:defRPr>
            </a:lvl1pPr>
          </a:lstStyle>
          <a:p>
            <a:pPr lvl="0">
              <a:defRPr sz="1800">
                <a:solidFill>
                  <a:srgbClr val="000000"/>
                </a:solidFill>
              </a:defRPr>
            </a:pPr>
            <a:r>
              <a:rPr sz="3600" dirty="0">
                <a:solidFill>
                  <a:srgbClr val="FFFFFF"/>
                </a:solidFill>
              </a:rPr>
              <a:t>The main hall is thought to have had a capacity of 1,000.</a:t>
            </a:r>
          </a:p>
        </p:txBody>
      </p:sp>
    </p:spTree>
  </p:cSld>
  <p:clrMapOvr>
    <a:masterClrMapping/>
  </p:clrMapOvr>
  <p:transition spd="med"/>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3" name="sardis synagogue gym.jpg"/>
          <p:cNvPicPr/>
          <p:nvPr/>
        </p:nvPicPr>
        <p:blipFill>
          <a:blip r:embed="rId2">
            <a:extLst/>
          </a:blip>
          <a:srcRect t="7108" b="7039"/>
          <a:stretch>
            <a:fillRect/>
          </a:stretch>
        </p:blipFill>
        <p:spPr>
          <a:xfrm>
            <a:off x="368300" y="351945"/>
            <a:ext cx="12319000" cy="7932110"/>
          </a:xfrm>
          <a:prstGeom prst="rect">
            <a:avLst/>
          </a:prstGeom>
          <a:ln w="12700">
            <a:miter lim="400000"/>
          </a:ln>
        </p:spPr>
      </p:pic>
      <p:sp>
        <p:nvSpPr>
          <p:cNvPr id="364" name="Shape 364"/>
          <p:cNvSpPr/>
          <p:nvPr/>
        </p:nvSpPr>
        <p:spPr>
          <a:xfrm>
            <a:off x="590842" y="7962900"/>
            <a:ext cx="11080457"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FFFFFF"/>
                </a:solidFill>
                <a:latin typeface="Helvetica Neue"/>
                <a:ea typeface="Helvetica Neue"/>
                <a:cs typeface="Helvetica Neue"/>
                <a:sym typeface="Helvetica Neue"/>
              </a:defRPr>
            </a:lvl1pPr>
          </a:lstStyle>
          <a:p>
            <a:pPr lvl="0">
              <a:defRPr sz="1800">
                <a:solidFill>
                  <a:srgbClr val="000000"/>
                </a:solidFill>
              </a:defRPr>
            </a:pPr>
            <a:r>
              <a:rPr sz="3600" dirty="0">
                <a:solidFill>
                  <a:srgbClr val="FFFFFF"/>
                </a:solidFill>
              </a:rPr>
              <a:t>The floors were covered with mosaics.</a:t>
            </a:r>
          </a:p>
        </p:txBody>
      </p:sp>
    </p:spTree>
  </p:cSld>
  <p:clrMapOvr>
    <a:masterClrMapping/>
  </p:clrMapOvr>
  <p:transition spd="med"/>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6" name="sardis synagogue gym.jpg"/>
          <p:cNvPicPr/>
          <p:nvPr/>
        </p:nvPicPr>
        <p:blipFill>
          <a:blip r:embed="rId2">
            <a:extLst/>
          </a:blip>
          <a:srcRect l="3226" t="114" r="25642"/>
          <a:stretch>
            <a:fillRect/>
          </a:stretch>
        </p:blipFill>
        <p:spPr>
          <a:xfrm>
            <a:off x="368300" y="351945"/>
            <a:ext cx="12319000" cy="7923065"/>
          </a:xfrm>
          <a:prstGeom prst="rect">
            <a:avLst/>
          </a:prstGeom>
          <a:ln w="12700">
            <a:miter lim="400000"/>
          </a:ln>
        </p:spPr>
      </p:pic>
      <p:sp>
        <p:nvSpPr>
          <p:cNvPr id="367" name="Shape 367"/>
          <p:cNvSpPr/>
          <p:nvPr/>
        </p:nvSpPr>
        <p:spPr>
          <a:xfrm>
            <a:off x="604910" y="7962900"/>
            <a:ext cx="11066389"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FFFFFF"/>
                </a:solidFill>
                <a:latin typeface="Helvetica Neue"/>
                <a:ea typeface="Helvetica Neue"/>
                <a:cs typeface="Helvetica Neue"/>
                <a:sym typeface="Helvetica Neue"/>
              </a:defRPr>
            </a:lvl1pPr>
          </a:lstStyle>
          <a:p>
            <a:pPr lvl="0">
              <a:defRPr sz="1800">
                <a:solidFill>
                  <a:srgbClr val="000000"/>
                </a:solidFill>
              </a:defRPr>
            </a:pPr>
            <a:r>
              <a:rPr sz="3600" dirty="0">
                <a:solidFill>
                  <a:srgbClr val="FFFFFF"/>
                </a:solidFill>
              </a:rPr>
              <a:t>The walls had designs made of marble inlays.</a:t>
            </a:r>
          </a:p>
        </p:txBody>
      </p:sp>
    </p:spTree>
  </p:cSld>
  <p:clrMapOvr>
    <a:masterClrMapping/>
  </p:clrMapOvr>
  <p:transition spd="med"/>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9" name="sardis synagogue gym.jpg"/>
          <p:cNvPicPr/>
          <p:nvPr/>
        </p:nvPicPr>
        <p:blipFill>
          <a:blip r:embed="rId2">
            <a:extLst/>
          </a:blip>
          <a:srcRect t="7106" b="7066"/>
          <a:stretch>
            <a:fillRect/>
          </a:stretch>
        </p:blipFill>
        <p:spPr>
          <a:xfrm>
            <a:off x="368300" y="351945"/>
            <a:ext cx="12319000" cy="7932110"/>
          </a:xfrm>
          <a:prstGeom prst="rect">
            <a:avLst/>
          </a:prstGeom>
          <a:ln w="12700">
            <a:miter lim="400000"/>
          </a:ln>
        </p:spPr>
      </p:pic>
      <p:sp>
        <p:nvSpPr>
          <p:cNvPr id="370" name="Shape 370"/>
          <p:cNvSpPr/>
          <p:nvPr/>
        </p:nvSpPr>
        <p:spPr>
          <a:xfrm>
            <a:off x="604910" y="7962900"/>
            <a:ext cx="11704321"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FFFFFF"/>
                </a:solidFill>
                <a:latin typeface="Helvetica Neue"/>
                <a:ea typeface="Helvetica Neue"/>
                <a:cs typeface="Helvetica Neue"/>
                <a:sym typeface="Helvetica Neue"/>
              </a:defRPr>
            </a:lvl1pPr>
          </a:lstStyle>
          <a:p>
            <a:pPr lvl="0">
              <a:defRPr sz="1800">
                <a:solidFill>
                  <a:srgbClr val="000000"/>
                </a:solidFill>
              </a:defRPr>
            </a:pPr>
            <a:r>
              <a:rPr sz="3600" dirty="0">
                <a:solidFill>
                  <a:srgbClr val="FFFFFF"/>
                </a:solidFill>
              </a:rPr>
              <a:t>There were thrones for Moses and Elijah, representing the Law and the Prophets.</a:t>
            </a:r>
          </a:p>
        </p:txBody>
      </p:sp>
    </p:spTree>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9" name="pergamos.jpg"/>
          <p:cNvPicPr/>
          <p:nvPr/>
        </p:nvPicPr>
        <p:blipFill>
          <a:blip r:embed="rId2">
            <a:extLst/>
          </a:blip>
          <a:srcRect t="7172" b="7034"/>
          <a:stretch>
            <a:fillRect/>
          </a:stretch>
        </p:blipFill>
        <p:spPr>
          <a:xfrm>
            <a:off x="368300" y="368300"/>
            <a:ext cx="12255500" cy="7899400"/>
          </a:xfrm>
          <a:prstGeom prst="rect">
            <a:avLst/>
          </a:prstGeom>
          <a:ln w="12700">
            <a:miter lim="400000"/>
          </a:ln>
        </p:spPr>
      </p:pic>
      <p:sp>
        <p:nvSpPr>
          <p:cNvPr id="110" name="Shape 110"/>
          <p:cNvSpPr/>
          <p:nvPr/>
        </p:nvSpPr>
        <p:spPr>
          <a:xfrm>
            <a:off x="604910" y="8018584"/>
            <a:ext cx="11548989" cy="1735015"/>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FFFFFF"/>
                </a:solidFill>
                <a:latin typeface="Helvetica Neue"/>
                <a:ea typeface="Helvetica Neue"/>
                <a:cs typeface="Helvetica Neue"/>
                <a:sym typeface="Helvetica Neue"/>
              </a:defRPr>
            </a:lvl1pPr>
          </a:lstStyle>
          <a:p>
            <a:pPr lvl="0">
              <a:defRPr sz="1800">
                <a:solidFill>
                  <a:srgbClr val="000000"/>
                </a:solidFill>
              </a:defRPr>
            </a:pPr>
            <a:r>
              <a:rPr sz="3600" dirty="0">
                <a:solidFill>
                  <a:srgbClr val="FFFFFF"/>
                </a:solidFill>
              </a:rPr>
              <a:t>The aqueducts were well designed. There were three that supplied </a:t>
            </a:r>
            <a:r>
              <a:rPr sz="3600" dirty="0" err="1">
                <a:solidFill>
                  <a:srgbClr val="FFFFFF"/>
                </a:solidFill>
              </a:rPr>
              <a:t>Pergamos</a:t>
            </a:r>
            <a:r>
              <a:rPr sz="3600" dirty="0">
                <a:solidFill>
                  <a:srgbClr val="FFFFFF"/>
                </a:solidFill>
              </a:rPr>
              <a:t>, one being 50 miles long</a:t>
            </a:r>
          </a:p>
        </p:txBody>
      </p:sp>
    </p:spTree>
  </p:cSld>
  <p:clrMapOvr>
    <a:masterClrMapping/>
  </p:clrMapOvr>
  <p:transition spd="med"/>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2" name="sardis synagogue gym.jpg"/>
          <p:cNvPicPr/>
          <p:nvPr/>
        </p:nvPicPr>
        <p:blipFill>
          <a:blip r:embed="rId2">
            <a:extLst/>
          </a:blip>
          <a:srcRect t="7106" b="7066"/>
          <a:stretch>
            <a:fillRect/>
          </a:stretch>
        </p:blipFill>
        <p:spPr>
          <a:xfrm>
            <a:off x="368300" y="351945"/>
            <a:ext cx="12319000" cy="7932110"/>
          </a:xfrm>
          <a:prstGeom prst="rect">
            <a:avLst/>
          </a:prstGeom>
          <a:ln w="12700">
            <a:miter lim="400000"/>
          </a:ln>
        </p:spPr>
      </p:pic>
      <p:sp>
        <p:nvSpPr>
          <p:cNvPr id="373" name="Shape 373"/>
          <p:cNvSpPr/>
          <p:nvPr/>
        </p:nvSpPr>
        <p:spPr>
          <a:xfrm>
            <a:off x="618978" y="7962900"/>
            <a:ext cx="11535508"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FFFFFF"/>
                </a:solidFill>
                <a:latin typeface="Helvetica Neue"/>
                <a:ea typeface="Helvetica Neue"/>
                <a:cs typeface="Helvetica Neue"/>
                <a:sym typeface="Helvetica Neue"/>
              </a:defRPr>
            </a:lvl1pPr>
          </a:lstStyle>
          <a:p>
            <a:pPr lvl="0">
              <a:defRPr sz="1800">
                <a:solidFill>
                  <a:srgbClr val="000000"/>
                </a:solidFill>
              </a:defRPr>
            </a:pPr>
            <a:r>
              <a:rPr sz="3600" dirty="0">
                <a:solidFill>
                  <a:srgbClr val="FFFFFF"/>
                </a:solidFill>
              </a:rPr>
              <a:t>Because of sin and willful blindness, the Jews did not recognize Jesus when He came in fulfillment of these.</a:t>
            </a:r>
          </a:p>
        </p:txBody>
      </p:sp>
    </p:spTree>
  </p:cSld>
  <p:clrMapOvr>
    <a:masterClrMapping/>
  </p:clrMapOvr>
  <p:transition spd="med"/>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5" name="agriculture and scenic (21).jpg"/>
          <p:cNvPicPr/>
          <p:nvPr/>
        </p:nvPicPr>
        <p:blipFill>
          <a:blip r:embed="rId2">
            <a:extLst/>
          </a:blip>
          <a:srcRect t="7113" b="6975"/>
          <a:stretch>
            <a:fillRect/>
          </a:stretch>
        </p:blipFill>
        <p:spPr>
          <a:xfrm>
            <a:off x="368300" y="351945"/>
            <a:ext cx="12306300" cy="7932110"/>
          </a:xfrm>
          <a:prstGeom prst="rect">
            <a:avLst/>
          </a:prstGeom>
          <a:ln w="12700">
            <a:miter lim="400000"/>
          </a:ln>
        </p:spPr>
      </p:pic>
      <p:sp>
        <p:nvSpPr>
          <p:cNvPr id="376" name="Shape 376"/>
          <p:cNvSpPr/>
          <p:nvPr/>
        </p:nvSpPr>
        <p:spPr>
          <a:xfrm>
            <a:off x="492368" y="7962900"/>
            <a:ext cx="11178931"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FFFFFF"/>
                </a:solidFill>
                <a:latin typeface="Helvetica Neue"/>
                <a:ea typeface="Helvetica Neue"/>
                <a:cs typeface="Helvetica Neue"/>
                <a:sym typeface="Helvetica Neue"/>
              </a:defRPr>
            </a:lvl1pPr>
          </a:lstStyle>
          <a:p>
            <a:pPr lvl="0">
              <a:defRPr sz="1800">
                <a:solidFill>
                  <a:srgbClr val="000000"/>
                </a:solidFill>
              </a:defRPr>
            </a:pPr>
            <a:r>
              <a:rPr sz="3600" dirty="0">
                <a:solidFill>
                  <a:srgbClr val="FFFFFF"/>
                </a:solidFill>
              </a:rPr>
              <a:t>Archaeology shows us the situation of the apostolic churches.</a:t>
            </a:r>
          </a:p>
        </p:txBody>
      </p:sp>
    </p:spTree>
  </p:cSld>
  <p:clrMapOvr>
    <a:masterClrMapping/>
  </p:clrMapOvr>
  <p:transition spd="med"/>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 name="agriculture and scenic (21).jpg"/>
          <p:cNvPicPr/>
          <p:nvPr/>
        </p:nvPicPr>
        <p:blipFill>
          <a:blip r:embed="rId2">
            <a:extLst/>
          </a:blip>
          <a:srcRect t="7113" b="6975"/>
          <a:stretch>
            <a:fillRect/>
          </a:stretch>
        </p:blipFill>
        <p:spPr>
          <a:xfrm>
            <a:off x="368300" y="351945"/>
            <a:ext cx="12306300" cy="7932110"/>
          </a:xfrm>
          <a:prstGeom prst="rect">
            <a:avLst/>
          </a:prstGeom>
          <a:ln w="12700">
            <a:miter lim="400000"/>
          </a:ln>
        </p:spPr>
      </p:pic>
      <p:sp>
        <p:nvSpPr>
          <p:cNvPr id="379" name="Shape 379"/>
          <p:cNvSpPr/>
          <p:nvPr/>
        </p:nvSpPr>
        <p:spPr>
          <a:xfrm>
            <a:off x="576774" y="7962900"/>
            <a:ext cx="11094525"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FFFFFF"/>
                </a:solidFill>
                <a:latin typeface="Helvetica Neue"/>
                <a:ea typeface="Helvetica Neue"/>
                <a:cs typeface="Helvetica Neue"/>
                <a:sym typeface="Helvetica Neue"/>
              </a:defRPr>
            </a:lvl1pPr>
          </a:lstStyle>
          <a:p>
            <a:pPr lvl="0">
              <a:defRPr sz="1800">
                <a:solidFill>
                  <a:srgbClr val="000000"/>
                </a:solidFill>
              </a:defRPr>
            </a:pPr>
            <a:r>
              <a:rPr sz="3600" dirty="0">
                <a:solidFill>
                  <a:srgbClr val="FFFFFF"/>
                </a:solidFill>
              </a:rPr>
              <a:t>Ephesus sat on a beautiful harbor, which made it a commercial powerhouse.</a:t>
            </a:r>
          </a:p>
        </p:txBody>
      </p:sp>
    </p:spTree>
  </p:cSld>
  <p:clrMapOvr>
    <a:masterClrMapping/>
  </p:clrMapOvr>
  <p:transition spd="med"/>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1" name="agriculture and scenic (21).jpg"/>
          <p:cNvPicPr/>
          <p:nvPr/>
        </p:nvPicPr>
        <p:blipFill>
          <a:blip r:embed="rId2">
            <a:extLst/>
          </a:blip>
          <a:srcRect t="7113" b="6975"/>
          <a:stretch>
            <a:fillRect/>
          </a:stretch>
        </p:blipFill>
        <p:spPr>
          <a:xfrm>
            <a:off x="368300" y="351945"/>
            <a:ext cx="12306300" cy="7932110"/>
          </a:xfrm>
          <a:prstGeom prst="rect">
            <a:avLst/>
          </a:prstGeom>
          <a:ln w="12700">
            <a:miter lim="400000"/>
          </a:ln>
        </p:spPr>
      </p:pic>
      <p:sp>
        <p:nvSpPr>
          <p:cNvPr id="382" name="Shape 382"/>
          <p:cNvSpPr/>
          <p:nvPr/>
        </p:nvSpPr>
        <p:spPr>
          <a:xfrm>
            <a:off x="703384" y="7962900"/>
            <a:ext cx="10967915"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FFFFFF"/>
                </a:solidFill>
                <a:latin typeface="Helvetica Neue"/>
                <a:ea typeface="Helvetica Neue"/>
                <a:cs typeface="Helvetica Neue"/>
                <a:sym typeface="Helvetica Neue"/>
              </a:defRPr>
            </a:lvl1pPr>
          </a:lstStyle>
          <a:p>
            <a:pPr lvl="0">
              <a:defRPr sz="1800">
                <a:solidFill>
                  <a:srgbClr val="000000"/>
                </a:solidFill>
              </a:defRPr>
            </a:pPr>
            <a:r>
              <a:rPr sz="3600" dirty="0">
                <a:solidFill>
                  <a:srgbClr val="FFFFFF"/>
                </a:solidFill>
              </a:rPr>
              <a:t>This tempted the believers to be distracted by the things of the world and to lose their first love.</a:t>
            </a:r>
          </a:p>
        </p:txBody>
      </p:sp>
    </p:spTree>
  </p:cSld>
  <p:clrMapOvr>
    <a:masterClrMapping/>
  </p:clrMapOvr>
  <p:transition spd="med"/>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4" name="pergamos.jpg"/>
          <p:cNvPicPr/>
          <p:nvPr/>
        </p:nvPicPr>
        <p:blipFill>
          <a:blip r:embed="rId2">
            <a:extLst/>
          </a:blip>
          <a:srcRect t="7103" r="102" b="7103"/>
          <a:stretch>
            <a:fillRect/>
          </a:stretch>
        </p:blipFill>
        <p:spPr>
          <a:xfrm>
            <a:off x="368300" y="351945"/>
            <a:ext cx="12319000" cy="7932110"/>
          </a:xfrm>
          <a:prstGeom prst="rect">
            <a:avLst/>
          </a:prstGeom>
          <a:ln w="12700">
            <a:miter lim="400000"/>
          </a:ln>
        </p:spPr>
      </p:pic>
      <p:sp>
        <p:nvSpPr>
          <p:cNvPr id="385" name="Shape 385"/>
          <p:cNvSpPr/>
          <p:nvPr/>
        </p:nvSpPr>
        <p:spPr>
          <a:xfrm>
            <a:off x="773722" y="7962900"/>
            <a:ext cx="10897577"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FFFFFF"/>
                </a:solidFill>
                <a:latin typeface="Helvetica Neue"/>
                <a:ea typeface="Helvetica Neue"/>
                <a:cs typeface="Helvetica Neue"/>
                <a:sym typeface="Helvetica Neue"/>
              </a:defRPr>
            </a:lvl1pPr>
          </a:lstStyle>
          <a:p>
            <a:pPr lvl="0">
              <a:defRPr sz="1800">
                <a:solidFill>
                  <a:srgbClr val="000000"/>
                </a:solidFill>
              </a:defRPr>
            </a:pPr>
            <a:r>
              <a:rPr sz="3600" dirty="0" err="1">
                <a:solidFill>
                  <a:srgbClr val="FFFFFF"/>
                </a:solidFill>
              </a:rPr>
              <a:t>Pergamos</a:t>
            </a:r>
            <a:r>
              <a:rPr sz="3600" dirty="0">
                <a:solidFill>
                  <a:srgbClr val="FFFFFF"/>
                </a:solidFill>
              </a:rPr>
              <a:t> sat at the foot of a hill topped by the acropolis with its temples.</a:t>
            </a:r>
          </a:p>
        </p:txBody>
      </p:sp>
    </p:spTree>
  </p:cSld>
  <p:clrMapOvr>
    <a:masterClrMapping/>
  </p:clrMapOvr>
  <p:transition spd="med"/>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7" name="pergamos looking toward plain02 b.jpg"/>
          <p:cNvPicPr/>
          <p:nvPr/>
        </p:nvPicPr>
        <p:blipFill>
          <a:blip r:embed="rId2">
            <a:extLst/>
          </a:blip>
          <a:srcRect t="7103" r="102" b="7103"/>
          <a:stretch>
            <a:fillRect/>
          </a:stretch>
        </p:blipFill>
        <p:spPr>
          <a:xfrm>
            <a:off x="368300" y="351945"/>
            <a:ext cx="12319000" cy="7932110"/>
          </a:xfrm>
          <a:prstGeom prst="rect">
            <a:avLst/>
          </a:prstGeom>
          <a:ln w="12700">
            <a:miter lim="400000"/>
          </a:ln>
        </p:spPr>
      </p:pic>
      <p:sp>
        <p:nvSpPr>
          <p:cNvPr id="388" name="Shape 388"/>
          <p:cNvSpPr/>
          <p:nvPr/>
        </p:nvSpPr>
        <p:spPr>
          <a:xfrm>
            <a:off x="661182" y="7962900"/>
            <a:ext cx="11010118"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FFFFFF"/>
                </a:solidFill>
                <a:latin typeface="Helvetica Neue"/>
                <a:ea typeface="Helvetica Neue"/>
                <a:cs typeface="Helvetica Neue"/>
                <a:sym typeface="Helvetica Neue"/>
              </a:defRPr>
            </a:lvl1pPr>
          </a:lstStyle>
          <a:p>
            <a:pPr lvl="0">
              <a:defRPr sz="1800">
                <a:solidFill>
                  <a:srgbClr val="000000"/>
                </a:solidFill>
              </a:defRPr>
            </a:pPr>
            <a:r>
              <a:rPr sz="3600" dirty="0">
                <a:solidFill>
                  <a:srgbClr val="FFFFFF"/>
                </a:solidFill>
              </a:rPr>
              <a:t>Looking down on the town of </a:t>
            </a:r>
            <a:r>
              <a:rPr sz="3600" dirty="0" err="1">
                <a:solidFill>
                  <a:srgbClr val="FFFFFF"/>
                </a:solidFill>
              </a:rPr>
              <a:t>Pergamos</a:t>
            </a:r>
            <a:r>
              <a:rPr sz="3600" dirty="0">
                <a:solidFill>
                  <a:srgbClr val="FFFFFF"/>
                </a:solidFill>
              </a:rPr>
              <a:t> from the acropolis</a:t>
            </a:r>
          </a:p>
        </p:txBody>
      </p:sp>
    </p:spTree>
  </p:cSld>
  <p:clrMapOvr>
    <a:masterClrMapping/>
  </p:clrMapOvr>
  <p:transition spd="med"/>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0" name="pergamos-filtered.jpg"/>
          <p:cNvPicPr/>
          <p:nvPr/>
        </p:nvPicPr>
        <p:blipFill>
          <a:blip r:embed="rId2">
            <a:extLst/>
          </a:blip>
          <a:srcRect t="7103" r="102" b="7103"/>
          <a:stretch>
            <a:fillRect/>
          </a:stretch>
        </p:blipFill>
        <p:spPr>
          <a:xfrm>
            <a:off x="368300" y="351945"/>
            <a:ext cx="12319000" cy="7932110"/>
          </a:xfrm>
          <a:prstGeom prst="rect">
            <a:avLst/>
          </a:prstGeom>
          <a:ln w="12700">
            <a:miter lim="400000"/>
          </a:ln>
        </p:spPr>
      </p:pic>
      <p:sp>
        <p:nvSpPr>
          <p:cNvPr id="391" name="Shape 391"/>
          <p:cNvSpPr/>
          <p:nvPr/>
        </p:nvSpPr>
        <p:spPr>
          <a:xfrm>
            <a:off x="590842" y="7962900"/>
            <a:ext cx="11746524"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FFFFFF"/>
                </a:solidFill>
                <a:latin typeface="Helvetica Neue"/>
                <a:ea typeface="Helvetica Neue"/>
                <a:cs typeface="Helvetica Neue"/>
                <a:sym typeface="Helvetica Neue"/>
              </a:defRPr>
            </a:lvl1pPr>
          </a:lstStyle>
          <a:p>
            <a:pPr lvl="0">
              <a:defRPr sz="1800">
                <a:solidFill>
                  <a:srgbClr val="000000"/>
                </a:solidFill>
              </a:defRPr>
            </a:pPr>
            <a:r>
              <a:rPr sz="3600" dirty="0">
                <a:solidFill>
                  <a:srgbClr val="FFFFFF"/>
                </a:solidFill>
              </a:rPr>
              <a:t>Jesus called </a:t>
            </a:r>
            <a:r>
              <a:rPr sz="3600" dirty="0" err="1">
                <a:solidFill>
                  <a:srgbClr val="FFFFFF"/>
                </a:solidFill>
              </a:rPr>
              <a:t>Pergamos</a:t>
            </a:r>
            <a:r>
              <a:rPr sz="3600" dirty="0">
                <a:solidFill>
                  <a:srgbClr val="FFFFFF"/>
                </a:solidFill>
              </a:rPr>
              <a:t> “Satan’s seat” (Revelation 2:13).</a:t>
            </a:r>
          </a:p>
        </p:txBody>
      </p:sp>
    </p:spTree>
  </p:cSld>
  <p:clrMapOvr>
    <a:masterClrMapping/>
  </p:clrMapOvr>
  <p:transition spd="med"/>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3" name="pergamos-filtered.jpg"/>
          <p:cNvPicPr/>
          <p:nvPr/>
        </p:nvPicPr>
        <p:blipFill>
          <a:blip r:embed="rId2">
            <a:extLst/>
          </a:blip>
          <a:srcRect t="7103" r="102" b="7103"/>
          <a:stretch>
            <a:fillRect/>
          </a:stretch>
        </p:blipFill>
        <p:spPr>
          <a:xfrm>
            <a:off x="368300" y="351945"/>
            <a:ext cx="12319000" cy="7932110"/>
          </a:xfrm>
          <a:prstGeom prst="rect">
            <a:avLst/>
          </a:prstGeom>
          <a:ln w="12700">
            <a:miter lim="400000"/>
          </a:ln>
        </p:spPr>
      </p:pic>
      <p:sp>
        <p:nvSpPr>
          <p:cNvPr id="394" name="Shape 394"/>
          <p:cNvSpPr/>
          <p:nvPr/>
        </p:nvSpPr>
        <p:spPr>
          <a:xfrm>
            <a:off x="703384" y="7962900"/>
            <a:ext cx="11788727"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FFFFFF"/>
                </a:solidFill>
                <a:latin typeface="Helvetica Neue"/>
                <a:ea typeface="Helvetica Neue"/>
                <a:cs typeface="Helvetica Neue"/>
                <a:sym typeface="Helvetica Neue"/>
              </a:defRPr>
            </a:lvl1pPr>
          </a:lstStyle>
          <a:p>
            <a:pPr lvl="0">
              <a:defRPr sz="1800">
                <a:solidFill>
                  <a:srgbClr val="000000"/>
                </a:solidFill>
              </a:defRPr>
            </a:pPr>
            <a:r>
              <a:rPr sz="3600" dirty="0">
                <a:solidFill>
                  <a:srgbClr val="FFFFFF"/>
                </a:solidFill>
              </a:rPr>
              <a:t>Antipas was martyred by the idolatrous Roman authorities for his faith in Christ.</a:t>
            </a:r>
          </a:p>
        </p:txBody>
      </p:sp>
    </p:spTree>
  </p:cSld>
  <p:clrMapOvr>
    <a:masterClrMapping/>
  </p:clrMapOvr>
  <p:transition spd="med"/>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6" name="pergamos-filtered.jpg"/>
          <p:cNvPicPr/>
          <p:nvPr/>
        </p:nvPicPr>
        <p:blipFill>
          <a:blip r:embed="rId2">
            <a:extLst/>
          </a:blip>
          <a:srcRect t="7103" r="102" b="7103"/>
          <a:stretch>
            <a:fillRect/>
          </a:stretch>
        </p:blipFill>
        <p:spPr>
          <a:xfrm>
            <a:off x="368300" y="351945"/>
            <a:ext cx="12319000" cy="7932110"/>
          </a:xfrm>
          <a:prstGeom prst="rect">
            <a:avLst/>
          </a:prstGeom>
          <a:ln w="12700">
            <a:miter lim="400000"/>
          </a:ln>
        </p:spPr>
      </p:pic>
      <p:sp>
        <p:nvSpPr>
          <p:cNvPr id="397" name="Shape 397"/>
          <p:cNvSpPr/>
          <p:nvPr/>
        </p:nvSpPr>
        <p:spPr>
          <a:xfrm>
            <a:off x="548640" y="7962900"/>
            <a:ext cx="11910060"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FFFFFF"/>
                </a:solidFill>
                <a:latin typeface="Helvetica Neue"/>
                <a:ea typeface="Helvetica Neue"/>
                <a:cs typeface="Helvetica Neue"/>
                <a:sym typeface="Helvetica Neue"/>
              </a:defRPr>
            </a:lvl1pPr>
          </a:lstStyle>
          <a:p>
            <a:pPr lvl="0">
              <a:defRPr sz="1800">
                <a:solidFill>
                  <a:srgbClr val="000000"/>
                </a:solidFill>
              </a:defRPr>
            </a:pPr>
            <a:r>
              <a:rPr sz="3200" dirty="0">
                <a:solidFill>
                  <a:srgbClr val="FFFFFF"/>
                </a:solidFill>
              </a:rPr>
              <a:t>The brethren were mindful of the danger by the presence of the idolatrous temples towering over them on the hill.</a:t>
            </a:r>
          </a:p>
        </p:txBody>
      </p:sp>
    </p:spTree>
  </p:cSld>
  <p:clrMapOvr>
    <a:masterClrMapping/>
  </p:clrMapOvr>
  <p:transition spd="med"/>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 name="pergamos parchment b.jpg"/>
          <p:cNvPicPr/>
          <p:nvPr/>
        </p:nvPicPr>
        <p:blipFill>
          <a:blip r:embed="rId2">
            <a:extLst/>
          </a:blip>
          <a:srcRect l="11069" r="11126" b="46"/>
          <a:stretch>
            <a:fillRect/>
          </a:stretch>
        </p:blipFill>
        <p:spPr>
          <a:xfrm>
            <a:off x="368300" y="355600"/>
            <a:ext cx="12319000" cy="7928455"/>
          </a:xfrm>
          <a:prstGeom prst="rect">
            <a:avLst/>
          </a:prstGeom>
          <a:ln w="12700">
            <a:miter lim="400000"/>
          </a:ln>
        </p:spPr>
      </p:pic>
      <p:sp>
        <p:nvSpPr>
          <p:cNvPr id="400" name="Shape 400"/>
          <p:cNvSpPr/>
          <p:nvPr/>
        </p:nvSpPr>
        <p:spPr>
          <a:xfrm>
            <a:off x="717452" y="7962900"/>
            <a:ext cx="11741248" cy="1879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l">
              <a:spcBef>
                <a:spcPts val="3200"/>
              </a:spcBef>
              <a:defRPr sz="3600" cap="none">
                <a:solidFill>
                  <a:srgbClr val="FFFFFF"/>
                </a:solidFill>
                <a:latin typeface="Helvetica Neue"/>
                <a:ea typeface="Helvetica Neue"/>
                <a:cs typeface="Helvetica Neue"/>
                <a:sym typeface="Helvetica Neue"/>
              </a:defRPr>
            </a:lvl1pPr>
          </a:lstStyle>
          <a:p>
            <a:pPr lvl="0">
              <a:defRPr sz="1800">
                <a:solidFill>
                  <a:srgbClr val="000000"/>
                </a:solidFill>
              </a:defRPr>
            </a:pPr>
            <a:r>
              <a:rPr sz="3600" dirty="0" err="1">
                <a:solidFill>
                  <a:srgbClr val="FFFFFF"/>
                </a:solidFill>
              </a:rPr>
              <a:t>Pergamos</a:t>
            </a:r>
            <a:r>
              <a:rPr sz="3600" dirty="0">
                <a:solidFill>
                  <a:srgbClr val="FFFFFF"/>
                </a:solidFill>
              </a:rPr>
              <a:t> was where parchment was invented.</a:t>
            </a:r>
          </a:p>
        </p:txBody>
      </p:sp>
    </p:spTree>
  </p:cSld>
  <p:clrMapOvr>
    <a:masterClrMapping/>
  </p:clrMapOvr>
  <p:transition spd="med"/>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Blueprint">
  <a:themeElements>
    <a:clrScheme name="Blueprint">
      <a:dk1>
        <a:srgbClr val="A56D49"/>
      </a:dk1>
      <a:lt1>
        <a:srgbClr val="5C89A5"/>
      </a:lt1>
      <a:dk2>
        <a:srgbClr val="53585F"/>
      </a:dk2>
      <a:lt2>
        <a:srgbClr val="DCDEE0"/>
      </a:lt2>
      <a:accent1>
        <a:srgbClr val="577198"/>
      </a:accent1>
      <a:accent2>
        <a:srgbClr val="59824B"/>
      </a:accent2>
      <a:accent3>
        <a:srgbClr val="B98F20"/>
      </a:accent3>
      <a:accent4>
        <a:srgbClr val="BF6322"/>
      </a:accent4>
      <a:accent5>
        <a:srgbClr val="902422"/>
      </a:accent5>
      <a:accent6>
        <a:srgbClr val="574170"/>
      </a:accent6>
      <a:hlink>
        <a:srgbClr val="0000FF"/>
      </a:hlink>
      <a:folHlink>
        <a:srgbClr val="FF00FF"/>
      </a:folHlink>
    </a:clrScheme>
    <a:fontScheme name="Blueprint">
      <a:majorFont>
        <a:latin typeface="Helvetica Neue Bold Condensed"/>
        <a:ea typeface="Helvetica Neue Bold Condensed"/>
        <a:cs typeface="Helvetica Neue Bold Condensed"/>
      </a:majorFont>
      <a:minorFont>
        <a:latin typeface="Helvetica Neue Light"/>
        <a:ea typeface="Helvetica Neue Light"/>
        <a:cs typeface="Helvetica Neue Light"/>
      </a:minorFont>
    </a:fontScheme>
    <a:fmtScheme name="Bluepri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12700" rotWithShape="0">
              <a:srgbClr val="000000">
                <a:alpha val="50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1"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outerShdw blurRad="25400" dist="42435" dir="2388334" rotWithShape="0">
                <a:srgbClr val="000000">
                  <a:alpha val="48275"/>
                </a:srgbClr>
              </a:outerShdw>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577198"/>
          </a:solidFill>
          <a:prstDash val="solid"/>
          <a:miter lim="400000"/>
        </a:ln>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1" hangingPunct="0">
          <a:lnSpc>
            <a:spcPct val="100000"/>
          </a:lnSpc>
          <a:spcBef>
            <a:spcPts val="0"/>
          </a:spcBef>
          <a:spcAft>
            <a:spcPts val="0"/>
          </a:spcAft>
          <a:buClrTx/>
          <a:buSzTx/>
          <a:buFontTx/>
          <a:buNone/>
          <a:tabLst/>
          <a:defRPr kumimoji="0" sz="3200" b="0" i="0" u="none" strike="noStrike" cap="all" spc="0" normalizeH="0" baseline="0">
            <a:ln>
              <a:noFill/>
            </a:ln>
            <a:solidFill>
              <a:srgbClr val="5C89A5"/>
            </a:solidFill>
            <a:effectLst/>
            <a:uFillTx/>
            <a:latin typeface="+mj-lt"/>
            <a:ea typeface="+mj-ea"/>
            <a:cs typeface="+mj-cs"/>
            <a:sym typeface="Helvetica Neue Bold Condensed"/>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Blueprint">
  <a:themeElements>
    <a:clrScheme name="Blueprint">
      <a:dk1>
        <a:srgbClr val="000000"/>
      </a:dk1>
      <a:lt1>
        <a:srgbClr val="FFFFFF"/>
      </a:lt1>
      <a:dk2>
        <a:srgbClr val="53585F"/>
      </a:dk2>
      <a:lt2>
        <a:srgbClr val="DCDEE0"/>
      </a:lt2>
      <a:accent1>
        <a:srgbClr val="577198"/>
      </a:accent1>
      <a:accent2>
        <a:srgbClr val="59824B"/>
      </a:accent2>
      <a:accent3>
        <a:srgbClr val="B98F20"/>
      </a:accent3>
      <a:accent4>
        <a:srgbClr val="BF6322"/>
      </a:accent4>
      <a:accent5>
        <a:srgbClr val="902422"/>
      </a:accent5>
      <a:accent6>
        <a:srgbClr val="574170"/>
      </a:accent6>
      <a:hlink>
        <a:srgbClr val="0000FF"/>
      </a:hlink>
      <a:folHlink>
        <a:srgbClr val="FF00FF"/>
      </a:folHlink>
    </a:clrScheme>
    <a:fontScheme name="Blueprint">
      <a:majorFont>
        <a:latin typeface="Helvetica Neue Bold Condensed"/>
        <a:ea typeface="Helvetica Neue Bold Condensed"/>
        <a:cs typeface="Helvetica Neue Bold Condensed"/>
      </a:majorFont>
      <a:minorFont>
        <a:latin typeface="Helvetica Neue Light"/>
        <a:ea typeface="Helvetica Neue Light"/>
        <a:cs typeface="Helvetica Neue Light"/>
      </a:minorFont>
    </a:fontScheme>
    <a:fmtScheme name="Bluepri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12700" rotWithShape="0">
              <a:srgbClr val="000000">
                <a:alpha val="50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1"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outerShdw blurRad="25400" dist="42435" dir="2388334" rotWithShape="0">
                <a:srgbClr val="000000">
                  <a:alpha val="48275"/>
                </a:srgbClr>
              </a:outerShdw>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577198"/>
          </a:solidFill>
          <a:prstDash val="solid"/>
          <a:miter lim="400000"/>
        </a:ln>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1" hangingPunct="0">
          <a:lnSpc>
            <a:spcPct val="100000"/>
          </a:lnSpc>
          <a:spcBef>
            <a:spcPts val="0"/>
          </a:spcBef>
          <a:spcAft>
            <a:spcPts val="0"/>
          </a:spcAft>
          <a:buClrTx/>
          <a:buSzTx/>
          <a:buFontTx/>
          <a:buNone/>
          <a:tabLst/>
          <a:defRPr kumimoji="0" sz="3200" b="0" i="0" u="none" strike="noStrike" cap="all" spc="0" normalizeH="0" baseline="0">
            <a:ln>
              <a:noFill/>
            </a:ln>
            <a:solidFill>
              <a:srgbClr val="5C89A5"/>
            </a:solidFill>
            <a:effectLst/>
            <a:uFillTx/>
            <a:latin typeface="+mj-lt"/>
            <a:ea typeface="+mj-ea"/>
            <a:cs typeface="+mj-cs"/>
            <a:sym typeface="Helvetica Neue Bold Condensed"/>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12</TotalTime>
  <Words>1409</Words>
  <Application>Microsoft Office PowerPoint</Application>
  <PresentationFormat>Custom</PresentationFormat>
  <Paragraphs>142</Paragraphs>
  <Slides>114</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114</vt:i4>
      </vt:variant>
    </vt:vector>
  </HeadingPairs>
  <TitlesOfParts>
    <vt:vector size="122" baseType="lpstr">
      <vt:lpstr>Constantia</vt:lpstr>
      <vt:lpstr>Gill Sans</vt:lpstr>
      <vt:lpstr>Helvetica</vt:lpstr>
      <vt:lpstr>Helvetica Neue</vt:lpstr>
      <vt:lpstr>Helvetica Neue Bold Condensed</vt:lpstr>
      <vt:lpstr>Helvetica Neue Light</vt:lpstr>
      <vt:lpstr>Lucida Grande</vt:lpstr>
      <vt:lpstr>Blueprint</vt:lpstr>
      <vt:lpstr>PowerPoint Presentation</vt:lpstr>
      <vt:lpstr>PowerPoint Presentation</vt:lpstr>
      <vt:lpstr>Archaeological Treasures that Confirm the Bible</vt:lpstr>
      <vt:lpstr>PowerPoint Presentation</vt:lpstr>
      <vt:lpstr>Evidence in Asia Minor</vt:lpstr>
      <vt:lpstr>Evidence in Asia Minor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greg schneck</cp:lastModifiedBy>
  <cp:revision>5</cp:revision>
  <dcterms:modified xsi:type="dcterms:W3CDTF">2015-02-06T23:11:49Z</dcterms:modified>
</cp:coreProperties>
</file>