
<file path=[Content_Types].xml><?xml version="1.0" encoding="utf-8"?>
<Types xmlns="http://schemas.openxmlformats.org/package/2006/content-types">
  <Default Extension="png" ContentType="image/png"/>
  <Default Extension="jpeg" ContentType="image/jpeg"/>
  <Default Extension="mov" ContentType="video/quicktime"/>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9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 id="368" r:id="rId114"/>
    <p:sldId id="369" r:id="rId115"/>
    <p:sldId id="370" r:id="rId116"/>
    <p:sldId id="371" r:id="rId117"/>
    <p:sldId id="372" r:id="rId118"/>
    <p:sldId id="373" r:id="rId119"/>
    <p:sldId id="374" r:id="rId120"/>
    <p:sldId id="375" r:id="rId121"/>
    <p:sldId id="376" r:id="rId122"/>
    <p:sldId id="377" r:id="rId123"/>
    <p:sldId id="378" r:id="rId124"/>
    <p:sldId id="379" r:id="rId125"/>
    <p:sldId id="380" r:id="rId126"/>
    <p:sldId id="381" r:id="rId127"/>
    <p:sldId id="382" r:id="rId128"/>
    <p:sldId id="383" r:id="rId129"/>
    <p:sldId id="384" r:id="rId130"/>
    <p:sldId id="385" r:id="rId131"/>
    <p:sldId id="386" r:id="rId132"/>
    <p:sldId id="387" r:id="rId133"/>
    <p:sldId id="388" r:id="rId134"/>
    <p:sldId id="389" r:id="rId135"/>
    <p:sldId id="390" r:id="rId136"/>
    <p:sldId id="391" r:id="rId137"/>
    <p:sldId id="392" r:id="rId138"/>
    <p:sldId id="393" r:id="rId139"/>
    <p:sldId id="394" r:id="rId140"/>
    <p:sldId id="395" r:id="rId141"/>
    <p:sldId id="396" r:id="rId142"/>
    <p:sldId id="397" r:id="rId143"/>
    <p:sldId id="398" r:id="rId144"/>
    <p:sldId id="399" r:id="rId145"/>
    <p:sldId id="400" r:id="rId146"/>
    <p:sldId id="401" r:id="rId147"/>
    <p:sldId id="402" r:id="rId148"/>
    <p:sldId id="403" r:id="rId149"/>
    <p:sldId id="404" r:id="rId150"/>
    <p:sldId id="405" r:id="rId151"/>
    <p:sldId id="406" r:id="rId152"/>
    <p:sldId id="407" r:id="rId153"/>
    <p:sldId id="408" r:id="rId154"/>
    <p:sldId id="409" r:id="rId155"/>
    <p:sldId id="410" r:id="rId156"/>
    <p:sldId id="411" r:id="rId157"/>
    <p:sldId id="412" r:id="rId158"/>
    <p:sldId id="413" r:id="rId159"/>
    <p:sldId id="414" r:id="rId160"/>
    <p:sldId id="415" r:id="rId161"/>
    <p:sldId id="416" r:id="rId162"/>
    <p:sldId id="417" r:id="rId163"/>
    <p:sldId id="418" r:id="rId164"/>
    <p:sldId id="419" r:id="rId165"/>
    <p:sldId id="420" r:id="rId166"/>
    <p:sldId id="421" r:id="rId167"/>
    <p:sldId id="422" r:id="rId168"/>
    <p:sldId id="423" r:id="rId169"/>
    <p:sldId id="424" r:id="rId170"/>
    <p:sldId id="425" r:id="rId171"/>
    <p:sldId id="426" r:id="rId172"/>
    <p:sldId id="427" r:id="rId173"/>
    <p:sldId id="428" r:id="rId174"/>
    <p:sldId id="429" r:id="rId175"/>
    <p:sldId id="430" r:id="rId176"/>
    <p:sldId id="431" r:id="rId177"/>
    <p:sldId id="432" r:id="rId178"/>
    <p:sldId id="433" r:id="rId179"/>
    <p:sldId id="434" r:id="rId180"/>
    <p:sldId id="435" r:id="rId181"/>
    <p:sldId id="436" r:id="rId182"/>
    <p:sldId id="437" r:id="rId183"/>
    <p:sldId id="438" r:id="rId184"/>
    <p:sldId id="439" r:id="rId185"/>
    <p:sldId id="440" r:id="rId186"/>
    <p:sldId id="441" r:id="rId187"/>
    <p:sldId id="442" r:id="rId188"/>
    <p:sldId id="443" r:id="rId189"/>
  </p:sldIdLst>
  <p:sldSz cx="13004800" cy="9753600"/>
  <p:notesSz cx="6858000" cy="9144000"/>
  <p:defaultTextStyle>
    <a:lvl1pPr algn="ctr" defTabSz="584200">
      <a:defRPr sz="3200" cap="all">
        <a:solidFill>
          <a:srgbClr val="5C89A5"/>
        </a:solidFill>
        <a:latin typeface="+mj-lt"/>
        <a:ea typeface="+mj-ea"/>
        <a:cs typeface="+mj-cs"/>
        <a:sym typeface="Helvetica Neue Bold Condensed"/>
      </a:defRPr>
    </a:lvl1pPr>
    <a:lvl2pPr indent="342900" algn="ctr" defTabSz="584200">
      <a:defRPr sz="3200" cap="all">
        <a:solidFill>
          <a:srgbClr val="5C89A5"/>
        </a:solidFill>
        <a:latin typeface="+mj-lt"/>
        <a:ea typeface="+mj-ea"/>
        <a:cs typeface="+mj-cs"/>
        <a:sym typeface="Helvetica Neue Bold Condensed"/>
      </a:defRPr>
    </a:lvl2pPr>
    <a:lvl3pPr indent="685800" algn="ctr" defTabSz="584200">
      <a:defRPr sz="3200" cap="all">
        <a:solidFill>
          <a:srgbClr val="5C89A5"/>
        </a:solidFill>
        <a:latin typeface="+mj-lt"/>
        <a:ea typeface="+mj-ea"/>
        <a:cs typeface="+mj-cs"/>
        <a:sym typeface="Helvetica Neue Bold Condensed"/>
      </a:defRPr>
    </a:lvl3pPr>
    <a:lvl4pPr indent="1028700" algn="ctr" defTabSz="584200">
      <a:defRPr sz="3200" cap="all">
        <a:solidFill>
          <a:srgbClr val="5C89A5"/>
        </a:solidFill>
        <a:latin typeface="+mj-lt"/>
        <a:ea typeface="+mj-ea"/>
        <a:cs typeface="+mj-cs"/>
        <a:sym typeface="Helvetica Neue Bold Condensed"/>
      </a:defRPr>
    </a:lvl4pPr>
    <a:lvl5pPr indent="1371600" algn="ctr" defTabSz="584200">
      <a:defRPr sz="3200" cap="all">
        <a:solidFill>
          <a:srgbClr val="5C89A5"/>
        </a:solidFill>
        <a:latin typeface="+mj-lt"/>
        <a:ea typeface="+mj-ea"/>
        <a:cs typeface="+mj-cs"/>
        <a:sym typeface="Helvetica Neue Bold Condensed"/>
      </a:defRPr>
    </a:lvl5pPr>
    <a:lvl6pPr indent="1714500" algn="ctr" defTabSz="584200">
      <a:defRPr sz="3200" cap="all">
        <a:solidFill>
          <a:srgbClr val="5C89A5"/>
        </a:solidFill>
        <a:latin typeface="+mj-lt"/>
        <a:ea typeface="+mj-ea"/>
        <a:cs typeface="+mj-cs"/>
        <a:sym typeface="Helvetica Neue Bold Condensed"/>
      </a:defRPr>
    </a:lvl6pPr>
    <a:lvl7pPr indent="2057400" algn="ctr" defTabSz="584200">
      <a:defRPr sz="3200" cap="all">
        <a:solidFill>
          <a:srgbClr val="5C89A5"/>
        </a:solidFill>
        <a:latin typeface="+mj-lt"/>
        <a:ea typeface="+mj-ea"/>
        <a:cs typeface="+mj-cs"/>
        <a:sym typeface="Helvetica Neue Bold Condensed"/>
      </a:defRPr>
    </a:lvl7pPr>
    <a:lvl8pPr indent="2400300" algn="ctr" defTabSz="584200">
      <a:defRPr sz="3200" cap="all">
        <a:solidFill>
          <a:srgbClr val="5C89A5"/>
        </a:solidFill>
        <a:latin typeface="+mj-lt"/>
        <a:ea typeface="+mj-ea"/>
        <a:cs typeface="+mj-cs"/>
        <a:sym typeface="Helvetica Neue Bold Condensed"/>
      </a:defRPr>
    </a:lvl8pPr>
    <a:lvl9pPr indent="2743200" algn="ctr" defTabSz="584200">
      <a:defRPr sz="3200" cap="all">
        <a:solidFill>
          <a:srgbClr val="5C89A5"/>
        </a:solidFill>
        <a:latin typeface="+mj-lt"/>
        <a:ea typeface="+mj-ea"/>
        <a:cs typeface="+mj-cs"/>
        <a:sym typeface="Helvetica Neue Bold Condensed"/>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tcStyle>
    </a:firstCol>
    <a:lastRow>
      <a:tcTxStyle>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25400" cap="flat">
              <a:solidFill>
                <a:srgbClr val="66635E"/>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lastRow>
    <a:firstRow>
      <a:tcTxStyle>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tcStyle>
    </a:firstRow>
  </a:tblStyle>
  <a:tblStyle styleId="{C7B018BB-80A7-4F77-B60F-C8B233D01FF8}" styleName="">
    <a:tblBg/>
    <a:wholeTbl>
      <a:tcTxStyle>
        <a:font>
          <a:latin typeface="Helvetica Neue"/>
          <a:ea typeface="Helvetica Neue"/>
          <a:cs typeface="Helvetica Neue"/>
        </a:font>
        <a:srgbClr val="818181"/>
      </a:tcTxStyle>
      <a:tcStyle>
        <a:tcBdr>
          <a:left>
            <a:ln w="12700" cap="flat">
              <a:solidFill>
                <a:srgbClr val="D6D5CB"/>
              </a:solidFill>
              <a:prstDash val="solid"/>
              <a:miter lim="400000"/>
            </a:ln>
          </a:left>
          <a:right>
            <a:ln w="12700" cap="flat">
              <a:solidFill>
                <a:srgbClr val="D6D5CB"/>
              </a:solidFill>
              <a:prstDash val="solid"/>
              <a:miter lim="400000"/>
            </a:ln>
          </a:right>
          <a:top>
            <a:ln w="12700" cap="flat">
              <a:solidFill>
                <a:srgbClr val="D6D5CB"/>
              </a:solidFill>
              <a:prstDash val="solid"/>
              <a:miter lim="400000"/>
            </a:ln>
          </a:top>
          <a:bottom>
            <a:ln w="12700" cap="flat">
              <a:solidFill>
                <a:srgbClr val="D6D5CB"/>
              </a:solidFill>
              <a:prstDash val="solid"/>
              <a:miter lim="400000"/>
            </a:ln>
          </a:bottom>
          <a:insideH>
            <a:ln w="12700" cap="flat">
              <a:solidFill>
                <a:srgbClr val="D6D5CB"/>
              </a:solidFill>
              <a:prstDash val="solid"/>
              <a:miter lim="400000"/>
            </a:ln>
          </a:insideH>
          <a:insideV>
            <a:ln w="12700" cap="flat">
              <a:solidFill>
                <a:srgbClr val="D6D5CB"/>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tcStyle>
    </a:lastRow>
    <a:fir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tcStyle>
    </a:firstRow>
  </a:tblStyle>
  <a:tblStyle styleId="{EEE7283C-3CF3-47DC-8721-378D4A62B228}" styleName="">
    <a:tblBg/>
    <a:wholeTbl>
      <a:tcTxStyle>
        <a:font>
          <a:latin typeface="Helvetica Neue"/>
          <a:ea typeface="Helvetica Neue"/>
          <a:cs typeface="Helvetica Neue"/>
        </a:font>
        <a:srgbClr val="818181"/>
      </a:tcTxStyle>
      <a:tcStyle>
        <a:tcBdr>
          <a:left>
            <a:ln w="12700" cap="flat">
              <a:solidFill>
                <a:srgbClr val="87660F">
                  <a:alpha val="85000"/>
                </a:srgbClr>
              </a:solidFill>
              <a:prstDash val="solid"/>
              <a:miter lim="400000"/>
            </a:ln>
          </a:left>
          <a:right>
            <a:ln w="12700" cap="flat">
              <a:solidFill>
                <a:srgbClr val="87660F">
                  <a:alpha val="85000"/>
                </a:srgbClr>
              </a:solidFill>
              <a:prstDash val="solid"/>
              <a:miter lim="400000"/>
            </a:ln>
          </a:right>
          <a:top>
            <a:ln w="12700" cap="flat">
              <a:solidFill>
                <a:srgbClr val="87660F">
                  <a:alpha val="85000"/>
                </a:srgbClr>
              </a:solidFill>
              <a:prstDash val="solid"/>
              <a:miter lim="400000"/>
            </a:ln>
          </a:top>
          <a:bottom>
            <a:ln w="12700" cap="flat">
              <a:solidFill>
                <a:srgbClr val="87660F">
                  <a:alpha val="85000"/>
                </a:srgbClr>
              </a:solidFill>
              <a:prstDash val="solid"/>
              <a:miter lim="400000"/>
            </a:ln>
          </a:bottom>
          <a:insideH>
            <a:ln w="12700" cap="flat">
              <a:solidFill>
                <a:srgbClr val="87660F">
                  <a:alpha val="85000"/>
                </a:srgbClr>
              </a:solidFill>
              <a:prstDash val="solid"/>
              <a:miter lim="400000"/>
            </a:ln>
          </a:insideH>
          <a:insideV>
            <a:ln w="12700" cap="flat">
              <a:solidFill>
                <a:srgbClr val="87660F">
                  <a:alpha val="85000"/>
                </a:srgbClr>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solidFill>
                <a:srgbClr val="87660F"/>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D6D5CB"/>
              </a:solidFill>
              <a:prstDash val="solid"/>
              <a:miter lim="400000"/>
            </a:ln>
          </a:insideV>
        </a:tcBdr>
      </a:tcStyle>
    </a:firstCol>
    <a:lastRow>
      <a:tcTxStyle>
        <a:font>
          <a:latin typeface="Helvetica Neue"/>
          <a:ea typeface="Helvetica Neue"/>
          <a:cs typeface="Helvetica Neue"/>
        </a:font>
        <a:srgbClr val="818181"/>
      </a:tcTxStyle>
      <a:tcStyle>
        <a:tcBdr>
          <a:left>
            <a:ln w="12700" cap="flat">
              <a:noFill/>
              <a:miter lim="400000"/>
            </a:ln>
          </a:left>
          <a:right>
            <a:ln w="12700" cap="flat">
              <a:noFill/>
              <a:miter lim="400000"/>
            </a:ln>
          </a:right>
          <a:top>
            <a:ln w="25400" cap="flat">
              <a:solidFill>
                <a:srgbClr val="87660F"/>
              </a:solidFill>
              <a:prstDash val="solid"/>
              <a:miter lim="400000"/>
            </a:ln>
          </a:top>
          <a:bottom>
            <a:ln w="12700" cap="flat">
              <a:solidFill>
                <a:srgbClr val="87660F"/>
              </a:solidFill>
              <a:prstDash val="solid"/>
              <a:miter lim="400000"/>
            </a:ln>
          </a:bottom>
          <a:insideH>
            <a:ln w="12700" cap="flat">
              <a:noFill/>
              <a:miter lim="400000"/>
            </a:ln>
          </a:insideH>
          <a:insideV>
            <a:ln w="12700" cap="flat">
              <a:noFill/>
              <a:miter lim="400000"/>
            </a:ln>
          </a:insideV>
        </a:tcBdr>
        <a:fill>
          <a:noFill/>
        </a:fill>
      </a:tcStyle>
    </a:lastRow>
    <a:firstRow>
      <a:tcTxStyle>
        <a:font>
          <a:latin typeface="Helvetica Neue"/>
          <a:ea typeface="Helvetica Neue"/>
          <a:cs typeface="Helvetica Neue"/>
        </a:font>
        <a:srgbClr val="FFFFFF"/>
      </a:tcTxStyle>
      <a:tcStyle>
        <a:tcBdr>
          <a:left>
            <a:ln w="12700" cap="flat">
              <a:solidFill>
                <a:srgbClr val="87660E">
                  <a:alpha val="85000"/>
                </a:srgbClr>
              </a:solidFill>
              <a:prstDash val="solid"/>
              <a:miter lim="400000"/>
            </a:ln>
          </a:left>
          <a:right>
            <a:ln w="12700" cap="flat">
              <a:solidFill>
                <a:srgbClr val="87660E">
                  <a:alpha val="85000"/>
                </a:srgbClr>
              </a:solidFill>
              <a:prstDash val="solid"/>
              <a:miter lim="400000"/>
            </a:ln>
          </a:right>
          <a:top>
            <a:ln w="12700" cap="flat">
              <a:solidFill>
                <a:srgbClr val="87660F"/>
              </a:solidFill>
              <a:prstDash val="solid"/>
              <a:miter lim="400000"/>
            </a:ln>
          </a:top>
          <a:bottom>
            <a:ln w="12700" cap="flat">
              <a:noFill/>
              <a:miter lim="400000"/>
            </a:ln>
          </a:bottom>
          <a:insideH>
            <a:ln w="12700" cap="flat">
              <a:solidFill>
                <a:srgbClr val="87660E">
                  <a:alpha val="85000"/>
                </a:srgbClr>
              </a:solidFill>
              <a:prstDash val="solid"/>
              <a:miter lim="400000"/>
            </a:ln>
          </a:insideH>
          <a:insideV>
            <a:ln w="12700" cap="flat">
              <a:solidFill>
                <a:srgbClr val="87660E">
                  <a:alpha val="85000"/>
                </a:srgbClr>
              </a:solidFill>
              <a:prstDash val="solid"/>
              <a:miter lim="400000"/>
            </a:ln>
          </a:insideV>
        </a:tcBdr>
      </a:tcStyle>
    </a:firstRow>
  </a:tblStyle>
  <a:tblStyle styleId="{CF821DB8-F4EB-4A41-A1BA-3FCAFE7338EE}" styleName="">
    <a:tblBg/>
    <a:wholeTbl>
      <a:tcTxStyle>
        <a:font>
          <a:latin typeface="Helvetica Neue"/>
          <a:ea typeface="Helvetica Neue"/>
          <a:cs typeface="Helvetica Neue"/>
        </a:font>
        <a:srgbClr val="818181"/>
      </a:tcTxStyle>
      <a:tcStyle>
        <a:tcBdr>
          <a:left>
            <a:ln w="25400" cap="rnd">
              <a:solidFill>
                <a:srgbClr val="A2A1A6"/>
              </a:solidFill>
              <a:custDash>
                <a:ds d="100000" sp="200000"/>
              </a:custDash>
              <a:miter lim="400000"/>
            </a:ln>
          </a:left>
          <a:right>
            <a:ln w="25400" cap="rnd">
              <a:solidFill>
                <a:srgbClr val="A2A1A6"/>
              </a:solidFill>
              <a:custDash>
                <a:ds d="100000" sp="200000"/>
              </a:custDash>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25400" cap="rnd">
              <a:solidFill>
                <a:srgbClr val="A2A1A6"/>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tcStyle>
    </a:lastRow>
    <a:firstRow>
      <a:tcTxStyle>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tcStyle>
    </a:firstRow>
  </a:tblStyle>
  <a:tblStyle styleId="{33BA23B1-9221-436E-865A-0063620EA4FD}" styleName="">
    <a:tblBg/>
    <a:wholeTbl>
      <a:tcTxStyle>
        <a:font>
          <a:latin typeface="Helvetica Neue"/>
          <a:ea typeface="Helvetica Neue"/>
          <a:cs typeface="Helvetica Neue"/>
        </a:font>
        <a:srgbClr val="818181"/>
      </a:tcTxStyle>
      <a:tcStyle>
        <a:tcBdr>
          <a:left>
            <a:ln w="12700" cap="flat">
              <a:solidFill>
                <a:srgbClr val="AEADA0"/>
              </a:solidFill>
              <a:prstDash val="solid"/>
              <a:miter lim="400000"/>
            </a:ln>
          </a:left>
          <a:right>
            <a:ln w="12700" cap="flat">
              <a:solidFill>
                <a:srgbClr val="AEADA0"/>
              </a:solidFill>
              <a:prstDash val="solid"/>
              <a:miter lim="400000"/>
            </a:ln>
          </a:right>
          <a:top>
            <a:ln w="12700" cap="flat">
              <a:solidFill>
                <a:srgbClr val="AEADA0"/>
              </a:solidFill>
              <a:prstDash val="solid"/>
              <a:miter lim="400000"/>
            </a:ln>
          </a:top>
          <a:bottom>
            <a:ln w="12700" cap="flat">
              <a:solidFill>
                <a:srgbClr val="AEADA0"/>
              </a:solidFill>
              <a:prstDash val="solid"/>
              <a:miter lim="400000"/>
            </a:ln>
          </a:bottom>
          <a:insideH>
            <a:ln w="12700" cap="flat">
              <a:solidFill>
                <a:srgbClr val="AEADA0"/>
              </a:solidFill>
              <a:prstDash val="solid"/>
              <a:miter lim="400000"/>
            </a:ln>
          </a:insideH>
          <a:insideV>
            <a:ln w="12700" cap="flat">
              <a:solidFill>
                <a:srgbClr val="AEADA0"/>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lastRow>
    <a:fir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Row>
  </a:tblStyle>
  <a:tblStyle styleId="{2708684C-4D16-4618-839F-0558EEFCDFE6}" styleName="">
    <a:tblBg/>
    <a:wholeTbl>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rnd">
              <a:solidFill>
                <a:srgbClr val="83827D"/>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818181"/>
      </a:tcTxStyle>
      <a:tcStyle>
        <a:tcBdr>
          <a:left>
            <a:ln w="12700" cap="flat">
              <a:noFill/>
              <a:miter lim="400000"/>
            </a:ln>
          </a:left>
          <a:right>
            <a:ln w="25400" cap="flat">
              <a:solidFill>
                <a:srgbClr val="83827D"/>
              </a:solidFill>
              <a:prstDash val="solid"/>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flat">
              <a:solidFill>
                <a:srgbClr val="83827D"/>
              </a:solidFill>
              <a:prstDash val="solid"/>
              <a:miter lim="400000"/>
            </a:ln>
          </a:insideV>
        </a:tcBdr>
        <a:fill>
          <a:noFill/>
        </a:fill>
      </a:tcStyle>
    </a:firstCol>
    <a:lastRow>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flat">
              <a:solidFill>
                <a:srgbClr val="83827D"/>
              </a:solidFill>
              <a:prstDash val="solid"/>
              <a:miter lim="400000"/>
            </a:ln>
          </a:top>
          <a:bottom>
            <a:ln w="12700" cap="flat">
              <a:noFill/>
              <a:miter lim="400000"/>
            </a:ln>
          </a:bottom>
          <a:insideH>
            <a:ln w="12700" cap="flat">
              <a:noFill/>
              <a:miter lim="400000"/>
            </a:ln>
          </a:insideH>
          <a:insideV>
            <a:ln w="25400" cap="rnd">
              <a:solidFill>
                <a:srgbClr val="83827D"/>
              </a:solidFill>
              <a:custDash>
                <a:ds d="100000" sp="200000"/>
              </a:custDash>
              <a:miter lim="400000"/>
            </a:ln>
          </a:insideV>
        </a:tcBdr>
        <a:fill>
          <a:noFill/>
        </a:fill>
      </a:tcStyle>
    </a:lastRow>
    <a:firstRow>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12700" cap="flat">
              <a:noFill/>
              <a:miter lim="400000"/>
            </a:ln>
          </a:top>
          <a:bottom>
            <a:ln w="25400" cap="flat">
              <a:solidFill>
                <a:srgbClr val="83827D"/>
              </a:solidFill>
              <a:prstDash val="solid"/>
              <a:miter lim="400000"/>
            </a:ln>
          </a:bottom>
          <a:insideH>
            <a:ln w="12700" cap="flat">
              <a:noFill/>
              <a:miter lim="400000"/>
            </a:ln>
          </a:insideH>
          <a:insideV>
            <a:ln w="25400" cap="rnd">
              <a:solidFill>
                <a:srgbClr val="83827D"/>
              </a:solidFill>
              <a:custDash>
                <a:ds d="100000" sp="200000"/>
              </a:custDash>
              <a:miter lim="400000"/>
            </a:ln>
          </a:insideV>
        </a:tcBdr>
        <a:fill>
          <a:noFill/>
        </a:fill>
      </a:tcStyle>
    </a:firstRow>
  </a:tblStyle>
  <a:tblStyle styleId="{8F44A2F1-9E1F-4B54-A3A2-5F16C0AD49E2}" styleName="">
    <a:tblBg/>
    <a:wholeTbl>
      <a:tcTxStyle b="off" i="off">
        <a:font>
          <a:latin typeface="Palatino"/>
          <a:ea typeface="Palatino"/>
          <a:cs typeface="Palatino"/>
        </a:font>
        <a:srgbClr val="515151"/>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fill>
          <a:noFill/>
        </a:fill>
      </a:tcStyle>
    </a:wholeTbl>
    <a:band2H>
      <a:tcTxStyle/>
      <a:tcStyle>
        <a:tcBdr/>
        <a:fill>
          <a:solidFill>
            <a:srgbClr val="81A5D4">
              <a:alpha val="15000"/>
            </a:srgbClr>
          </a:solidFill>
        </a:fill>
      </a:tcStyle>
    </a:band2H>
    <a:firstCol>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firstCol>
    <a:lastRow>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lastRow>
    <a:firstRow>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firstRow>
  </a:tblStyle>
  <a:tblStyle styleId="{D51ADE6A-740E-44AE-83CC-AE7238B6C88D}" styleName="">
    <a:tblBg/>
    <a:wholeTbl>
      <a:tcTxStyle b="off" i="off">
        <a:font>
          <a:latin typeface="Helvetica Neue"/>
          <a:ea typeface="Helvetica Neue"/>
          <a:cs typeface="Helvetica Neue"/>
        </a:font>
        <a:srgbClr val="818181"/>
      </a:tcTxStyle>
      <a:tcStyle>
        <a:tcBdr>
          <a:left>
            <a:ln w="25400" cap="flat">
              <a:solidFill>
                <a:srgbClr val="A2A1A6"/>
              </a:solidFill>
              <a:prstDash val="solid"/>
              <a:miter lim="400000"/>
            </a:ln>
          </a:left>
          <a:right>
            <a:ln w="25400" cap="flat">
              <a:solidFill>
                <a:srgbClr val="A2A1A6"/>
              </a:solidFill>
              <a:prstDash val="solid"/>
              <a:miter lim="400000"/>
            </a:ln>
          </a:right>
          <a:top>
            <a:ln w="25400" cap="flat">
              <a:solidFill>
                <a:srgbClr val="A2A1A6"/>
              </a:solidFill>
              <a:prstDash val="solid"/>
              <a:miter lim="400000"/>
            </a:ln>
          </a:top>
          <a:bottom>
            <a:ln w="25400" cap="flat">
              <a:solidFill>
                <a:srgbClr val="A2A1A6"/>
              </a:solidFill>
              <a:prstDash val="solid"/>
              <a:miter lim="400000"/>
            </a:ln>
          </a:bottom>
          <a:insideH>
            <a:ln w="25400" cap="flat">
              <a:solidFill>
                <a:srgbClr val="A2A1A6"/>
              </a:solidFill>
              <a:prstDash val="solid"/>
              <a:miter lim="400000"/>
            </a:ln>
          </a:insideH>
          <a:insideV>
            <a:ln w="25400" cap="flat">
              <a:solidFill>
                <a:srgbClr val="A2A1A6"/>
              </a:solidFill>
              <a:prstDash val="solid"/>
              <a:miter lim="400000"/>
            </a:ln>
          </a:insideV>
        </a:tcBdr>
        <a:fill>
          <a:noFill/>
        </a:fill>
      </a:tcStyle>
    </a:wholeTbl>
    <a:band2H>
      <a:tcTxStyle/>
      <a:tcStyle>
        <a:tcBdr/>
        <a:fill>
          <a:solidFill>
            <a:srgbClr val="91908C">
              <a:alpha val="15000"/>
            </a:srgbClr>
          </a:solidFill>
        </a:fill>
      </a:tcStyle>
    </a:band2H>
    <a:firstCol>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firstCol>
    <a:la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508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lastRow>
    <a:fir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34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slide" Target="slides/slide174.xml"/><Relationship Id="rId170" Type="http://schemas.openxmlformats.org/officeDocument/2006/relationships/slide" Target="slides/slide169.xml"/><Relationship Id="rId191" Type="http://schemas.openxmlformats.org/officeDocument/2006/relationships/presProps" Target="pres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viewProps" Target="view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72" Type="http://schemas.openxmlformats.org/officeDocument/2006/relationships/slide" Target="slides/slide171.xml"/><Relationship Id="rId193" Type="http://schemas.openxmlformats.org/officeDocument/2006/relationships/theme" Target="theme/theme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0" Type="http://schemas.openxmlformats.org/officeDocument/2006/relationships/notesMaster" Target="notesMasters/notesMaster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3" name="Shape 53"/>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54" name="Shape 54"/>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3733436687"/>
      </p:ext>
    </p:extLst>
  </p:cSld>
  <p:clrMap bg1="lt1" tx1="dk1" bg2="lt2" tx2="dk2" accent1="accent1" accent2="accent2" accent3="accent3" accent4="accent4" accent5="accent5" accent6="accent6" hlink="hlink" folHlink="folHlink"/>
  <p:notesStyle>
    <a:lvl1pPr defTabSz="584200">
      <a:defRPr sz="2200">
        <a:latin typeface="Lucida Grande"/>
        <a:ea typeface="Lucida Grande"/>
        <a:cs typeface="Lucida Grande"/>
        <a:sym typeface="Lucida Grande"/>
      </a:defRPr>
    </a:lvl1pPr>
    <a:lvl2pPr indent="228600" defTabSz="584200">
      <a:defRPr sz="2200">
        <a:latin typeface="Lucida Grande"/>
        <a:ea typeface="Lucida Grande"/>
        <a:cs typeface="Lucida Grande"/>
        <a:sym typeface="Lucida Grande"/>
      </a:defRPr>
    </a:lvl2pPr>
    <a:lvl3pPr indent="457200" defTabSz="584200">
      <a:defRPr sz="2200">
        <a:latin typeface="Lucida Grande"/>
        <a:ea typeface="Lucida Grande"/>
        <a:cs typeface="Lucida Grande"/>
        <a:sym typeface="Lucida Grande"/>
      </a:defRPr>
    </a:lvl3pPr>
    <a:lvl4pPr indent="685800" defTabSz="584200">
      <a:defRPr sz="2200">
        <a:latin typeface="Lucida Grande"/>
        <a:ea typeface="Lucida Grande"/>
        <a:cs typeface="Lucida Grande"/>
        <a:sym typeface="Lucida Grande"/>
      </a:defRPr>
    </a:lvl4pPr>
    <a:lvl5pPr indent="914400" defTabSz="584200">
      <a:defRPr sz="2200">
        <a:latin typeface="Lucida Grande"/>
        <a:ea typeface="Lucida Grande"/>
        <a:cs typeface="Lucida Grande"/>
        <a:sym typeface="Lucida Grande"/>
      </a:defRPr>
    </a:lvl5pPr>
    <a:lvl6pPr indent="1143000" defTabSz="584200">
      <a:defRPr sz="2200">
        <a:latin typeface="Lucida Grande"/>
        <a:ea typeface="Lucida Grande"/>
        <a:cs typeface="Lucida Grande"/>
        <a:sym typeface="Lucida Grande"/>
      </a:defRPr>
    </a:lvl6pPr>
    <a:lvl7pPr indent="1371600" defTabSz="584200">
      <a:defRPr sz="2200">
        <a:latin typeface="Lucida Grande"/>
        <a:ea typeface="Lucida Grande"/>
        <a:cs typeface="Lucida Grande"/>
        <a:sym typeface="Lucida Grande"/>
      </a:defRPr>
    </a:lvl7pPr>
    <a:lvl8pPr indent="1600200" defTabSz="584200">
      <a:defRPr sz="2200">
        <a:latin typeface="Lucida Grande"/>
        <a:ea typeface="Lucida Grande"/>
        <a:cs typeface="Lucida Grande"/>
        <a:sym typeface="Lucida Grande"/>
      </a:defRPr>
    </a:lvl8pPr>
    <a:lvl9pPr indent="1828800" defTabSz="584200">
      <a:defRPr sz="2200">
        <a:latin typeface="Lucida Grande"/>
        <a:ea typeface="Lucida Grande"/>
        <a:cs typeface="Lucida Grande"/>
        <a:sym typeface="Lucida Grande"/>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6" name="Shape 6"/>
          <p:cNvSpPr>
            <a:spLocks noGrp="1"/>
          </p:cNvSpPr>
          <p:nvPr>
            <p:ph type="title"/>
          </p:nvPr>
        </p:nvSpPr>
        <p:spPr>
          <a:xfrm>
            <a:off x="1270000" y="2044700"/>
            <a:ext cx="10464800" cy="2857500"/>
          </a:xfrm>
          <a:prstGeom prst="rect">
            <a:avLst/>
          </a:prstGeom>
          <a:effectLst>
            <a:outerShdw blurRad="12700" dist="12700" dir="5400000" rotWithShape="0">
              <a:srgbClr val="424242"/>
            </a:outerShdw>
          </a:effectLst>
        </p:spPr>
        <p:txBody>
          <a:bodyPr/>
          <a:lstStyle>
            <a:lvl1pPr>
              <a:defRPr sz="9500" spc="-125">
                <a:solidFill>
                  <a:srgbClr val="E5E5E5"/>
                </a:solidFill>
              </a:defRPr>
            </a:lvl1pPr>
          </a:lstStyle>
          <a:p>
            <a:pPr lvl="0">
              <a:defRPr sz="1800" spc="0">
                <a:solidFill>
                  <a:srgbClr val="000000"/>
                </a:solidFill>
              </a:defRPr>
            </a:pPr>
            <a:r>
              <a:rPr sz="9500" spc="-125">
                <a:solidFill>
                  <a:srgbClr val="E5E5E5"/>
                </a:solidFill>
              </a:rPr>
              <a:t>Title Text</a:t>
            </a:r>
          </a:p>
        </p:txBody>
      </p:sp>
      <p:sp>
        <p:nvSpPr>
          <p:cNvPr id="7" name="Shape 7"/>
          <p:cNvSpPr>
            <a:spLocks noGrp="1"/>
          </p:cNvSpPr>
          <p:nvPr>
            <p:ph type="body" idx="1"/>
          </p:nvPr>
        </p:nvSpPr>
        <p:spPr>
          <a:xfrm>
            <a:off x="1270000" y="5029200"/>
            <a:ext cx="10464800" cy="1092200"/>
          </a:xfrm>
          <a:prstGeom prst="rect">
            <a:avLst/>
          </a:prstGeom>
          <a:effectLst>
            <a:outerShdw blurRad="12700" dist="12700" dir="5400000" rotWithShape="0">
              <a:srgbClr val="424242"/>
            </a:outerShdw>
          </a:effectLst>
        </p:spPr>
        <p:txBody>
          <a:bodyPr lIns="0" tIns="0" rIns="0" bIns="0" anchor="t"/>
          <a:lstStyle>
            <a:lvl1pPr marL="0" indent="0" algn="ctr">
              <a:spcBef>
                <a:spcPts val="0"/>
              </a:spcBef>
              <a:buSzTx/>
              <a:buNone/>
              <a:defRPr sz="3600" spc="-47">
                <a:solidFill>
                  <a:srgbClr val="CBCBCB"/>
                </a:solidFill>
                <a:latin typeface="+mn-lt"/>
                <a:ea typeface="+mn-ea"/>
                <a:cs typeface="+mn-cs"/>
                <a:sym typeface="Copperplate"/>
              </a:defRPr>
            </a:lvl1pPr>
            <a:lvl2pPr marL="0" indent="0" algn="ctr">
              <a:spcBef>
                <a:spcPts val="0"/>
              </a:spcBef>
              <a:buSzTx/>
              <a:buNone/>
              <a:defRPr sz="3600" spc="-47">
                <a:solidFill>
                  <a:srgbClr val="CBCBCB"/>
                </a:solidFill>
                <a:latin typeface="+mn-lt"/>
                <a:ea typeface="+mn-ea"/>
                <a:cs typeface="+mn-cs"/>
                <a:sym typeface="Copperplate"/>
              </a:defRPr>
            </a:lvl2pPr>
            <a:lvl3pPr marL="0" indent="0" algn="ctr">
              <a:spcBef>
                <a:spcPts val="0"/>
              </a:spcBef>
              <a:buSzTx/>
              <a:buNone/>
              <a:defRPr sz="3600" spc="-47">
                <a:solidFill>
                  <a:srgbClr val="CBCBCB"/>
                </a:solidFill>
                <a:latin typeface="+mn-lt"/>
                <a:ea typeface="+mn-ea"/>
                <a:cs typeface="+mn-cs"/>
                <a:sym typeface="Copperplate"/>
              </a:defRPr>
            </a:lvl3pPr>
            <a:lvl4pPr marL="0" indent="0" algn="ctr">
              <a:spcBef>
                <a:spcPts val="0"/>
              </a:spcBef>
              <a:buSzTx/>
              <a:buNone/>
              <a:defRPr sz="3600" spc="-47">
                <a:solidFill>
                  <a:srgbClr val="CBCBCB"/>
                </a:solidFill>
                <a:latin typeface="+mn-lt"/>
                <a:ea typeface="+mn-ea"/>
                <a:cs typeface="+mn-cs"/>
                <a:sym typeface="Copperplate"/>
              </a:defRPr>
            </a:lvl4pPr>
            <a:lvl5pPr marL="0" indent="0" algn="ctr">
              <a:spcBef>
                <a:spcPts val="0"/>
              </a:spcBef>
              <a:buSzTx/>
              <a:buNone/>
              <a:defRPr sz="3600" spc="-47">
                <a:solidFill>
                  <a:srgbClr val="CBCBCB"/>
                </a:solidFill>
                <a:latin typeface="+mn-lt"/>
                <a:ea typeface="+mn-ea"/>
                <a:cs typeface="+mn-cs"/>
                <a:sym typeface="Copperplate"/>
              </a:defRPr>
            </a:lvl5pPr>
          </a:lstStyle>
          <a:p>
            <a:pPr lvl="0">
              <a:defRPr sz="1800" spc="0">
                <a:solidFill>
                  <a:srgbClr val="000000"/>
                </a:solidFill>
              </a:defRPr>
            </a:pPr>
            <a:r>
              <a:rPr sz="3600" spc="-47">
                <a:solidFill>
                  <a:srgbClr val="CBCBCB"/>
                </a:solidFill>
              </a:rPr>
              <a:t>Body Level One</a:t>
            </a:r>
          </a:p>
          <a:p>
            <a:pPr lvl="1">
              <a:defRPr sz="1800" spc="0">
                <a:solidFill>
                  <a:srgbClr val="000000"/>
                </a:solidFill>
              </a:defRPr>
            </a:pPr>
            <a:r>
              <a:rPr sz="3600" spc="-47">
                <a:solidFill>
                  <a:srgbClr val="CBCBCB"/>
                </a:solidFill>
              </a:rPr>
              <a:t>Body Level Two</a:t>
            </a:r>
          </a:p>
          <a:p>
            <a:pPr lvl="2">
              <a:defRPr sz="1800" spc="0">
                <a:solidFill>
                  <a:srgbClr val="000000"/>
                </a:solidFill>
              </a:defRPr>
            </a:pPr>
            <a:r>
              <a:rPr sz="3600" spc="-47">
                <a:solidFill>
                  <a:srgbClr val="CBCBCB"/>
                </a:solidFill>
              </a:rPr>
              <a:t>Body Level Three</a:t>
            </a:r>
          </a:p>
          <a:p>
            <a:pPr lvl="3">
              <a:defRPr sz="1800" spc="0">
                <a:solidFill>
                  <a:srgbClr val="000000"/>
                </a:solidFill>
              </a:defRPr>
            </a:pPr>
            <a:r>
              <a:rPr sz="3600" spc="-47">
                <a:solidFill>
                  <a:srgbClr val="CBCBCB"/>
                </a:solidFill>
              </a:rPr>
              <a:t>Body Level Four</a:t>
            </a:r>
          </a:p>
          <a:p>
            <a:pPr lvl="4">
              <a:defRPr sz="1800" spc="0">
                <a:solidFill>
                  <a:srgbClr val="000000"/>
                </a:solidFill>
              </a:defRPr>
            </a:pPr>
            <a:r>
              <a:rPr sz="3600" spc="-47">
                <a:solidFill>
                  <a:srgbClr val="CBCBCB"/>
                </a:solidFill>
              </a:rPr>
              <a:t>Body Level Five</a:t>
            </a: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Photo - Vertical Lef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7" name="Shape 27"/>
          <p:cNvSpPr>
            <a:spLocks noGrp="1"/>
          </p:cNvSpPr>
          <p:nvPr>
            <p:ph type="title"/>
          </p:nvPr>
        </p:nvSpPr>
        <p:spPr>
          <a:xfrm>
            <a:off x="6197600" y="1409700"/>
            <a:ext cx="5867400" cy="3302000"/>
          </a:xfrm>
          <a:prstGeom prst="rect">
            <a:avLst/>
          </a:prstGeom>
          <a:effectLst>
            <a:outerShdw blurRad="12700" dist="12700" dir="5400000" rotWithShape="0">
              <a:srgbClr val="424242"/>
            </a:outerShdw>
          </a:effectLst>
        </p:spPr>
        <p:txBody>
          <a:bodyPr/>
          <a:lstStyle>
            <a:lvl1pPr>
              <a:defRPr sz="7000" spc="-92">
                <a:solidFill>
                  <a:srgbClr val="E5E5E5"/>
                </a:solidFill>
              </a:defRPr>
            </a:lvl1pPr>
          </a:lstStyle>
          <a:p>
            <a:pPr lvl="0">
              <a:defRPr sz="1800" spc="0">
                <a:solidFill>
                  <a:srgbClr val="000000"/>
                </a:solidFill>
              </a:defRPr>
            </a:pPr>
            <a:r>
              <a:rPr sz="7000" spc="-92">
                <a:solidFill>
                  <a:srgbClr val="E5E5E5"/>
                </a:solidFill>
              </a:rPr>
              <a:t>Title Text</a:t>
            </a:r>
          </a:p>
        </p:txBody>
      </p:sp>
      <p:sp>
        <p:nvSpPr>
          <p:cNvPr id="28" name="Shape 28"/>
          <p:cNvSpPr>
            <a:spLocks noGrp="1"/>
          </p:cNvSpPr>
          <p:nvPr>
            <p:ph type="body" idx="1"/>
          </p:nvPr>
        </p:nvSpPr>
        <p:spPr>
          <a:xfrm>
            <a:off x="6197600" y="4787900"/>
            <a:ext cx="5867400" cy="3302000"/>
          </a:xfrm>
          <a:prstGeom prst="rect">
            <a:avLst/>
          </a:prstGeom>
          <a:effectLst>
            <a:outerShdw blurRad="12700" dist="12700" dir="5400000" rotWithShape="0">
              <a:srgbClr val="424242"/>
            </a:outerShdw>
          </a:effectLst>
        </p:spPr>
        <p:txBody>
          <a:bodyPr lIns="0" tIns="0" rIns="0" bIns="0" anchor="t"/>
          <a:lstStyle>
            <a:lvl1pPr marL="0" indent="0" algn="ctr">
              <a:spcBef>
                <a:spcPts val="0"/>
              </a:spcBef>
              <a:buSzTx/>
              <a:buNone/>
              <a:defRPr sz="3600" spc="-47">
                <a:solidFill>
                  <a:srgbClr val="CBCBCB"/>
                </a:solidFill>
                <a:latin typeface="+mn-lt"/>
                <a:ea typeface="+mn-ea"/>
                <a:cs typeface="+mn-cs"/>
                <a:sym typeface="Copperplate"/>
              </a:defRPr>
            </a:lvl1pPr>
            <a:lvl2pPr marL="0" indent="0" algn="ctr">
              <a:spcBef>
                <a:spcPts val="0"/>
              </a:spcBef>
              <a:buSzTx/>
              <a:buNone/>
              <a:defRPr sz="3600" spc="-47">
                <a:solidFill>
                  <a:srgbClr val="CBCBCB"/>
                </a:solidFill>
                <a:latin typeface="+mn-lt"/>
                <a:ea typeface="+mn-ea"/>
                <a:cs typeface="+mn-cs"/>
                <a:sym typeface="Copperplate"/>
              </a:defRPr>
            </a:lvl2pPr>
            <a:lvl3pPr marL="0" indent="0" algn="ctr">
              <a:spcBef>
                <a:spcPts val="0"/>
              </a:spcBef>
              <a:buSzTx/>
              <a:buNone/>
              <a:defRPr sz="3600" spc="-47">
                <a:solidFill>
                  <a:srgbClr val="CBCBCB"/>
                </a:solidFill>
                <a:latin typeface="+mn-lt"/>
                <a:ea typeface="+mn-ea"/>
                <a:cs typeface="+mn-cs"/>
                <a:sym typeface="Copperplate"/>
              </a:defRPr>
            </a:lvl3pPr>
            <a:lvl4pPr marL="0" indent="0" algn="ctr">
              <a:spcBef>
                <a:spcPts val="0"/>
              </a:spcBef>
              <a:buSzTx/>
              <a:buNone/>
              <a:defRPr sz="3600" spc="-47">
                <a:solidFill>
                  <a:srgbClr val="CBCBCB"/>
                </a:solidFill>
                <a:latin typeface="+mn-lt"/>
                <a:ea typeface="+mn-ea"/>
                <a:cs typeface="+mn-cs"/>
                <a:sym typeface="Copperplate"/>
              </a:defRPr>
            </a:lvl4pPr>
            <a:lvl5pPr marL="0" indent="0" algn="ctr">
              <a:spcBef>
                <a:spcPts val="0"/>
              </a:spcBef>
              <a:buSzTx/>
              <a:buNone/>
              <a:defRPr sz="3600" spc="-47">
                <a:solidFill>
                  <a:srgbClr val="CBCBCB"/>
                </a:solidFill>
                <a:latin typeface="+mn-lt"/>
                <a:ea typeface="+mn-ea"/>
                <a:cs typeface="+mn-cs"/>
                <a:sym typeface="Copperplate"/>
              </a:defRPr>
            </a:lvl5pPr>
          </a:lstStyle>
          <a:p>
            <a:pPr lvl="0">
              <a:defRPr sz="1800" spc="0">
                <a:solidFill>
                  <a:srgbClr val="000000"/>
                </a:solidFill>
              </a:defRPr>
            </a:pPr>
            <a:r>
              <a:rPr sz="3600" spc="-47">
                <a:solidFill>
                  <a:srgbClr val="CBCBCB"/>
                </a:solidFill>
              </a:rPr>
              <a:t>Body Level One</a:t>
            </a:r>
          </a:p>
          <a:p>
            <a:pPr lvl="1">
              <a:defRPr sz="1800" spc="0">
                <a:solidFill>
                  <a:srgbClr val="000000"/>
                </a:solidFill>
              </a:defRPr>
            </a:pPr>
            <a:r>
              <a:rPr sz="3600" spc="-47">
                <a:solidFill>
                  <a:srgbClr val="CBCBCB"/>
                </a:solidFill>
              </a:rPr>
              <a:t>Body Level Two</a:t>
            </a:r>
          </a:p>
          <a:p>
            <a:pPr lvl="2">
              <a:defRPr sz="1800" spc="0">
                <a:solidFill>
                  <a:srgbClr val="000000"/>
                </a:solidFill>
              </a:defRPr>
            </a:pPr>
            <a:r>
              <a:rPr sz="3600" spc="-47">
                <a:solidFill>
                  <a:srgbClr val="CBCBCB"/>
                </a:solidFill>
              </a:rPr>
              <a:t>Body Level Three</a:t>
            </a:r>
          </a:p>
          <a:p>
            <a:pPr lvl="3">
              <a:defRPr sz="1800" spc="0">
                <a:solidFill>
                  <a:srgbClr val="000000"/>
                </a:solidFill>
              </a:defRPr>
            </a:pPr>
            <a:r>
              <a:rPr sz="3600" spc="-47">
                <a:solidFill>
                  <a:srgbClr val="CBCBCB"/>
                </a:solidFill>
              </a:rPr>
              <a:t>Body Level Four</a:t>
            </a:r>
          </a:p>
          <a:p>
            <a:pPr lvl="4">
              <a:defRPr sz="1800" spc="0">
                <a:solidFill>
                  <a:srgbClr val="000000"/>
                </a:solidFill>
              </a:defRPr>
            </a:pPr>
            <a:r>
              <a:rPr sz="3600" spc="-47">
                <a:solidFill>
                  <a:srgbClr val="CBCBCB"/>
                </a:solidFill>
              </a:rPr>
              <a:t>Body Level Five</a:t>
            </a: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30" name="Shape 30"/>
          <p:cNvSpPr>
            <a:spLocks noGrp="1"/>
          </p:cNvSpPr>
          <p:nvPr>
            <p:ph type="title"/>
          </p:nvPr>
        </p:nvSpPr>
        <p:spPr>
          <a:prstGeom prst="rect">
            <a:avLst/>
          </a:prstGeom>
        </p:spPr>
        <p:txBody>
          <a:bodyPr/>
          <a:lstStyle/>
          <a:p>
            <a:pPr lvl="0">
              <a:defRPr sz="1800"/>
            </a:pPr>
            <a:r>
              <a:rPr sz="6400"/>
              <a:t>Title Text</a:t>
            </a:r>
          </a:p>
        </p:txBody>
      </p:sp>
      <p:sp>
        <p:nvSpPr>
          <p:cNvPr id="31" name="Shape 31"/>
          <p:cNvSpPr>
            <a:spLocks noGrp="1"/>
          </p:cNvSpPr>
          <p:nvPr>
            <p:ph type="body" idx="1"/>
          </p:nvPr>
        </p:nvSpPr>
        <p:spPr>
          <a:xfrm>
            <a:off x="1270000" y="2616200"/>
            <a:ext cx="5041900" cy="6286500"/>
          </a:xfrm>
          <a:prstGeom prst="rect">
            <a:avLst/>
          </a:prstGeom>
        </p:spPr>
        <p:txBody>
          <a:bodyPr/>
          <a:lstStyle>
            <a:lvl1pPr marL="843151" indent="-525651">
              <a:spcBef>
                <a:spcPts val="3000"/>
              </a:spcBef>
              <a:defRPr sz="3600"/>
            </a:lvl1pPr>
            <a:lvl2pPr marL="1287651" indent="-525651">
              <a:spcBef>
                <a:spcPts val="3000"/>
              </a:spcBef>
              <a:defRPr sz="3600"/>
            </a:lvl2pPr>
            <a:lvl3pPr marL="1732151" indent="-525651">
              <a:spcBef>
                <a:spcPts val="3000"/>
              </a:spcBef>
              <a:defRPr sz="3600"/>
            </a:lvl3pPr>
            <a:lvl4pPr marL="2176651" indent="-525651">
              <a:spcBef>
                <a:spcPts val="3000"/>
              </a:spcBef>
              <a:defRPr sz="3600"/>
            </a:lvl4pPr>
            <a:lvl5pPr marL="2621151" indent="-525651">
              <a:spcBef>
                <a:spcPts val="3000"/>
              </a:spcBef>
              <a:defRPr sz="3600"/>
            </a:lvl5pPr>
          </a:lstStyle>
          <a:p>
            <a:pPr lvl="0">
              <a:defRPr sz="1800">
                <a:solidFill>
                  <a:srgbClr val="000000"/>
                </a:solidFill>
              </a:defRPr>
            </a:pPr>
            <a:r>
              <a:rPr sz="3600">
                <a:solidFill>
                  <a:srgbClr val="515151"/>
                </a:solidFill>
              </a:rPr>
              <a:t>Body Level One</a:t>
            </a:r>
          </a:p>
          <a:p>
            <a:pPr lvl="1">
              <a:defRPr sz="1800">
                <a:solidFill>
                  <a:srgbClr val="000000"/>
                </a:solidFill>
              </a:defRPr>
            </a:pPr>
            <a:r>
              <a:rPr sz="3600">
                <a:solidFill>
                  <a:srgbClr val="515151"/>
                </a:solidFill>
              </a:rPr>
              <a:t>Body Level Two</a:t>
            </a:r>
          </a:p>
          <a:p>
            <a:pPr lvl="2">
              <a:defRPr sz="1800">
                <a:solidFill>
                  <a:srgbClr val="000000"/>
                </a:solidFill>
              </a:defRPr>
            </a:pPr>
            <a:r>
              <a:rPr sz="3600">
                <a:solidFill>
                  <a:srgbClr val="515151"/>
                </a:solidFill>
              </a:rPr>
              <a:t>Body Level Three</a:t>
            </a:r>
          </a:p>
          <a:p>
            <a:pPr lvl="3">
              <a:defRPr sz="1800">
                <a:solidFill>
                  <a:srgbClr val="000000"/>
                </a:solidFill>
              </a:defRPr>
            </a:pPr>
            <a:r>
              <a:rPr sz="3600">
                <a:solidFill>
                  <a:srgbClr val="515151"/>
                </a:solidFill>
              </a:rPr>
              <a:t>Body Level Four</a:t>
            </a:r>
          </a:p>
          <a:p>
            <a:pPr lvl="4">
              <a:defRPr sz="1800">
                <a:solidFill>
                  <a:srgbClr val="000000"/>
                </a:solidFill>
              </a:defRPr>
            </a:pPr>
            <a:r>
              <a:rPr sz="3600">
                <a:solidFill>
                  <a:srgbClr val="515151"/>
                </a:solidFill>
              </a:rPr>
              <a:t>Body Level Five</a:t>
            </a: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Photo - Horizontal Alt">
    <p:spTree>
      <p:nvGrpSpPr>
        <p:cNvPr id="1" name=""/>
        <p:cNvGrpSpPr/>
        <p:nvPr/>
      </p:nvGrpSpPr>
      <p:grpSpPr>
        <a:xfrm>
          <a:off x="0" y="0"/>
          <a:ext cx="0" cy="0"/>
          <a:chOff x="0" y="0"/>
          <a:chExt cx="0" cy="0"/>
        </a:xfrm>
      </p:grpSpPr>
      <p:sp>
        <p:nvSpPr>
          <p:cNvPr id="33" name="Shape 33"/>
          <p:cNvSpPr>
            <a:spLocks noGrp="1"/>
          </p:cNvSpPr>
          <p:nvPr>
            <p:ph type="title"/>
          </p:nvPr>
        </p:nvSpPr>
        <p:spPr>
          <a:xfrm>
            <a:off x="800100" y="7797800"/>
            <a:ext cx="6350000" cy="1638300"/>
          </a:xfrm>
          <a:prstGeom prst="rect">
            <a:avLst/>
          </a:prstGeom>
        </p:spPr>
        <p:txBody>
          <a:bodyPr anchor="t"/>
          <a:lstStyle>
            <a:lvl1pPr algn="l">
              <a:defRPr sz="4700"/>
            </a:lvl1pPr>
          </a:lstStyle>
          <a:p>
            <a:pPr lvl="0">
              <a:defRPr sz="1800"/>
            </a:pPr>
            <a:r>
              <a:rPr sz="4700"/>
              <a:t>Title Text</a:t>
            </a:r>
          </a:p>
        </p:txBody>
      </p:sp>
      <p:sp>
        <p:nvSpPr>
          <p:cNvPr id="34" name="Shape 34"/>
          <p:cNvSpPr>
            <a:spLocks noGrp="1"/>
          </p:cNvSpPr>
          <p:nvPr>
            <p:ph type="body" idx="1"/>
          </p:nvPr>
        </p:nvSpPr>
        <p:spPr>
          <a:xfrm>
            <a:off x="7759700" y="7797800"/>
            <a:ext cx="5041900" cy="1638300"/>
          </a:xfrm>
          <a:prstGeom prst="rect">
            <a:avLst/>
          </a:prstGeom>
        </p:spPr>
        <p:txBody>
          <a:bodyPr lIns="0" tIns="0" rIns="0" bIns="0" anchor="t"/>
          <a:lstStyle>
            <a:lvl1pPr marL="0" indent="0" defTabSz="457200">
              <a:spcBef>
                <a:spcPts val="0"/>
              </a:spcBef>
              <a:buSzTx/>
              <a:buNone/>
              <a:tabLst>
                <a:tab pos="1066800" algn="l"/>
              </a:tabLst>
              <a:defRPr sz="2000">
                <a:solidFill>
                  <a:srgbClr val="606060"/>
                </a:solidFill>
              </a:defRPr>
            </a:lvl1pPr>
            <a:lvl2pPr marL="0" indent="0" defTabSz="457200">
              <a:spcBef>
                <a:spcPts val="0"/>
              </a:spcBef>
              <a:buSzTx/>
              <a:buNone/>
              <a:tabLst>
                <a:tab pos="1066800" algn="l"/>
              </a:tabLst>
              <a:defRPr sz="2000">
                <a:solidFill>
                  <a:srgbClr val="606060"/>
                </a:solidFill>
              </a:defRPr>
            </a:lvl2pPr>
            <a:lvl3pPr marL="0" indent="0" defTabSz="457200">
              <a:spcBef>
                <a:spcPts val="0"/>
              </a:spcBef>
              <a:buSzTx/>
              <a:buNone/>
              <a:tabLst>
                <a:tab pos="1066800" algn="l"/>
              </a:tabLst>
              <a:defRPr sz="2000">
                <a:solidFill>
                  <a:srgbClr val="606060"/>
                </a:solidFill>
              </a:defRPr>
            </a:lvl3pPr>
            <a:lvl4pPr marL="0" indent="0" defTabSz="457200">
              <a:spcBef>
                <a:spcPts val="0"/>
              </a:spcBef>
              <a:buSzTx/>
              <a:buNone/>
              <a:tabLst>
                <a:tab pos="1066800" algn="l"/>
              </a:tabLst>
              <a:defRPr sz="2000">
                <a:solidFill>
                  <a:srgbClr val="606060"/>
                </a:solidFill>
              </a:defRPr>
            </a:lvl4pPr>
            <a:lvl5pPr marL="0" indent="0" defTabSz="457200">
              <a:spcBef>
                <a:spcPts val="0"/>
              </a:spcBef>
              <a:buSzTx/>
              <a:buNone/>
              <a:tabLst>
                <a:tab pos="1066800" algn="l"/>
              </a:tabLst>
              <a:defRPr sz="2000">
                <a:solidFill>
                  <a:srgbClr val="606060"/>
                </a:solidFill>
              </a:defRPr>
            </a:lvl5pPr>
          </a:lstStyle>
          <a:p>
            <a:pPr lvl="0">
              <a:defRPr sz="1800">
                <a:solidFill>
                  <a:srgbClr val="000000"/>
                </a:solidFill>
              </a:defRPr>
            </a:pPr>
            <a:r>
              <a:rPr sz="2000">
                <a:solidFill>
                  <a:srgbClr val="606060"/>
                </a:solidFill>
              </a:rPr>
              <a:t>Body Level One</a:t>
            </a:r>
          </a:p>
          <a:p>
            <a:pPr lvl="1">
              <a:defRPr sz="1800">
                <a:solidFill>
                  <a:srgbClr val="000000"/>
                </a:solidFill>
              </a:defRPr>
            </a:pPr>
            <a:r>
              <a:rPr sz="2000">
                <a:solidFill>
                  <a:srgbClr val="606060"/>
                </a:solidFill>
              </a:rPr>
              <a:t>Body Level Two</a:t>
            </a:r>
          </a:p>
          <a:p>
            <a:pPr lvl="2">
              <a:defRPr sz="1800">
                <a:solidFill>
                  <a:srgbClr val="000000"/>
                </a:solidFill>
              </a:defRPr>
            </a:pPr>
            <a:r>
              <a:rPr sz="2000">
                <a:solidFill>
                  <a:srgbClr val="606060"/>
                </a:solidFill>
              </a:rPr>
              <a:t>Body Level Three</a:t>
            </a:r>
          </a:p>
          <a:p>
            <a:pPr lvl="3">
              <a:defRPr sz="1800">
                <a:solidFill>
                  <a:srgbClr val="000000"/>
                </a:solidFill>
              </a:defRPr>
            </a:pPr>
            <a:r>
              <a:rPr sz="2000">
                <a:solidFill>
                  <a:srgbClr val="606060"/>
                </a:solidFill>
              </a:rPr>
              <a:t>Body Level Four</a:t>
            </a:r>
          </a:p>
          <a:p>
            <a:pPr lvl="4">
              <a:defRPr sz="1800">
                <a:solidFill>
                  <a:srgbClr val="000000"/>
                </a:solidFill>
              </a:defRPr>
            </a:pPr>
            <a:r>
              <a:rPr sz="2000">
                <a:solidFill>
                  <a:srgbClr val="606060"/>
                </a:solidFill>
              </a:rPr>
              <a:t>Body Level Five</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Photo - Vertical Alt">
    <p:spTree>
      <p:nvGrpSpPr>
        <p:cNvPr id="1" name=""/>
        <p:cNvGrpSpPr/>
        <p:nvPr/>
      </p:nvGrpSpPr>
      <p:grpSpPr>
        <a:xfrm>
          <a:off x="0" y="0"/>
          <a:ext cx="0" cy="0"/>
          <a:chOff x="0" y="0"/>
          <a:chExt cx="0" cy="0"/>
        </a:xfrm>
      </p:grpSpPr>
      <p:sp>
        <p:nvSpPr>
          <p:cNvPr id="36" name="Shape 36"/>
          <p:cNvSpPr>
            <a:spLocks noGrp="1"/>
          </p:cNvSpPr>
          <p:nvPr>
            <p:ph type="title"/>
          </p:nvPr>
        </p:nvSpPr>
        <p:spPr>
          <a:xfrm>
            <a:off x="7200900" y="698500"/>
            <a:ext cx="5689600" cy="1638300"/>
          </a:xfrm>
          <a:prstGeom prst="rect">
            <a:avLst/>
          </a:prstGeom>
          <a:effectLst>
            <a:outerShdw blurRad="12700" dist="12700" dir="5400000" rotWithShape="0">
              <a:srgbClr val="FFFFFF"/>
            </a:outerShdw>
          </a:effectLst>
        </p:spPr>
        <p:txBody>
          <a:bodyPr anchor="t"/>
          <a:lstStyle>
            <a:lvl1pPr algn="l" defTabSz="457200">
              <a:tabLst>
                <a:tab pos="1066800" algn="l"/>
              </a:tabLst>
              <a:defRPr sz="3800" spc="230">
                <a:solidFill>
                  <a:srgbClr val="232323"/>
                </a:solidFill>
              </a:defRPr>
            </a:lvl1pPr>
          </a:lstStyle>
          <a:p>
            <a:pPr lvl="0">
              <a:defRPr sz="1800" spc="0">
                <a:solidFill>
                  <a:srgbClr val="000000"/>
                </a:solidFill>
              </a:defRPr>
            </a:pPr>
            <a:r>
              <a:rPr sz="3800" spc="230">
                <a:solidFill>
                  <a:srgbClr val="232323"/>
                </a:solidFill>
              </a:rPr>
              <a:t>Title Text</a:t>
            </a:r>
          </a:p>
        </p:txBody>
      </p:sp>
      <p:sp>
        <p:nvSpPr>
          <p:cNvPr id="37" name="Shape 37"/>
          <p:cNvSpPr>
            <a:spLocks noGrp="1"/>
          </p:cNvSpPr>
          <p:nvPr>
            <p:ph type="body" idx="1"/>
          </p:nvPr>
        </p:nvSpPr>
        <p:spPr>
          <a:xfrm>
            <a:off x="7200900" y="7467600"/>
            <a:ext cx="5689600" cy="1638300"/>
          </a:xfrm>
          <a:prstGeom prst="rect">
            <a:avLst/>
          </a:prstGeom>
        </p:spPr>
        <p:txBody>
          <a:bodyPr lIns="0" tIns="0" rIns="0" bIns="0" anchor="b"/>
          <a:lstStyle>
            <a:lvl1pPr marL="0" indent="0" defTabSz="457200">
              <a:spcBef>
                <a:spcPts val="0"/>
              </a:spcBef>
              <a:buSzTx/>
              <a:buNone/>
              <a:tabLst>
                <a:tab pos="1066800" algn="l"/>
              </a:tabLst>
              <a:defRPr sz="2000">
                <a:solidFill>
                  <a:srgbClr val="606060"/>
                </a:solidFill>
              </a:defRPr>
            </a:lvl1pPr>
            <a:lvl2pPr marL="0" indent="0" defTabSz="457200">
              <a:spcBef>
                <a:spcPts val="0"/>
              </a:spcBef>
              <a:buSzTx/>
              <a:buNone/>
              <a:tabLst>
                <a:tab pos="1066800" algn="l"/>
              </a:tabLst>
              <a:defRPr sz="2000">
                <a:solidFill>
                  <a:srgbClr val="606060"/>
                </a:solidFill>
              </a:defRPr>
            </a:lvl2pPr>
            <a:lvl3pPr marL="0" indent="0" defTabSz="457200">
              <a:spcBef>
                <a:spcPts val="0"/>
              </a:spcBef>
              <a:buSzTx/>
              <a:buNone/>
              <a:tabLst>
                <a:tab pos="1066800" algn="l"/>
              </a:tabLst>
              <a:defRPr sz="2000">
                <a:solidFill>
                  <a:srgbClr val="606060"/>
                </a:solidFill>
              </a:defRPr>
            </a:lvl3pPr>
            <a:lvl4pPr marL="0" indent="0" defTabSz="457200">
              <a:spcBef>
                <a:spcPts val="0"/>
              </a:spcBef>
              <a:buSzTx/>
              <a:buNone/>
              <a:tabLst>
                <a:tab pos="1066800" algn="l"/>
              </a:tabLst>
              <a:defRPr sz="2000">
                <a:solidFill>
                  <a:srgbClr val="606060"/>
                </a:solidFill>
              </a:defRPr>
            </a:lvl4pPr>
            <a:lvl5pPr marL="0" indent="0" defTabSz="457200">
              <a:spcBef>
                <a:spcPts val="0"/>
              </a:spcBef>
              <a:buSzTx/>
              <a:buNone/>
              <a:tabLst>
                <a:tab pos="1066800" algn="l"/>
              </a:tabLst>
              <a:defRPr sz="2000">
                <a:solidFill>
                  <a:srgbClr val="606060"/>
                </a:solidFill>
              </a:defRPr>
            </a:lvl5pPr>
          </a:lstStyle>
          <a:p>
            <a:pPr lvl="0">
              <a:defRPr sz="1800">
                <a:solidFill>
                  <a:srgbClr val="000000"/>
                </a:solidFill>
              </a:defRPr>
            </a:pPr>
            <a:r>
              <a:rPr sz="2000">
                <a:solidFill>
                  <a:srgbClr val="606060"/>
                </a:solidFill>
              </a:rPr>
              <a:t>Body Level One</a:t>
            </a:r>
          </a:p>
          <a:p>
            <a:pPr lvl="1">
              <a:defRPr sz="1800">
                <a:solidFill>
                  <a:srgbClr val="000000"/>
                </a:solidFill>
              </a:defRPr>
            </a:pPr>
            <a:r>
              <a:rPr sz="2000">
                <a:solidFill>
                  <a:srgbClr val="606060"/>
                </a:solidFill>
              </a:rPr>
              <a:t>Body Level Two</a:t>
            </a:r>
          </a:p>
          <a:p>
            <a:pPr lvl="2">
              <a:defRPr sz="1800">
                <a:solidFill>
                  <a:srgbClr val="000000"/>
                </a:solidFill>
              </a:defRPr>
            </a:pPr>
            <a:r>
              <a:rPr sz="2000">
                <a:solidFill>
                  <a:srgbClr val="606060"/>
                </a:solidFill>
              </a:rPr>
              <a:t>Body Level Three</a:t>
            </a:r>
          </a:p>
          <a:p>
            <a:pPr lvl="3">
              <a:defRPr sz="1800">
                <a:solidFill>
                  <a:srgbClr val="000000"/>
                </a:solidFill>
              </a:defRPr>
            </a:pPr>
            <a:r>
              <a:rPr sz="2000">
                <a:solidFill>
                  <a:srgbClr val="606060"/>
                </a:solidFill>
              </a:rPr>
              <a:t>Body Level Four</a:t>
            </a:r>
          </a:p>
          <a:p>
            <a:pPr lvl="4">
              <a:defRPr sz="1800">
                <a:solidFill>
                  <a:srgbClr val="000000"/>
                </a:solidFill>
              </a:defRPr>
            </a:pPr>
            <a:r>
              <a:rPr sz="2000">
                <a:solidFill>
                  <a:srgbClr val="606060"/>
                </a:solidFill>
              </a:rPr>
              <a:t>Body Level Five</a:t>
            </a: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Photo - Panoramic">
    <p:spTree>
      <p:nvGrpSpPr>
        <p:cNvPr id="1" name=""/>
        <p:cNvGrpSpPr/>
        <p:nvPr/>
      </p:nvGrpSpPr>
      <p:grpSpPr>
        <a:xfrm>
          <a:off x="0" y="0"/>
          <a:ext cx="0" cy="0"/>
          <a:chOff x="0" y="0"/>
          <a:chExt cx="0" cy="0"/>
        </a:xfrm>
      </p:grpSpPr>
      <p:sp>
        <p:nvSpPr>
          <p:cNvPr id="39" name="Shape 39"/>
          <p:cNvSpPr>
            <a:spLocks noGrp="1"/>
          </p:cNvSpPr>
          <p:nvPr>
            <p:ph type="title"/>
          </p:nvPr>
        </p:nvSpPr>
        <p:spPr>
          <a:xfrm>
            <a:off x="800100" y="7797800"/>
            <a:ext cx="6350000" cy="1638300"/>
          </a:xfrm>
          <a:prstGeom prst="rect">
            <a:avLst/>
          </a:prstGeom>
        </p:spPr>
        <p:txBody>
          <a:bodyPr anchor="t"/>
          <a:lstStyle>
            <a:lvl1pPr algn="l">
              <a:defRPr sz="4700"/>
            </a:lvl1pPr>
          </a:lstStyle>
          <a:p>
            <a:pPr lvl="0">
              <a:defRPr sz="1800"/>
            </a:pPr>
            <a:r>
              <a:rPr sz="4700"/>
              <a:t>Title Text</a:t>
            </a:r>
          </a:p>
        </p:txBody>
      </p:sp>
      <p:sp>
        <p:nvSpPr>
          <p:cNvPr id="40" name="Shape 40"/>
          <p:cNvSpPr>
            <a:spLocks noGrp="1"/>
          </p:cNvSpPr>
          <p:nvPr>
            <p:ph type="body" idx="1"/>
          </p:nvPr>
        </p:nvSpPr>
        <p:spPr>
          <a:xfrm>
            <a:off x="7759700" y="7797800"/>
            <a:ext cx="5041900" cy="1638300"/>
          </a:xfrm>
          <a:prstGeom prst="rect">
            <a:avLst/>
          </a:prstGeom>
        </p:spPr>
        <p:txBody>
          <a:bodyPr lIns="0" tIns="0" rIns="0" bIns="0" anchor="t"/>
          <a:lstStyle>
            <a:lvl1pPr marL="0" indent="0" defTabSz="457200">
              <a:spcBef>
                <a:spcPts val="0"/>
              </a:spcBef>
              <a:buSzTx/>
              <a:buNone/>
              <a:tabLst>
                <a:tab pos="1066800" algn="l"/>
              </a:tabLst>
              <a:defRPr sz="2000">
                <a:solidFill>
                  <a:srgbClr val="606060"/>
                </a:solidFill>
              </a:defRPr>
            </a:lvl1pPr>
            <a:lvl2pPr marL="0" indent="0" defTabSz="457200">
              <a:spcBef>
                <a:spcPts val="0"/>
              </a:spcBef>
              <a:buSzTx/>
              <a:buNone/>
              <a:tabLst>
                <a:tab pos="1066800" algn="l"/>
              </a:tabLst>
              <a:defRPr sz="2000">
                <a:solidFill>
                  <a:srgbClr val="606060"/>
                </a:solidFill>
              </a:defRPr>
            </a:lvl2pPr>
            <a:lvl3pPr marL="0" indent="0" defTabSz="457200">
              <a:spcBef>
                <a:spcPts val="0"/>
              </a:spcBef>
              <a:buSzTx/>
              <a:buNone/>
              <a:tabLst>
                <a:tab pos="1066800" algn="l"/>
              </a:tabLst>
              <a:defRPr sz="2000">
                <a:solidFill>
                  <a:srgbClr val="606060"/>
                </a:solidFill>
              </a:defRPr>
            </a:lvl3pPr>
            <a:lvl4pPr marL="0" indent="0" defTabSz="457200">
              <a:spcBef>
                <a:spcPts val="0"/>
              </a:spcBef>
              <a:buSzTx/>
              <a:buNone/>
              <a:tabLst>
                <a:tab pos="1066800" algn="l"/>
              </a:tabLst>
              <a:defRPr sz="2000">
                <a:solidFill>
                  <a:srgbClr val="606060"/>
                </a:solidFill>
              </a:defRPr>
            </a:lvl4pPr>
            <a:lvl5pPr marL="0" indent="0" defTabSz="457200">
              <a:spcBef>
                <a:spcPts val="0"/>
              </a:spcBef>
              <a:buSzTx/>
              <a:buNone/>
              <a:tabLst>
                <a:tab pos="1066800" algn="l"/>
              </a:tabLst>
              <a:defRPr sz="2000">
                <a:solidFill>
                  <a:srgbClr val="606060"/>
                </a:solidFill>
              </a:defRPr>
            </a:lvl5pPr>
          </a:lstStyle>
          <a:p>
            <a:pPr lvl="0">
              <a:defRPr sz="1800">
                <a:solidFill>
                  <a:srgbClr val="000000"/>
                </a:solidFill>
              </a:defRPr>
            </a:pPr>
            <a:r>
              <a:rPr sz="2000">
                <a:solidFill>
                  <a:srgbClr val="606060"/>
                </a:solidFill>
              </a:rPr>
              <a:t>Body Level One</a:t>
            </a:r>
          </a:p>
          <a:p>
            <a:pPr lvl="1">
              <a:defRPr sz="1800">
                <a:solidFill>
                  <a:srgbClr val="000000"/>
                </a:solidFill>
              </a:defRPr>
            </a:pPr>
            <a:r>
              <a:rPr sz="2000">
                <a:solidFill>
                  <a:srgbClr val="606060"/>
                </a:solidFill>
              </a:rPr>
              <a:t>Body Level Two</a:t>
            </a:r>
          </a:p>
          <a:p>
            <a:pPr lvl="2">
              <a:defRPr sz="1800">
                <a:solidFill>
                  <a:srgbClr val="000000"/>
                </a:solidFill>
              </a:defRPr>
            </a:pPr>
            <a:r>
              <a:rPr sz="2000">
                <a:solidFill>
                  <a:srgbClr val="606060"/>
                </a:solidFill>
              </a:rPr>
              <a:t>Body Level Three</a:t>
            </a:r>
          </a:p>
          <a:p>
            <a:pPr lvl="3">
              <a:defRPr sz="1800">
                <a:solidFill>
                  <a:srgbClr val="000000"/>
                </a:solidFill>
              </a:defRPr>
            </a:pPr>
            <a:r>
              <a:rPr sz="2000">
                <a:solidFill>
                  <a:srgbClr val="606060"/>
                </a:solidFill>
              </a:rPr>
              <a:t>Body Level Four</a:t>
            </a:r>
          </a:p>
          <a:p>
            <a:pPr lvl="4">
              <a:defRPr sz="1800">
                <a:solidFill>
                  <a:srgbClr val="000000"/>
                </a:solidFill>
              </a:defRPr>
            </a:pPr>
            <a:r>
              <a:rPr sz="2000">
                <a:solidFill>
                  <a:srgbClr val="606060"/>
                </a:solidFill>
              </a:rPr>
              <a:t>Body Level Five</a:t>
            </a: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Photo - Square">
    <p:spTree>
      <p:nvGrpSpPr>
        <p:cNvPr id="1" name=""/>
        <p:cNvGrpSpPr/>
        <p:nvPr/>
      </p:nvGrpSpPr>
      <p:grpSpPr>
        <a:xfrm>
          <a:off x="0" y="0"/>
          <a:ext cx="0" cy="0"/>
          <a:chOff x="0" y="0"/>
          <a:chExt cx="0" cy="0"/>
        </a:xfrm>
      </p:grpSpPr>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Photo - Big">
    <p:spTree>
      <p:nvGrpSpPr>
        <p:cNvPr id="1" name=""/>
        <p:cNvGrpSpPr/>
        <p:nvPr/>
      </p:nvGrpSpPr>
      <p:grpSpPr>
        <a:xfrm>
          <a:off x="0" y="0"/>
          <a:ext cx="0" cy="0"/>
          <a:chOff x="0" y="0"/>
          <a:chExt cx="0" cy="0"/>
        </a:xfrm>
      </p:grpSpPr>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amp; Bullets - Left">
    <p:spTree>
      <p:nvGrpSpPr>
        <p:cNvPr id="1" name=""/>
        <p:cNvGrpSpPr/>
        <p:nvPr/>
      </p:nvGrpSpPr>
      <p:grpSpPr>
        <a:xfrm>
          <a:off x="0" y="0"/>
          <a:ext cx="0" cy="0"/>
          <a:chOff x="0" y="0"/>
          <a:chExt cx="0" cy="0"/>
        </a:xfrm>
      </p:grpSpPr>
      <p:sp>
        <p:nvSpPr>
          <p:cNvPr id="44" name="Shape 44"/>
          <p:cNvSpPr>
            <a:spLocks noGrp="1"/>
          </p:cNvSpPr>
          <p:nvPr>
            <p:ph type="title"/>
          </p:nvPr>
        </p:nvSpPr>
        <p:spPr>
          <a:prstGeom prst="rect">
            <a:avLst/>
          </a:prstGeom>
        </p:spPr>
        <p:txBody>
          <a:bodyPr/>
          <a:lstStyle/>
          <a:p>
            <a:pPr lvl="0">
              <a:defRPr sz="1800"/>
            </a:pPr>
            <a:r>
              <a:rPr sz="6400"/>
              <a:t>Title Text</a:t>
            </a:r>
          </a:p>
        </p:txBody>
      </p:sp>
      <p:sp>
        <p:nvSpPr>
          <p:cNvPr id="45" name="Shape 45"/>
          <p:cNvSpPr>
            <a:spLocks noGrp="1"/>
          </p:cNvSpPr>
          <p:nvPr>
            <p:ph type="body" idx="1"/>
          </p:nvPr>
        </p:nvSpPr>
        <p:spPr>
          <a:xfrm>
            <a:off x="1270000" y="2616200"/>
            <a:ext cx="5041900" cy="6286500"/>
          </a:xfrm>
          <a:prstGeom prst="rect">
            <a:avLst/>
          </a:prstGeom>
        </p:spPr>
        <p:txBody>
          <a:bodyPr/>
          <a:lstStyle>
            <a:lvl1pPr marL="843151" indent="-525651">
              <a:spcBef>
                <a:spcPts val="3000"/>
              </a:spcBef>
              <a:defRPr sz="3600"/>
            </a:lvl1pPr>
            <a:lvl2pPr marL="1287651" indent="-525651">
              <a:spcBef>
                <a:spcPts val="3000"/>
              </a:spcBef>
              <a:defRPr sz="3600"/>
            </a:lvl2pPr>
            <a:lvl3pPr marL="1732151" indent="-525651">
              <a:spcBef>
                <a:spcPts val="3000"/>
              </a:spcBef>
              <a:defRPr sz="3600"/>
            </a:lvl3pPr>
            <a:lvl4pPr marL="2176651" indent="-525651">
              <a:spcBef>
                <a:spcPts val="3000"/>
              </a:spcBef>
              <a:defRPr sz="3600"/>
            </a:lvl4pPr>
            <a:lvl5pPr marL="2621151" indent="-525651">
              <a:spcBef>
                <a:spcPts val="3000"/>
              </a:spcBef>
              <a:defRPr sz="3600"/>
            </a:lvl5pPr>
          </a:lstStyle>
          <a:p>
            <a:pPr lvl="0">
              <a:defRPr sz="1800">
                <a:solidFill>
                  <a:srgbClr val="000000"/>
                </a:solidFill>
              </a:defRPr>
            </a:pPr>
            <a:r>
              <a:rPr sz="3600">
                <a:solidFill>
                  <a:srgbClr val="515151"/>
                </a:solidFill>
              </a:rPr>
              <a:t>Body Level One</a:t>
            </a:r>
          </a:p>
          <a:p>
            <a:pPr lvl="1">
              <a:defRPr sz="1800">
                <a:solidFill>
                  <a:srgbClr val="000000"/>
                </a:solidFill>
              </a:defRPr>
            </a:pPr>
            <a:r>
              <a:rPr sz="3600">
                <a:solidFill>
                  <a:srgbClr val="515151"/>
                </a:solidFill>
              </a:rPr>
              <a:t>Body Level Two</a:t>
            </a:r>
          </a:p>
          <a:p>
            <a:pPr lvl="2">
              <a:defRPr sz="1800">
                <a:solidFill>
                  <a:srgbClr val="000000"/>
                </a:solidFill>
              </a:defRPr>
            </a:pPr>
            <a:r>
              <a:rPr sz="3600">
                <a:solidFill>
                  <a:srgbClr val="515151"/>
                </a:solidFill>
              </a:rPr>
              <a:t>Body Level Three</a:t>
            </a:r>
          </a:p>
          <a:p>
            <a:pPr lvl="3">
              <a:defRPr sz="1800">
                <a:solidFill>
                  <a:srgbClr val="000000"/>
                </a:solidFill>
              </a:defRPr>
            </a:pPr>
            <a:r>
              <a:rPr sz="3600">
                <a:solidFill>
                  <a:srgbClr val="515151"/>
                </a:solidFill>
              </a:rPr>
              <a:t>Body Level Four</a:t>
            </a:r>
          </a:p>
          <a:p>
            <a:pPr lvl="4">
              <a:defRPr sz="1800">
                <a:solidFill>
                  <a:srgbClr val="000000"/>
                </a:solidFill>
              </a:defRPr>
            </a:pPr>
            <a:r>
              <a:rPr sz="3600">
                <a:solidFill>
                  <a:srgbClr val="515151"/>
                </a:solidFill>
              </a:rPr>
              <a:t>Body Level Five</a:t>
            </a: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amp; Bullets - Right">
    <p:spTree>
      <p:nvGrpSpPr>
        <p:cNvPr id="1" name=""/>
        <p:cNvGrpSpPr/>
        <p:nvPr/>
      </p:nvGrpSpPr>
      <p:grpSpPr>
        <a:xfrm>
          <a:off x="0" y="0"/>
          <a:ext cx="0" cy="0"/>
          <a:chOff x="0" y="0"/>
          <a:chExt cx="0" cy="0"/>
        </a:xfrm>
      </p:grpSpPr>
      <p:sp>
        <p:nvSpPr>
          <p:cNvPr id="47" name="Shape 47"/>
          <p:cNvSpPr>
            <a:spLocks noGrp="1"/>
          </p:cNvSpPr>
          <p:nvPr>
            <p:ph type="title"/>
          </p:nvPr>
        </p:nvSpPr>
        <p:spPr>
          <a:prstGeom prst="rect">
            <a:avLst/>
          </a:prstGeom>
        </p:spPr>
        <p:txBody>
          <a:bodyPr/>
          <a:lstStyle/>
          <a:p>
            <a:pPr lvl="0">
              <a:defRPr sz="1800"/>
            </a:pPr>
            <a:r>
              <a:rPr sz="6400"/>
              <a:t>Title Text</a:t>
            </a:r>
          </a:p>
        </p:txBody>
      </p:sp>
      <p:sp>
        <p:nvSpPr>
          <p:cNvPr id="48" name="Shape 48"/>
          <p:cNvSpPr>
            <a:spLocks noGrp="1"/>
          </p:cNvSpPr>
          <p:nvPr>
            <p:ph type="body" idx="1"/>
          </p:nvPr>
        </p:nvSpPr>
        <p:spPr>
          <a:xfrm>
            <a:off x="7772400" y="2616200"/>
            <a:ext cx="3962400" cy="6286500"/>
          </a:xfrm>
          <a:prstGeom prst="rect">
            <a:avLst/>
          </a:prstGeom>
        </p:spPr>
        <p:txBody>
          <a:bodyPr/>
          <a:lstStyle>
            <a:lvl1pPr marL="843151" indent="-525651">
              <a:spcBef>
                <a:spcPts val="3000"/>
              </a:spcBef>
              <a:defRPr sz="3600"/>
            </a:lvl1pPr>
            <a:lvl2pPr marL="1287651" indent="-525651">
              <a:spcBef>
                <a:spcPts val="3000"/>
              </a:spcBef>
              <a:defRPr sz="3600"/>
            </a:lvl2pPr>
            <a:lvl3pPr marL="1732151" indent="-525651">
              <a:spcBef>
                <a:spcPts val="3000"/>
              </a:spcBef>
              <a:defRPr sz="3600"/>
            </a:lvl3pPr>
            <a:lvl4pPr marL="2176651" indent="-525651">
              <a:spcBef>
                <a:spcPts val="3000"/>
              </a:spcBef>
              <a:defRPr sz="3600"/>
            </a:lvl4pPr>
            <a:lvl5pPr marL="2621151" indent="-525651">
              <a:spcBef>
                <a:spcPts val="3000"/>
              </a:spcBef>
              <a:defRPr sz="3600"/>
            </a:lvl5pPr>
          </a:lstStyle>
          <a:p>
            <a:pPr lvl="0">
              <a:defRPr sz="1800">
                <a:solidFill>
                  <a:srgbClr val="000000"/>
                </a:solidFill>
              </a:defRPr>
            </a:pPr>
            <a:r>
              <a:rPr sz="3600">
                <a:solidFill>
                  <a:srgbClr val="515151"/>
                </a:solidFill>
              </a:rPr>
              <a:t>Body Level One</a:t>
            </a:r>
          </a:p>
          <a:p>
            <a:pPr lvl="1">
              <a:defRPr sz="1800">
                <a:solidFill>
                  <a:srgbClr val="000000"/>
                </a:solidFill>
              </a:defRPr>
            </a:pPr>
            <a:r>
              <a:rPr sz="3600">
                <a:solidFill>
                  <a:srgbClr val="515151"/>
                </a:solidFill>
              </a:rPr>
              <a:t>Body Level Two</a:t>
            </a:r>
          </a:p>
          <a:p>
            <a:pPr lvl="2">
              <a:defRPr sz="1800">
                <a:solidFill>
                  <a:srgbClr val="000000"/>
                </a:solidFill>
              </a:defRPr>
            </a:pPr>
            <a:r>
              <a:rPr sz="3600">
                <a:solidFill>
                  <a:srgbClr val="515151"/>
                </a:solidFill>
              </a:rPr>
              <a:t>Body Level Three</a:t>
            </a:r>
          </a:p>
          <a:p>
            <a:pPr lvl="3">
              <a:defRPr sz="1800">
                <a:solidFill>
                  <a:srgbClr val="000000"/>
                </a:solidFill>
              </a:defRPr>
            </a:pPr>
            <a:r>
              <a:rPr sz="3600">
                <a:solidFill>
                  <a:srgbClr val="515151"/>
                </a:solidFill>
              </a:rPr>
              <a:t>Body Level Four</a:t>
            </a:r>
          </a:p>
          <a:p>
            <a:pPr lvl="4">
              <a:defRPr sz="1800">
                <a:solidFill>
                  <a:srgbClr val="000000"/>
                </a:solidFill>
              </a:defRPr>
            </a:pPr>
            <a:r>
              <a:rPr sz="3600">
                <a:solidFill>
                  <a:srgbClr val="515151"/>
                </a:solidFill>
              </a:rPr>
              <a:t>Body Level Five</a:t>
            </a: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50" name="Shape 50"/>
          <p:cNvSpPr/>
          <p:nvPr/>
        </p:nvSpPr>
        <p:spPr>
          <a:xfrm>
            <a:off x="283843" y="279400"/>
            <a:ext cx="12446001" cy="9220200"/>
          </a:xfrm>
          <a:prstGeom prst="rect">
            <a:avLst/>
          </a:prstGeom>
          <a:ln w="25400">
            <a:solidFill>
              <a:srgbClr val="A2A1A6"/>
            </a:solidFill>
            <a:miter lim="400000"/>
          </a:ln>
        </p:spPr>
        <p:txBody>
          <a:bodyPr lIns="0" tIns="0" rIns="0" bIns="0" anchor="ctr"/>
          <a:lstStyle/>
          <a:p>
            <a:pPr lvl="0">
              <a:defRPr sz="4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51" name="Shape 51"/>
          <p:cNvSpPr>
            <a:spLocks noGrp="1"/>
          </p:cNvSpPr>
          <p:nvPr>
            <p:ph type="title"/>
          </p:nvPr>
        </p:nvSpPr>
        <p:spPr>
          <a:xfrm>
            <a:off x="1422400" y="5245100"/>
            <a:ext cx="10541000" cy="2628900"/>
          </a:xfrm>
          <a:prstGeom prst="rect">
            <a:avLst/>
          </a:prstGeom>
        </p:spPr>
        <p:txBody>
          <a:bodyPr/>
          <a:lstStyle>
            <a:lvl1pPr algn="l">
              <a:defRPr sz="7600">
                <a:solidFill>
                  <a:srgbClr val="DEDDDE"/>
                </a:solidFill>
                <a:latin typeface="+mj-lt"/>
                <a:ea typeface="+mj-ea"/>
                <a:cs typeface="+mj-cs"/>
                <a:sym typeface="Helvetica Neue Bold Condensed"/>
              </a:defRPr>
            </a:lvl1pPr>
          </a:lstStyle>
          <a:p>
            <a:pPr lvl="0">
              <a:defRPr sz="1800">
                <a:solidFill>
                  <a:srgbClr val="000000"/>
                </a:solidFill>
              </a:defRPr>
            </a:pPr>
            <a:r>
              <a:rPr sz="7600">
                <a:solidFill>
                  <a:srgbClr val="DEDDDE"/>
                </a:solidFill>
              </a:rPr>
              <a:t>Title Text</a:t>
            </a:r>
          </a:p>
        </p:txBody>
      </p:sp>
      <p:sp>
        <p:nvSpPr>
          <p:cNvPr id="52" name="Shape 52"/>
          <p:cNvSpPr>
            <a:spLocks noGrp="1"/>
          </p:cNvSpPr>
          <p:nvPr>
            <p:ph type="body" idx="1"/>
          </p:nvPr>
        </p:nvSpPr>
        <p:spPr>
          <a:xfrm>
            <a:off x="1422400" y="7861300"/>
            <a:ext cx="10541000" cy="1612900"/>
          </a:xfrm>
          <a:prstGeom prst="rect">
            <a:avLst/>
          </a:prstGeom>
        </p:spPr>
        <p:txBody>
          <a:bodyPr lIns="0" tIns="0" rIns="0" bIns="0" anchor="t"/>
          <a:lstStyle>
            <a:lvl1pPr marL="0" indent="0">
              <a:spcBef>
                <a:spcPts val="0"/>
              </a:spcBef>
              <a:buSzTx/>
              <a:buNone/>
              <a:defRPr sz="4600">
                <a:solidFill>
                  <a:srgbClr val="6696B6"/>
                </a:solidFill>
                <a:latin typeface="+mj-lt"/>
                <a:ea typeface="+mj-ea"/>
                <a:cs typeface="+mj-cs"/>
                <a:sym typeface="Helvetica Neue Bold Condensed"/>
              </a:defRPr>
            </a:lvl1pPr>
            <a:lvl2pPr marL="0" indent="0">
              <a:spcBef>
                <a:spcPts val="0"/>
              </a:spcBef>
              <a:buSzTx/>
              <a:buNone/>
              <a:defRPr sz="4600">
                <a:solidFill>
                  <a:srgbClr val="6696B6"/>
                </a:solidFill>
                <a:latin typeface="+mj-lt"/>
                <a:ea typeface="+mj-ea"/>
                <a:cs typeface="+mj-cs"/>
                <a:sym typeface="Helvetica Neue Bold Condensed"/>
              </a:defRPr>
            </a:lvl2pPr>
            <a:lvl3pPr marL="0" indent="0">
              <a:spcBef>
                <a:spcPts val="0"/>
              </a:spcBef>
              <a:buSzTx/>
              <a:buNone/>
              <a:defRPr sz="4600">
                <a:solidFill>
                  <a:srgbClr val="6696B6"/>
                </a:solidFill>
                <a:latin typeface="+mj-lt"/>
                <a:ea typeface="+mj-ea"/>
                <a:cs typeface="+mj-cs"/>
                <a:sym typeface="Helvetica Neue Bold Condensed"/>
              </a:defRPr>
            </a:lvl3pPr>
            <a:lvl4pPr marL="0" indent="0">
              <a:spcBef>
                <a:spcPts val="0"/>
              </a:spcBef>
              <a:buSzTx/>
              <a:buNone/>
              <a:defRPr sz="4600">
                <a:solidFill>
                  <a:srgbClr val="6696B6"/>
                </a:solidFill>
                <a:latin typeface="+mj-lt"/>
                <a:ea typeface="+mj-ea"/>
                <a:cs typeface="+mj-cs"/>
                <a:sym typeface="Helvetica Neue Bold Condensed"/>
              </a:defRPr>
            </a:lvl4pPr>
            <a:lvl5pPr marL="0" indent="0">
              <a:spcBef>
                <a:spcPts val="0"/>
              </a:spcBef>
              <a:buSzTx/>
              <a:buNone/>
              <a:defRPr sz="4600">
                <a:solidFill>
                  <a:srgbClr val="6696B6"/>
                </a:solidFill>
                <a:latin typeface="+mj-lt"/>
                <a:ea typeface="+mj-ea"/>
                <a:cs typeface="+mj-cs"/>
                <a:sym typeface="Helvetica Neue Bold Condensed"/>
              </a:defRPr>
            </a:lvl5pPr>
          </a:lstStyle>
          <a:p>
            <a:pPr lvl="0">
              <a:defRPr sz="1800">
                <a:solidFill>
                  <a:srgbClr val="000000"/>
                </a:solidFill>
              </a:defRPr>
            </a:pPr>
            <a:r>
              <a:rPr sz="4600">
                <a:solidFill>
                  <a:srgbClr val="6696B6"/>
                </a:solidFill>
              </a:rPr>
              <a:t>Body Level One</a:t>
            </a:r>
          </a:p>
          <a:p>
            <a:pPr lvl="1">
              <a:defRPr sz="1800">
                <a:solidFill>
                  <a:srgbClr val="000000"/>
                </a:solidFill>
              </a:defRPr>
            </a:pPr>
            <a:r>
              <a:rPr sz="4600">
                <a:solidFill>
                  <a:srgbClr val="6696B6"/>
                </a:solidFill>
              </a:rPr>
              <a:t>Body Level Two</a:t>
            </a:r>
          </a:p>
          <a:p>
            <a:pPr lvl="2">
              <a:defRPr sz="1800">
                <a:solidFill>
                  <a:srgbClr val="000000"/>
                </a:solidFill>
              </a:defRPr>
            </a:pPr>
            <a:r>
              <a:rPr sz="4600">
                <a:solidFill>
                  <a:srgbClr val="6696B6"/>
                </a:solidFill>
              </a:rPr>
              <a:t>Body Level Three</a:t>
            </a:r>
          </a:p>
          <a:p>
            <a:pPr lvl="3">
              <a:defRPr sz="1800">
                <a:solidFill>
                  <a:srgbClr val="000000"/>
                </a:solidFill>
              </a:defRPr>
            </a:pPr>
            <a:r>
              <a:rPr sz="4600">
                <a:solidFill>
                  <a:srgbClr val="6696B6"/>
                </a:solidFill>
              </a:rPr>
              <a:t>Body Level Four</a:t>
            </a:r>
          </a:p>
          <a:p>
            <a:pPr lvl="4">
              <a:defRPr sz="1800">
                <a:solidFill>
                  <a:srgbClr val="000000"/>
                </a:solidFill>
              </a:defRPr>
            </a:pPr>
            <a:r>
              <a:rPr sz="4600">
                <a:solidFill>
                  <a:srgbClr val="6696B6"/>
                </a:solidFill>
              </a:rPr>
              <a:t>Body Level Five</a:t>
            </a: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9" name="Shape 9"/>
          <p:cNvSpPr>
            <a:spLocks noGrp="1"/>
          </p:cNvSpPr>
          <p:nvPr>
            <p:ph type="title"/>
          </p:nvPr>
        </p:nvSpPr>
        <p:spPr>
          <a:prstGeom prst="rect">
            <a:avLst/>
          </a:prstGeom>
        </p:spPr>
        <p:txBody>
          <a:bodyPr/>
          <a:lstStyle/>
          <a:p>
            <a:pPr lvl="0">
              <a:defRPr sz="1800"/>
            </a:pPr>
            <a:r>
              <a:rPr sz="6400"/>
              <a:t>Title Text</a:t>
            </a:r>
          </a:p>
        </p:txBody>
      </p:sp>
      <p:sp>
        <p:nvSpPr>
          <p:cNvPr id="10" name="Shape 10"/>
          <p:cNvSpPr>
            <a:spLocks noGrp="1"/>
          </p:cNvSpPr>
          <p:nvPr>
            <p:ph type="body" idx="1"/>
          </p:nvPr>
        </p:nvSpPr>
        <p:spPr>
          <a:prstGeom prst="rect">
            <a:avLst/>
          </a:prstGeom>
        </p:spPr>
        <p:txBody>
          <a:bodyPr/>
          <a:lstStyle/>
          <a:p>
            <a:pPr lvl="0">
              <a:defRPr sz="1800">
                <a:solidFill>
                  <a:srgbClr val="000000"/>
                </a:solidFill>
              </a:defRPr>
            </a:pPr>
            <a:r>
              <a:rPr sz="4200">
                <a:solidFill>
                  <a:srgbClr val="515151"/>
                </a:solidFill>
              </a:rPr>
              <a:t>Body Level One</a:t>
            </a:r>
          </a:p>
          <a:p>
            <a:pPr lvl="1">
              <a:defRPr sz="1800">
                <a:solidFill>
                  <a:srgbClr val="000000"/>
                </a:solidFill>
              </a:defRPr>
            </a:pPr>
            <a:r>
              <a:rPr sz="4200">
                <a:solidFill>
                  <a:srgbClr val="515151"/>
                </a:solidFill>
              </a:rPr>
              <a:t>Body Level Two</a:t>
            </a:r>
          </a:p>
          <a:p>
            <a:pPr lvl="2">
              <a:defRPr sz="1800">
                <a:solidFill>
                  <a:srgbClr val="000000"/>
                </a:solidFill>
              </a:defRPr>
            </a:pPr>
            <a:r>
              <a:rPr sz="4200">
                <a:solidFill>
                  <a:srgbClr val="515151"/>
                </a:solidFill>
              </a:rPr>
              <a:t>Body Level Three</a:t>
            </a:r>
          </a:p>
          <a:p>
            <a:pPr lvl="3">
              <a:defRPr sz="1800">
                <a:solidFill>
                  <a:srgbClr val="000000"/>
                </a:solidFill>
              </a:defRPr>
            </a:pPr>
            <a:r>
              <a:rPr sz="4200">
                <a:solidFill>
                  <a:srgbClr val="515151"/>
                </a:solidFill>
              </a:rPr>
              <a:t>Body Level Four</a:t>
            </a:r>
          </a:p>
          <a:p>
            <a:pPr lvl="4">
              <a:defRPr sz="1800">
                <a:solidFill>
                  <a:srgbClr val="000000"/>
                </a:solidFill>
              </a:defRPr>
            </a:pPr>
            <a:r>
              <a:rPr sz="4200">
                <a:solidFill>
                  <a:srgbClr val="515151"/>
                </a:solidFill>
              </a:rPr>
              <a:t>Body Level Five</a:t>
            </a: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Bullets - 2 Column">
    <p:spTree>
      <p:nvGrpSpPr>
        <p:cNvPr id="1" name=""/>
        <p:cNvGrpSpPr/>
        <p:nvPr/>
      </p:nvGrpSpPr>
      <p:grpSpPr>
        <a:xfrm>
          <a:off x="0" y="0"/>
          <a:ext cx="0" cy="0"/>
          <a:chOff x="0" y="0"/>
          <a:chExt cx="0" cy="0"/>
        </a:xfrm>
      </p:grpSpPr>
      <p:sp>
        <p:nvSpPr>
          <p:cNvPr id="12" name="Shape 12"/>
          <p:cNvSpPr>
            <a:spLocks noGrp="1"/>
          </p:cNvSpPr>
          <p:nvPr>
            <p:ph type="title"/>
          </p:nvPr>
        </p:nvSpPr>
        <p:spPr>
          <a:prstGeom prst="rect">
            <a:avLst/>
          </a:prstGeom>
        </p:spPr>
        <p:txBody>
          <a:bodyPr/>
          <a:lstStyle/>
          <a:p>
            <a:pPr lvl="0">
              <a:defRPr sz="1800"/>
            </a:pPr>
            <a:r>
              <a:rPr sz="6400"/>
              <a:t>Title Text</a:t>
            </a:r>
          </a:p>
        </p:txBody>
      </p:sp>
      <p:sp>
        <p:nvSpPr>
          <p:cNvPr id="13" name="Shape 13"/>
          <p:cNvSpPr>
            <a:spLocks noGrp="1"/>
          </p:cNvSpPr>
          <p:nvPr>
            <p:ph type="body" idx="1"/>
          </p:nvPr>
        </p:nvSpPr>
        <p:spPr>
          <a:prstGeom prst="rect">
            <a:avLst/>
          </a:prstGeom>
        </p:spPr>
        <p:txBody>
          <a:bodyPr lIns="0" tIns="0" rIns="0" bIns="0" numCol="2" spcCol="523240" anchor="t"/>
          <a:lstStyle>
            <a:lvl1pPr marL="843151" indent="-525651">
              <a:spcBef>
                <a:spcPts val="3000"/>
              </a:spcBef>
              <a:defRPr sz="3600"/>
            </a:lvl1pPr>
            <a:lvl2pPr marL="1287651" indent="-525651">
              <a:spcBef>
                <a:spcPts val="3000"/>
              </a:spcBef>
              <a:defRPr sz="3600"/>
            </a:lvl2pPr>
            <a:lvl3pPr marL="1732151" indent="-525651">
              <a:spcBef>
                <a:spcPts val="3000"/>
              </a:spcBef>
              <a:defRPr sz="3600"/>
            </a:lvl3pPr>
            <a:lvl4pPr marL="2176651" indent="-525651">
              <a:spcBef>
                <a:spcPts val="3000"/>
              </a:spcBef>
              <a:defRPr sz="3600"/>
            </a:lvl4pPr>
            <a:lvl5pPr marL="2621151" indent="-525651">
              <a:spcBef>
                <a:spcPts val="3000"/>
              </a:spcBef>
              <a:defRPr sz="3600"/>
            </a:lvl5pPr>
          </a:lstStyle>
          <a:p>
            <a:pPr lvl="0">
              <a:defRPr sz="1800">
                <a:solidFill>
                  <a:srgbClr val="000000"/>
                </a:solidFill>
              </a:defRPr>
            </a:pPr>
            <a:r>
              <a:rPr sz="3600">
                <a:solidFill>
                  <a:srgbClr val="515151"/>
                </a:solidFill>
              </a:rPr>
              <a:t>Body Level One</a:t>
            </a:r>
          </a:p>
          <a:p>
            <a:pPr lvl="1">
              <a:defRPr sz="1800">
                <a:solidFill>
                  <a:srgbClr val="000000"/>
                </a:solidFill>
              </a:defRPr>
            </a:pPr>
            <a:r>
              <a:rPr sz="3600">
                <a:solidFill>
                  <a:srgbClr val="515151"/>
                </a:solidFill>
              </a:rPr>
              <a:t>Body Level Two</a:t>
            </a:r>
          </a:p>
          <a:p>
            <a:pPr lvl="2">
              <a:defRPr sz="1800">
                <a:solidFill>
                  <a:srgbClr val="000000"/>
                </a:solidFill>
              </a:defRPr>
            </a:pPr>
            <a:r>
              <a:rPr sz="3600">
                <a:solidFill>
                  <a:srgbClr val="515151"/>
                </a:solidFill>
              </a:rPr>
              <a:t>Body Level Three</a:t>
            </a:r>
          </a:p>
          <a:p>
            <a:pPr lvl="3">
              <a:defRPr sz="1800">
                <a:solidFill>
                  <a:srgbClr val="000000"/>
                </a:solidFill>
              </a:defRPr>
            </a:pPr>
            <a:r>
              <a:rPr sz="3600">
                <a:solidFill>
                  <a:srgbClr val="515151"/>
                </a:solidFill>
              </a:rPr>
              <a:t>Body Level Four</a:t>
            </a:r>
          </a:p>
          <a:p>
            <a:pPr lvl="4">
              <a:defRPr sz="1800">
                <a:solidFill>
                  <a:srgbClr val="000000"/>
                </a:solidFill>
              </a:defRPr>
            </a:pPr>
            <a:r>
              <a:rPr sz="3600">
                <a:solidFill>
                  <a:srgbClr val="515151"/>
                </a:solidFill>
              </a:rPr>
              <a:t>Body Level Five</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Bullets">
    <p:spTree>
      <p:nvGrpSpPr>
        <p:cNvPr id="1" name=""/>
        <p:cNvGrpSpPr/>
        <p:nvPr/>
      </p:nvGrpSpPr>
      <p:grpSpPr>
        <a:xfrm>
          <a:off x="0" y="0"/>
          <a:ext cx="0" cy="0"/>
          <a:chOff x="0" y="0"/>
          <a:chExt cx="0" cy="0"/>
        </a:xfrm>
      </p:grpSpPr>
      <p:sp>
        <p:nvSpPr>
          <p:cNvPr id="15" name="Shape 15"/>
          <p:cNvSpPr>
            <a:spLocks noGrp="1"/>
          </p:cNvSpPr>
          <p:nvPr>
            <p:ph type="body" idx="1"/>
          </p:nvPr>
        </p:nvSpPr>
        <p:spPr>
          <a:xfrm>
            <a:off x="1270000" y="787400"/>
            <a:ext cx="10464800" cy="8178800"/>
          </a:xfrm>
          <a:prstGeom prst="rect">
            <a:avLst/>
          </a:prstGeom>
        </p:spPr>
        <p:txBody>
          <a:bodyPr/>
          <a:lstStyle>
            <a:lvl1pPr>
              <a:spcBef>
                <a:spcPts val="4800"/>
              </a:spcBef>
            </a:lvl1pPr>
            <a:lvl2pPr>
              <a:spcBef>
                <a:spcPts val="4800"/>
              </a:spcBef>
            </a:lvl2pPr>
            <a:lvl3pPr>
              <a:spcBef>
                <a:spcPts val="4800"/>
              </a:spcBef>
            </a:lvl3pPr>
            <a:lvl4pPr>
              <a:spcBef>
                <a:spcPts val="4800"/>
              </a:spcBef>
            </a:lvl4pPr>
            <a:lvl5pPr>
              <a:spcBef>
                <a:spcPts val="4800"/>
              </a:spcBef>
            </a:lvl5pPr>
          </a:lstStyle>
          <a:p>
            <a:pPr lvl="0">
              <a:defRPr sz="1800">
                <a:solidFill>
                  <a:srgbClr val="000000"/>
                </a:solidFill>
              </a:defRPr>
            </a:pPr>
            <a:r>
              <a:rPr sz="4200">
                <a:solidFill>
                  <a:srgbClr val="515151"/>
                </a:solidFill>
              </a:rPr>
              <a:t>Body Level One</a:t>
            </a:r>
          </a:p>
          <a:p>
            <a:pPr lvl="1">
              <a:defRPr sz="1800">
                <a:solidFill>
                  <a:srgbClr val="000000"/>
                </a:solidFill>
              </a:defRPr>
            </a:pPr>
            <a:r>
              <a:rPr sz="4200">
                <a:solidFill>
                  <a:srgbClr val="515151"/>
                </a:solidFill>
              </a:rPr>
              <a:t>Body Level Two</a:t>
            </a:r>
          </a:p>
          <a:p>
            <a:pPr lvl="2">
              <a:defRPr sz="1800">
                <a:solidFill>
                  <a:srgbClr val="000000"/>
                </a:solidFill>
              </a:defRPr>
            </a:pPr>
            <a:r>
              <a:rPr sz="4200">
                <a:solidFill>
                  <a:srgbClr val="515151"/>
                </a:solidFill>
              </a:rPr>
              <a:t>Body Level Three</a:t>
            </a:r>
          </a:p>
          <a:p>
            <a:pPr lvl="3">
              <a:defRPr sz="1800">
                <a:solidFill>
                  <a:srgbClr val="000000"/>
                </a:solidFill>
              </a:defRPr>
            </a:pPr>
            <a:r>
              <a:rPr sz="4200">
                <a:solidFill>
                  <a:srgbClr val="515151"/>
                </a:solidFill>
              </a:rPr>
              <a:t>Body Level Four</a:t>
            </a:r>
          </a:p>
          <a:p>
            <a:pPr lvl="4">
              <a:defRPr sz="1800">
                <a:solidFill>
                  <a:srgbClr val="000000"/>
                </a:solidFill>
              </a:defRPr>
            </a:pPr>
            <a:r>
              <a:rPr sz="4200">
                <a:solidFill>
                  <a:srgbClr val="515151"/>
                </a:solidFill>
              </a:rPr>
              <a:t>Body Level Five</a:t>
            </a: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18" name="Shape 18"/>
          <p:cNvSpPr>
            <a:spLocks noGrp="1"/>
          </p:cNvSpPr>
          <p:nvPr>
            <p:ph type="title"/>
          </p:nvPr>
        </p:nvSpPr>
        <p:spPr>
          <a:prstGeom prst="rect">
            <a:avLst/>
          </a:prstGeom>
        </p:spPr>
        <p:txBody>
          <a:bodyPr/>
          <a:lstStyle/>
          <a:p>
            <a:pPr lvl="0">
              <a:defRPr sz="1800"/>
            </a:pPr>
            <a:r>
              <a:rPr sz="6400"/>
              <a:t>Title Text</a:t>
            </a: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Title - Center">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0" name="Shape 20"/>
          <p:cNvSpPr>
            <a:spLocks noGrp="1"/>
          </p:cNvSpPr>
          <p:nvPr>
            <p:ph type="title"/>
          </p:nvPr>
        </p:nvSpPr>
        <p:spPr>
          <a:xfrm>
            <a:off x="1270000" y="2743200"/>
            <a:ext cx="10464800" cy="4267200"/>
          </a:xfrm>
          <a:prstGeom prst="rect">
            <a:avLst/>
          </a:prstGeom>
          <a:effectLst>
            <a:outerShdw blurRad="12700" dist="12700" dir="5400000" rotWithShape="0">
              <a:srgbClr val="424242"/>
            </a:outerShdw>
          </a:effectLst>
        </p:spPr>
        <p:txBody>
          <a:bodyPr anchor="ctr"/>
          <a:lstStyle>
            <a:lvl1pPr>
              <a:defRPr sz="8000" spc="-105">
                <a:solidFill>
                  <a:srgbClr val="E5E5E5"/>
                </a:solidFill>
              </a:defRPr>
            </a:lvl1pPr>
          </a:lstStyle>
          <a:p>
            <a:pPr lvl="0">
              <a:defRPr sz="1800" spc="0">
                <a:solidFill>
                  <a:srgbClr val="000000"/>
                </a:solidFill>
              </a:defRPr>
            </a:pPr>
            <a:r>
              <a:rPr sz="8000" spc="-105">
                <a:solidFill>
                  <a:srgbClr val="E5E5E5"/>
                </a:solidFill>
              </a:rPr>
              <a:t>Title Text</a:t>
            </a: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Photo - Horizont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2" name="Shape 22"/>
          <p:cNvSpPr>
            <a:spLocks noGrp="1"/>
          </p:cNvSpPr>
          <p:nvPr>
            <p:ph type="title"/>
          </p:nvPr>
        </p:nvSpPr>
        <p:spPr>
          <a:xfrm>
            <a:off x="1270000" y="6629400"/>
            <a:ext cx="10464800" cy="2120900"/>
          </a:xfrm>
          <a:prstGeom prst="rect">
            <a:avLst/>
          </a:prstGeom>
          <a:effectLst>
            <a:outerShdw blurRad="12700" dist="12700" dir="5400000" rotWithShape="0">
              <a:srgbClr val="424242"/>
            </a:outerShdw>
          </a:effectLst>
        </p:spPr>
        <p:txBody>
          <a:bodyPr anchor="ctr"/>
          <a:lstStyle>
            <a:lvl1pPr>
              <a:defRPr sz="8000" spc="-105">
                <a:solidFill>
                  <a:srgbClr val="E5E5E5"/>
                </a:solidFill>
              </a:defRPr>
            </a:lvl1pPr>
          </a:lstStyle>
          <a:p>
            <a:pPr lvl="0">
              <a:defRPr sz="1800" spc="0">
                <a:solidFill>
                  <a:srgbClr val="000000"/>
                </a:solidFill>
              </a:defRPr>
            </a:pPr>
            <a:r>
              <a:rPr sz="8000" spc="-105">
                <a:solidFill>
                  <a:srgbClr val="E5E5E5"/>
                </a:solidFill>
              </a:rPr>
              <a:t>Title Text</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4" name="Shape 24"/>
          <p:cNvSpPr>
            <a:spLocks noGrp="1"/>
          </p:cNvSpPr>
          <p:nvPr>
            <p:ph type="title"/>
          </p:nvPr>
        </p:nvSpPr>
        <p:spPr>
          <a:xfrm>
            <a:off x="635000" y="1409700"/>
            <a:ext cx="5867400" cy="3302000"/>
          </a:xfrm>
          <a:prstGeom prst="rect">
            <a:avLst/>
          </a:prstGeom>
          <a:effectLst>
            <a:outerShdw blurRad="12700" dist="12700" dir="5400000" rotWithShape="0">
              <a:srgbClr val="424242"/>
            </a:outerShdw>
          </a:effectLst>
        </p:spPr>
        <p:txBody>
          <a:bodyPr/>
          <a:lstStyle>
            <a:lvl1pPr>
              <a:defRPr sz="7000" spc="-92">
                <a:solidFill>
                  <a:srgbClr val="E5E5E5"/>
                </a:solidFill>
              </a:defRPr>
            </a:lvl1pPr>
          </a:lstStyle>
          <a:p>
            <a:pPr lvl="0">
              <a:defRPr sz="1800" spc="0">
                <a:solidFill>
                  <a:srgbClr val="000000"/>
                </a:solidFill>
              </a:defRPr>
            </a:pPr>
            <a:r>
              <a:rPr sz="7000" spc="-92">
                <a:solidFill>
                  <a:srgbClr val="E5E5E5"/>
                </a:solidFill>
              </a:rPr>
              <a:t>Title Text</a:t>
            </a:r>
          </a:p>
        </p:txBody>
      </p:sp>
      <p:sp>
        <p:nvSpPr>
          <p:cNvPr id="25" name="Shape 25"/>
          <p:cNvSpPr>
            <a:spLocks noGrp="1"/>
          </p:cNvSpPr>
          <p:nvPr>
            <p:ph type="body" idx="1"/>
          </p:nvPr>
        </p:nvSpPr>
        <p:spPr>
          <a:xfrm>
            <a:off x="635000" y="4787900"/>
            <a:ext cx="5867400" cy="3302000"/>
          </a:xfrm>
          <a:prstGeom prst="rect">
            <a:avLst/>
          </a:prstGeom>
          <a:effectLst>
            <a:outerShdw blurRad="12700" dist="12700" dir="5400000" rotWithShape="0">
              <a:srgbClr val="424242"/>
            </a:outerShdw>
          </a:effectLst>
        </p:spPr>
        <p:txBody>
          <a:bodyPr lIns="0" tIns="0" rIns="0" bIns="0" anchor="t"/>
          <a:lstStyle>
            <a:lvl1pPr marL="0" indent="0" algn="ctr">
              <a:spcBef>
                <a:spcPts val="0"/>
              </a:spcBef>
              <a:buSzTx/>
              <a:buNone/>
              <a:defRPr sz="3600" spc="-47">
                <a:solidFill>
                  <a:srgbClr val="CBCBCB"/>
                </a:solidFill>
                <a:latin typeface="+mn-lt"/>
                <a:ea typeface="+mn-ea"/>
                <a:cs typeface="+mn-cs"/>
                <a:sym typeface="Copperplate"/>
              </a:defRPr>
            </a:lvl1pPr>
            <a:lvl2pPr marL="0" indent="0" algn="ctr">
              <a:spcBef>
                <a:spcPts val="0"/>
              </a:spcBef>
              <a:buSzTx/>
              <a:buNone/>
              <a:defRPr sz="3600" spc="-47">
                <a:solidFill>
                  <a:srgbClr val="CBCBCB"/>
                </a:solidFill>
                <a:latin typeface="+mn-lt"/>
                <a:ea typeface="+mn-ea"/>
                <a:cs typeface="+mn-cs"/>
                <a:sym typeface="Copperplate"/>
              </a:defRPr>
            </a:lvl2pPr>
            <a:lvl3pPr marL="0" indent="0" algn="ctr">
              <a:spcBef>
                <a:spcPts val="0"/>
              </a:spcBef>
              <a:buSzTx/>
              <a:buNone/>
              <a:defRPr sz="3600" spc="-47">
                <a:solidFill>
                  <a:srgbClr val="CBCBCB"/>
                </a:solidFill>
                <a:latin typeface="+mn-lt"/>
                <a:ea typeface="+mn-ea"/>
                <a:cs typeface="+mn-cs"/>
                <a:sym typeface="Copperplate"/>
              </a:defRPr>
            </a:lvl3pPr>
            <a:lvl4pPr marL="0" indent="0" algn="ctr">
              <a:spcBef>
                <a:spcPts val="0"/>
              </a:spcBef>
              <a:buSzTx/>
              <a:buNone/>
              <a:defRPr sz="3600" spc="-47">
                <a:solidFill>
                  <a:srgbClr val="CBCBCB"/>
                </a:solidFill>
                <a:latin typeface="+mn-lt"/>
                <a:ea typeface="+mn-ea"/>
                <a:cs typeface="+mn-cs"/>
                <a:sym typeface="Copperplate"/>
              </a:defRPr>
            </a:lvl4pPr>
            <a:lvl5pPr marL="0" indent="0" algn="ctr">
              <a:spcBef>
                <a:spcPts val="0"/>
              </a:spcBef>
              <a:buSzTx/>
              <a:buNone/>
              <a:defRPr sz="3600" spc="-47">
                <a:solidFill>
                  <a:srgbClr val="CBCBCB"/>
                </a:solidFill>
                <a:latin typeface="+mn-lt"/>
                <a:ea typeface="+mn-ea"/>
                <a:cs typeface="+mn-cs"/>
                <a:sym typeface="Copperplate"/>
              </a:defRPr>
            </a:lvl5pPr>
          </a:lstStyle>
          <a:p>
            <a:pPr lvl="0">
              <a:defRPr sz="1800" spc="0">
                <a:solidFill>
                  <a:srgbClr val="000000"/>
                </a:solidFill>
              </a:defRPr>
            </a:pPr>
            <a:r>
              <a:rPr sz="3600" spc="-47">
                <a:solidFill>
                  <a:srgbClr val="CBCBCB"/>
                </a:solidFill>
              </a:rPr>
              <a:t>Body Level One</a:t>
            </a:r>
          </a:p>
          <a:p>
            <a:pPr lvl="1">
              <a:defRPr sz="1800" spc="0">
                <a:solidFill>
                  <a:srgbClr val="000000"/>
                </a:solidFill>
              </a:defRPr>
            </a:pPr>
            <a:r>
              <a:rPr sz="3600" spc="-47">
                <a:solidFill>
                  <a:srgbClr val="CBCBCB"/>
                </a:solidFill>
              </a:rPr>
              <a:t>Body Level Two</a:t>
            </a:r>
          </a:p>
          <a:p>
            <a:pPr lvl="2">
              <a:defRPr sz="1800" spc="0">
                <a:solidFill>
                  <a:srgbClr val="000000"/>
                </a:solidFill>
              </a:defRPr>
            </a:pPr>
            <a:r>
              <a:rPr sz="3600" spc="-47">
                <a:solidFill>
                  <a:srgbClr val="CBCBCB"/>
                </a:solidFill>
              </a:rPr>
              <a:t>Body Level Three</a:t>
            </a:r>
          </a:p>
          <a:p>
            <a:pPr lvl="3">
              <a:defRPr sz="1800" spc="0">
                <a:solidFill>
                  <a:srgbClr val="000000"/>
                </a:solidFill>
              </a:defRPr>
            </a:pPr>
            <a:r>
              <a:rPr sz="3600" spc="-47">
                <a:solidFill>
                  <a:srgbClr val="CBCBCB"/>
                </a:solidFill>
              </a:rPr>
              <a:t>Body Level Four</a:t>
            </a:r>
          </a:p>
          <a:p>
            <a:pPr lvl="4">
              <a:defRPr sz="1800" spc="0">
                <a:solidFill>
                  <a:srgbClr val="000000"/>
                </a:solidFill>
              </a:defRPr>
            </a:pPr>
            <a:r>
              <a:rPr sz="3600" spc="-47">
                <a:solidFill>
                  <a:srgbClr val="CBCBCB"/>
                </a:solidFill>
              </a:rPr>
              <a:t>Body Level Five</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1"/>
          <a:srcRect/>
          <a:stretch>
            <a:fillRect/>
          </a:stretch>
        </a:blipFill>
        <a:effectLst/>
      </p:bgPr>
    </p:bg>
    <p:spTree>
      <p:nvGrpSpPr>
        <p:cNvPr id="1" name=""/>
        <p:cNvGrpSpPr/>
        <p:nvPr/>
      </p:nvGrpSpPr>
      <p:grpSpPr>
        <a:xfrm>
          <a:off x="0" y="0"/>
          <a:ext cx="0" cy="0"/>
          <a:chOff x="0" y="0"/>
          <a:chExt cx="0" cy="0"/>
        </a:xfrm>
      </p:grpSpPr>
      <p:sp>
        <p:nvSpPr>
          <p:cNvPr id="2" name="Shape 2"/>
          <p:cNvSpPr/>
          <p:nvPr/>
        </p:nvSpPr>
        <p:spPr>
          <a:xfrm>
            <a:off x="1422400" y="2019300"/>
            <a:ext cx="10166101" cy="127"/>
          </a:xfrm>
          <a:prstGeom prst="line">
            <a:avLst/>
          </a:prstGeom>
          <a:ln w="12700">
            <a:solidFill>
              <a:srgbClr val="B5B5AF"/>
            </a:solidFill>
            <a:miter lim="400000"/>
          </a:ln>
          <a:effectLst>
            <a:outerShdw blurRad="12700" dist="12700" rotWithShape="0">
              <a:srgbClr val="FFFFFF">
                <a:alpha val="82000"/>
              </a:srgbClr>
            </a:outerShdw>
          </a:effectLst>
        </p:spPr>
        <p:txBody>
          <a:bodyPr lIns="0" tIns="0" rIns="0" bIns="0" anchor="ctr"/>
          <a:lstStyle/>
          <a:p>
            <a:pPr lvl="0" algn="l" defTabSz="457200">
              <a:defRPr sz="1200" cap="none">
                <a:solidFill>
                  <a:srgbClr val="000000"/>
                </a:solidFill>
                <a:latin typeface="Helvetica"/>
                <a:ea typeface="Helvetica"/>
                <a:cs typeface="Helvetica"/>
                <a:sym typeface="Helvetica"/>
              </a:defRPr>
            </a:pPr>
            <a:endParaRPr/>
          </a:p>
        </p:txBody>
      </p:sp>
      <p:sp>
        <p:nvSpPr>
          <p:cNvPr id="3" name="Shape 3"/>
          <p:cNvSpPr>
            <a:spLocks noGrp="1"/>
          </p:cNvSpPr>
          <p:nvPr>
            <p:ph type="title"/>
          </p:nvPr>
        </p:nvSpPr>
        <p:spPr>
          <a:xfrm>
            <a:off x="1270000" y="254000"/>
            <a:ext cx="10464800" cy="1714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lstStyle/>
          <a:p>
            <a:pPr lvl="0">
              <a:defRPr sz="1800"/>
            </a:pPr>
            <a:r>
              <a:rPr sz="6400"/>
              <a:t>Title Text</a:t>
            </a:r>
          </a:p>
        </p:txBody>
      </p:sp>
      <p:sp>
        <p:nvSpPr>
          <p:cNvPr id="4" name="Shape 4"/>
          <p:cNvSpPr>
            <a:spLocks noGrp="1"/>
          </p:cNvSpPr>
          <p:nvPr>
            <p:ph type="body" idx="1"/>
          </p:nvPr>
        </p:nvSpPr>
        <p:spPr>
          <a:xfrm>
            <a:off x="1270000" y="2616200"/>
            <a:ext cx="10464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p>
            <a:pPr lvl="0">
              <a:defRPr sz="1800">
                <a:solidFill>
                  <a:srgbClr val="000000"/>
                </a:solidFill>
              </a:defRPr>
            </a:pPr>
            <a:r>
              <a:rPr sz="4200">
                <a:solidFill>
                  <a:srgbClr val="515151"/>
                </a:solidFill>
              </a:rPr>
              <a:t>Body Level One</a:t>
            </a:r>
          </a:p>
          <a:p>
            <a:pPr lvl="1">
              <a:defRPr sz="1800">
                <a:solidFill>
                  <a:srgbClr val="000000"/>
                </a:solidFill>
              </a:defRPr>
            </a:pPr>
            <a:r>
              <a:rPr sz="4200">
                <a:solidFill>
                  <a:srgbClr val="515151"/>
                </a:solidFill>
              </a:rPr>
              <a:t>Body Level Two</a:t>
            </a:r>
          </a:p>
          <a:p>
            <a:pPr lvl="2">
              <a:defRPr sz="1800">
                <a:solidFill>
                  <a:srgbClr val="000000"/>
                </a:solidFill>
              </a:defRPr>
            </a:pPr>
            <a:r>
              <a:rPr sz="4200">
                <a:solidFill>
                  <a:srgbClr val="515151"/>
                </a:solidFill>
              </a:rPr>
              <a:t>Body Level Three</a:t>
            </a:r>
          </a:p>
          <a:p>
            <a:pPr lvl="3">
              <a:defRPr sz="1800">
                <a:solidFill>
                  <a:srgbClr val="000000"/>
                </a:solidFill>
              </a:defRPr>
            </a:pPr>
            <a:r>
              <a:rPr sz="4200">
                <a:solidFill>
                  <a:srgbClr val="515151"/>
                </a:solidFill>
              </a:rPr>
              <a:t>Body Level Four</a:t>
            </a:r>
          </a:p>
          <a:p>
            <a:pPr lvl="4">
              <a:defRPr sz="1800">
                <a:solidFill>
                  <a:srgbClr val="000000"/>
                </a:solidFill>
              </a:defRPr>
            </a:pPr>
            <a:r>
              <a:rPr sz="4200">
                <a:solidFill>
                  <a:srgbClr val="515151"/>
                </a:solidFill>
              </a:rPr>
              <a:t>Body Level Five</a:t>
            </a: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spd="med"/>
  <p:txStyles>
    <p:titleStyle>
      <a:lvl1pPr algn="ctr" defTabSz="584200">
        <a:defRPr sz="6400">
          <a:latin typeface="+mn-lt"/>
          <a:ea typeface="+mn-ea"/>
          <a:cs typeface="+mn-cs"/>
          <a:sym typeface="Copperplate"/>
        </a:defRPr>
      </a:lvl1pPr>
      <a:lvl2pPr indent="228600" algn="ctr" defTabSz="584200">
        <a:defRPr sz="6400">
          <a:latin typeface="+mn-lt"/>
          <a:ea typeface="+mn-ea"/>
          <a:cs typeface="+mn-cs"/>
          <a:sym typeface="Copperplate"/>
        </a:defRPr>
      </a:lvl2pPr>
      <a:lvl3pPr indent="457200" algn="ctr" defTabSz="584200">
        <a:defRPr sz="6400">
          <a:latin typeface="+mn-lt"/>
          <a:ea typeface="+mn-ea"/>
          <a:cs typeface="+mn-cs"/>
          <a:sym typeface="Copperplate"/>
        </a:defRPr>
      </a:lvl3pPr>
      <a:lvl4pPr indent="685800" algn="ctr" defTabSz="584200">
        <a:defRPr sz="6400">
          <a:latin typeface="+mn-lt"/>
          <a:ea typeface="+mn-ea"/>
          <a:cs typeface="+mn-cs"/>
          <a:sym typeface="Copperplate"/>
        </a:defRPr>
      </a:lvl4pPr>
      <a:lvl5pPr indent="914400" algn="ctr" defTabSz="584200">
        <a:defRPr sz="6400">
          <a:latin typeface="+mn-lt"/>
          <a:ea typeface="+mn-ea"/>
          <a:cs typeface="+mn-cs"/>
          <a:sym typeface="Copperplate"/>
        </a:defRPr>
      </a:lvl5pPr>
      <a:lvl6pPr indent="1143000" algn="ctr" defTabSz="584200">
        <a:defRPr sz="6400">
          <a:latin typeface="+mn-lt"/>
          <a:ea typeface="+mn-ea"/>
          <a:cs typeface="+mn-cs"/>
          <a:sym typeface="Copperplate"/>
        </a:defRPr>
      </a:lvl6pPr>
      <a:lvl7pPr indent="1371600" algn="ctr" defTabSz="584200">
        <a:defRPr sz="6400">
          <a:latin typeface="+mn-lt"/>
          <a:ea typeface="+mn-ea"/>
          <a:cs typeface="+mn-cs"/>
          <a:sym typeface="Copperplate"/>
        </a:defRPr>
      </a:lvl7pPr>
      <a:lvl8pPr indent="1600200" algn="ctr" defTabSz="584200">
        <a:defRPr sz="6400">
          <a:latin typeface="+mn-lt"/>
          <a:ea typeface="+mn-ea"/>
          <a:cs typeface="+mn-cs"/>
          <a:sym typeface="Copperplate"/>
        </a:defRPr>
      </a:lvl8pPr>
      <a:lvl9pPr indent="1828800" algn="ctr" defTabSz="584200">
        <a:defRPr sz="6400">
          <a:latin typeface="+mn-lt"/>
          <a:ea typeface="+mn-ea"/>
          <a:cs typeface="+mn-cs"/>
          <a:sym typeface="Copperplate"/>
        </a:defRPr>
      </a:lvl9pPr>
    </p:titleStyle>
    <p:bodyStyle>
      <a:lvl1pPr marL="889325" indent="-571825" defTabSz="584200">
        <a:spcBef>
          <a:spcPts val="1800"/>
        </a:spcBef>
        <a:buSzPct val="100000"/>
        <a:buChar char="•"/>
        <a:defRPr sz="4200">
          <a:solidFill>
            <a:srgbClr val="515151"/>
          </a:solidFill>
          <a:latin typeface="Palatino"/>
          <a:ea typeface="Palatino"/>
          <a:cs typeface="Palatino"/>
          <a:sym typeface="Palatino"/>
        </a:defRPr>
      </a:lvl1pPr>
      <a:lvl2pPr marL="1333825" indent="-571825" defTabSz="584200">
        <a:spcBef>
          <a:spcPts val="1800"/>
        </a:spcBef>
        <a:buSzPct val="100000"/>
        <a:buChar char="•"/>
        <a:defRPr sz="4200">
          <a:solidFill>
            <a:srgbClr val="515151"/>
          </a:solidFill>
          <a:latin typeface="Palatino"/>
          <a:ea typeface="Palatino"/>
          <a:cs typeface="Palatino"/>
          <a:sym typeface="Palatino"/>
        </a:defRPr>
      </a:lvl2pPr>
      <a:lvl3pPr marL="1778325" indent="-571825" defTabSz="584200">
        <a:spcBef>
          <a:spcPts val="1800"/>
        </a:spcBef>
        <a:buSzPct val="100000"/>
        <a:buChar char="•"/>
        <a:defRPr sz="4200">
          <a:solidFill>
            <a:srgbClr val="515151"/>
          </a:solidFill>
          <a:latin typeface="Palatino"/>
          <a:ea typeface="Palatino"/>
          <a:cs typeface="Palatino"/>
          <a:sym typeface="Palatino"/>
        </a:defRPr>
      </a:lvl3pPr>
      <a:lvl4pPr marL="2222825" indent="-571825" defTabSz="584200">
        <a:spcBef>
          <a:spcPts val="1800"/>
        </a:spcBef>
        <a:buSzPct val="100000"/>
        <a:buChar char="•"/>
        <a:defRPr sz="4200">
          <a:solidFill>
            <a:srgbClr val="515151"/>
          </a:solidFill>
          <a:latin typeface="Palatino"/>
          <a:ea typeface="Palatino"/>
          <a:cs typeface="Palatino"/>
          <a:sym typeface="Palatino"/>
        </a:defRPr>
      </a:lvl4pPr>
      <a:lvl5pPr marL="2667325" indent="-571825" defTabSz="584200">
        <a:spcBef>
          <a:spcPts val="1800"/>
        </a:spcBef>
        <a:buSzPct val="100000"/>
        <a:buChar char="•"/>
        <a:defRPr sz="4200">
          <a:solidFill>
            <a:srgbClr val="515151"/>
          </a:solidFill>
          <a:latin typeface="Palatino"/>
          <a:ea typeface="Palatino"/>
          <a:cs typeface="Palatino"/>
          <a:sym typeface="Palatino"/>
        </a:defRPr>
      </a:lvl5pPr>
      <a:lvl6pPr marL="3022925" indent="-571825" defTabSz="584200">
        <a:spcBef>
          <a:spcPts val="1800"/>
        </a:spcBef>
        <a:buSzPct val="100000"/>
        <a:buChar char="•"/>
        <a:defRPr sz="4200">
          <a:solidFill>
            <a:srgbClr val="515151"/>
          </a:solidFill>
          <a:latin typeface="Palatino"/>
          <a:ea typeface="Palatino"/>
          <a:cs typeface="Palatino"/>
          <a:sym typeface="Palatino"/>
        </a:defRPr>
      </a:lvl6pPr>
      <a:lvl7pPr marL="3378525" indent="-571825" defTabSz="584200">
        <a:spcBef>
          <a:spcPts val="1800"/>
        </a:spcBef>
        <a:buSzPct val="100000"/>
        <a:buChar char="•"/>
        <a:defRPr sz="4200">
          <a:solidFill>
            <a:srgbClr val="515151"/>
          </a:solidFill>
          <a:latin typeface="Palatino"/>
          <a:ea typeface="Palatino"/>
          <a:cs typeface="Palatino"/>
          <a:sym typeface="Palatino"/>
        </a:defRPr>
      </a:lvl7pPr>
      <a:lvl8pPr marL="3734125" indent="-571825" defTabSz="584200">
        <a:spcBef>
          <a:spcPts val="1800"/>
        </a:spcBef>
        <a:buSzPct val="100000"/>
        <a:buChar char="•"/>
        <a:defRPr sz="4200">
          <a:solidFill>
            <a:srgbClr val="515151"/>
          </a:solidFill>
          <a:latin typeface="Palatino"/>
          <a:ea typeface="Palatino"/>
          <a:cs typeface="Palatino"/>
          <a:sym typeface="Palatino"/>
        </a:defRPr>
      </a:lvl8pPr>
      <a:lvl9pPr marL="4089725" indent="-571825" defTabSz="584200">
        <a:spcBef>
          <a:spcPts val="1800"/>
        </a:spcBef>
        <a:buSzPct val="100000"/>
        <a:buChar char="•"/>
        <a:defRPr sz="4200">
          <a:solidFill>
            <a:srgbClr val="515151"/>
          </a:solidFill>
          <a:latin typeface="Palatino"/>
          <a:ea typeface="Palatino"/>
          <a:cs typeface="Palatino"/>
          <a:sym typeface="Palatino"/>
        </a:defRPr>
      </a:lvl9pPr>
    </p:bodyStyle>
    <p:otherStyle>
      <a:lvl1pPr algn="ctr" defTabSz="584200">
        <a:defRPr>
          <a:solidFill>
            <a:schemeClr val="tx1"/>
          </a:solidFill>
          <a:latin typeface="+mn-lt"/>
          <a:ea typeface="+mn-ea"/>
          <a:cs typeface="+mn-cs"/>
          <a:sym typeface="Palatino"/>
        </a:defRPr>
      </a:lvl1pPr>
      <a:lvl2pPr indent="228600" algn="ctr" defTabSz="584200">
        <a:defRPr>
          <a:solidFill>
            <a:schemeClr val="tx1"/>
          </a:solidFill>
          <a:latin typeface="+mn-lt"/>
          <a:ea typeface="+mn-ea"/>
          <a:cs typeface="+mn-cs"/>
          <a:sym typeface="Palatino"/>
        </a:defRPr>
      </a:lvl2pPr>
      <a:lvl3pPr indent="457200" algn="ctr" defTabSz="584200">
        <a:defRPr>
          <a:solidFill>
            <a:schemeClr val="tx1"/>
          </a:solidFill>
          <a:latin typeface="+mn-lt"/>
          <a:ea typeface="+mn-ea"/>
          <a:cs typeface="+mn-cs"/>
          <a:sym typeface="Palatino"/>
        </a:defRPr>
      </a:lvl3pPr>
      <a:lvl4pPr indent="685800" algn="ctr" defTabSz="584200">
        <a:defRPr>
          <a:solidFill>
            <a:schemeClr val="tx1"/>
          </a:solidFill>
          <a:latin typeface="+mn-lt"/>
          <a:ea typeface="+mn-ea"/>
          <a:cs typeface="+mn-cs"/>
          <a:sym typeface="Palatino"/>
        </a:defRPr>
      </a:lvl4pPr>
      <a:lvl5pPr indent="914400" algn="ctr" defTabSz="584200">
        <a:defRPr>
          <a:solidFill>
            <a:schemeClr val="tx1"/>
          </a:solidFill>
          <a:latin typeface="+mn-lt"/>
          <a:ea typeface="+mn-ea"/>
          <a:cs typeface="+mn-cs"/>
          <a:sym typeface="Palatino"/>
        </a:defRPr>
      </a:lvl5pPr>
      <a:lvl6pPr indent="1143000" algn="ctr" defTabSz="584200">
        <a:defRPr>
          <a:solidFill>
            <a:schemeClr val="tx1"/>
          </a:solidFill>
          <a:latin typeface="+mn-lt"/>
          <a:ea typeface="+mn-ea"/>
          <a:cs typeface="+mn-cs"/>
          <a:sym typeface="Palatino"/>
        </a:defRPr>
      </a:lvl6pPr>
      <a:lvl7pPr indent="1371600" algn="ctr" defTabSz="584200">
        <a:defRPr>
          <a:solidFill>
            <a:schemeClr val="tx1"/>
          </a:solidFill>
          <a:latin typeface="+mn-lt"/>
          <a:ea typeface="+mn-ea"/>
          <a:cs typeface="+mn-cs"/>
          <a:sym typeface="Palatino"/>
        </a:defRPr>
      </a:lvl7pPr>
      <a:lvl8pPr indent="1600200" algn="ctr" defTabSz="584200">
        <a:defRPr>
          <a:solidFill>
            <a:schemeClr val="tx1"/>
          </a:solidFill>
          <a:latin typeface="+mn-lt"/>
          <a:ea typeface="+mn-ea"/>
          <a:cs typeface="+mn-cs"/>
          <a:sym typeface="Palatino"/>
        </a:defRPr>
      </a:lvl8pPr>
      <a:lvl9pPr indent="1828800" algn="ctr" defTabSz="584200">
        <a:defRPr>
          <a:solidFill>
            <a:schemeClr val="tx1"/>
          </a:solidFill>
          <a:latin typeface="+mn-lt"/>
          <a:ea typeface="+mn-ea"/>
          <a:cs typeface="+mn-cs"/>
          <a:sym typeface="Palatino"/>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100.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9.xml"/></Relationships>
</file>

<file path=ppt/slides/_rels/slide101.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9.xml"/></Relationships>
</file>

<file path=ppt/slides/_rels/slide102.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9.xml"/></Relationships>
</file>

<file path=ppt/slides/_rels/slide103.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9.xml"/></Relationships>
</file>

<file path=ppt/slides/_rels/slide104.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9.xml"/></Relationships>
</file>

<file path=ppt/slides/_rels/slide105.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9.xml"/></Relationships>
</file>

<file path=ppt/slides/_rels/slide106.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9.xml"/></Relationships>
</file>

<file path=ppt/slides/_rels/slide107.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9.xml"/></Relationships>
</file>

<file path=ppt/slides/_rels/slide108.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9.xml"/></Relationships>
</file>

<file path=ppt/slides/_rels/slide109.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110.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9.xml"/></Relationships>
</file>

<file path=ppt/slides/_rels/slide111.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9.xml"/></Relationships>
</file>

<file path=ppt/slides/_rels/slide112.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9.xml"/></Relationships>
</file>

<file path=ppt/slides/_rels/slide113.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9.xml"/></Relationships>
</file>

<file path=ppt/slides/_rels/slide1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1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9.png"/><Relationship Id="rId1" Type="http://schemas.openxmlformats.org/officeDocument/2006/relationships/slideLayout" Target="../slideLayouts/slideLayout9.xml"/></Relationships>
</file>

<file path=ppt/slides/_rels/slide1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0.jpeg"/><Relationship Id="rId1" Type="http://schemas.openxmlformats.org/officeDocument/2006/relationships/slideLayout" Target="../slideLayouts/slideLayout9.xml"/></Relationships>
</file>

<file path=ppt/slides/_rels/slide1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1.png"/><Relationship Id="rId1" Type="http://schemas.openxmlformats.org/officeDocument/2006/relationships/slideLayout" Target="../slideLayouts/slideLayout9.xml"/></Relationships>
</file>

<file path=ppt/slides/_rels/slide118.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9.xml"/></Relationships>
</file>

<file path=ppt/slides/_rels/slide119.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120.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9.xml"/></Relationships>
</file>

<file path=ppt/slides/_rels/slide121.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6.png"/><Relationship Id="rId1" Type="http://schemas.openxmlformats.org/officeDocument/2006/relationships/slideLayout" Target="../slideLayouts/slideLayout9.xml"/></Relationships>
</file>

<file path=ppt/slides/_rels/slide122.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6.png"/><Relationship Id="rId1" Type="http://schemas.openxmlformats.org/officeDocument/2006/relationships/slideLayout" Target="../slideLayouts/slideLayout9.xml"/></Relationships>
</file>

<file path=ppt/slides/_rels/slide123.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9.xml"/></Relationships>
</file>

<file path=ppt/slides/_rels/slide124.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9.xml"/></Relationships>
</file>

<file path=ppt/slides/_rels/slide125.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9.xml"/></Relationships>
</file>

<file path=ppt/slides/_rels/slide126.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102.png"/><Relationship Id="rId1" Type="http://schemas.openxmlformats.org/officeDocument/2006/relationships/slideLayout" Target="../slideLayouts/slideLayout9.xml"/></Relationships>
</file>

<file path=ppt/slides/_rels/slide127.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9.xml"/><Relationship Id="rId4" Type="http://schemas.openxmlformats.org/officeDocument/2006/relationships/image" Target="../media/image105.png"/></Relationships>
</file>

<file path=ppt/slides/_rels/slide128.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9.xml"/></Relationships>
</file>

<file path=ppt/slides/_rels/slide129.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8.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130.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slideLayout" Target="../slideLayouts/slideLayout9.xml"/></Relationships>
</file>

<file path=ppt/slides/_rels/slide131.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09.png"/><Relationship Id="rId1" Type="http://schemas.openxmlformats.org/officeDocument/2006/relationships/slideLayout" Target="../slideLayouts/slideLayout9.xml"/></Relationships>
</file>

<file path=ppt/slides/_rels/slide132.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2.jpeg"/><Relationship Id="rId1" Type="http://schemas.openxmlformats.org/officeDocument/2006/relationships/slideLayout" Target="../slideLayouts/slideLayout9.xml"/></Relationships>
</file>

<file path=ppt/slides/_rels/slide133.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3.jpeg"/><Relationship Id="rId1" Type="http://schemas.openxmlformats.org/officeDocument/2006/relationships/slideLayout" Target="../slideLayouts/slideLayout9.xml"/></Relationships>
</file>

<file path=ppt/slides/_rels/slide134.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9.xml"/></Relationships>
</file>

<file path=ppt/slides/_rels/slide135.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9.xml"/></Relationships>
</file>

<file path=ppt/slides/_rels/slide136.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9.xml"/></Relationships>
</file>

<file path=ppt/slides/_rels/slide137.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8.png"/><Relationship Id="rId1" Type="http://schemas.openxmlformats.org/officeDocument/2006/relationships/slideLayout" Target="../slideLayouts/slideLayout9.xml"/></Relationships>
</file>

<file path=ppt/slides/_rels/slide138.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9.jpeg"/><Relationship Id="rId1" Type="http://schemas.openxmlformats.org/officeDocument/2006/relationships/slideLayout" Target="../slideLayouts/slideLayout9.xml"/></Relationships>
</file>

<file path=ppt/slides/_rels/slide139.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20.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140.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png"/><Relationship Id="rId1" Type="http://schemas.openxmlformats.org/officeDocument/2006/relationships/slideLayout" Target="../slideLayouts/slideLayout9.xml"/></Relationships>
</file>

<file path=ppt/slides/_rels/slide141.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3.png"/><Relationship Id="rId1" Type="http://schemas.openxmlformats.org/officeDocument/2006/relationships/slideLayout" Target="../slideLayouts/slideLayout9.xml"/><Relationship Id="rId5" Type="http://schemas.openxmlformats.org/officeDocument/2006/relationships/image" Target="../media/image125.png"/><Relationship Id="rId4" Type="http://schemas.openxmlformats.org/officeDocument/2006/relationships/image" Target="../media/image124.png"/></Relationships>
</file>

<file path=ppt/slides/_rels/slide142.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26.png"/><Relationship Id="rId1" Type="http://schemas.openxmlformats.org/officeDocument/2006/relationships/slideLayout" Target="../slideLayouts/slideLayout9.xml"/></Relationships>
</file>

<file path=ppt/slides/_rels/slide143.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slideLayout" Target="../slideLayouts/slideLayout9.xml"/></Relationships>
</file>

<file path=ppt/slides/_rels/slide144.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slideLayout" Target="../slideLayouts/slideLayout9.xml"/></Relationships>
</file>

<file path=ppt/slides/_rels/slide145.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29.png"/><Relationship Id="rId1" Type="http://schemas.openxmlformats.org/officeDocument/2006/relationships/slideLayout" Target="../slideLayouts/slideLayout9.xml"/></Relationships>
</file>

<file path=ppt/slides/_rels/slide146.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29.png"/><Relationship Id="rId1" Type="http://schemas.openxmlformats.org/officeDocument/2006/relationships/slideLayout" Target="../slideLayouts/slideLayout9.xml"/></Relationships>
</file>

<file path=ppt/slides/_rels/slide147.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130.png"/><Relationship Id="rId1" Type="http://schemas.openxmlformats.org/officeDocument/2006/relationships/slideLayout" Target="../slideLayouts/slideLayout9.xml"/></Relationships>
</file>

<file path=ppt/slides/_rels/slide148.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32.png"/><Relationship Id="rId1" Type="http://schemas.openxmlformats.org/officeDocument/2006/relationships/slideLayout" Target="../slideLayouts/slideLayout9.xml"/></Relationships>
</file>

<file path=ppt/slides/_rels/slide149.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32.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150.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133.png"/><Relationship Id="rId1" Type="http://schemas.openxmlformats.org/officeDocument/2006/relationships/slideLayout" Target="../slideLayouts/slideLayout9.xml"/></Relationships>
</file>

<file path=ppt/slides/_rels/slide15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video" Target="../media/media1.mov"/><Relationship Id="rId1" Type="http://schemas.microsoft.com/office/2007/relationships/media" Target="../media/media1.mov"/><Relationship Id="rId4" Type="http://schemas.openxmlformats.org/officeDocument/2006/relationships/image" Target="../media/image134.png"/></Relationships>
</file>

<file path=ppt/slides/_rels/slide152.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35.jpeg"/><Relationship Id="rId1" Type="http://schemas.openxmlformats.org/officeDocument/2006/relationships/slideLayout" Target="../slideLayouts/slideLayout9.xml"/></Relationships>
</file>

<file path=ppt/slides/_rels/slide153.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9.xml"/></Relationships>
</file>

<file path=ppt/slides/_rels/slide154.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9.xml"/></Relationships>
</file>

<file path=ppt/slides/_rels/slide155.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9.xml"/></Relationships>
</file>

<file path=ppt/slides/_rels/slide156.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38.png"/><Relationship Id="rId1" Type="http://schemas.openxmlformats.org/officeDocument/2006/relationships/slideLayout" Target="../slideLayouts/slideLayout9.xml"/></Relationships>
</file>

<file path=ppt/slides/_rels/slide157.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9.xml"/></Relationships>
</file>

<file path=ppt/slides/_rels/slide158.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video" Target="../media/media2.mov"/><Relationship Id="rId1" Type="http://schemas.microsoft.com/office/2007/relationships/media" Target="../media/media2.mov"/><Relationship Id="rId4" Type="http://schemas.openxmlformats.org/officeDocument/2006/relationships/image" Target="../media/image140.png"/></Relationships>
</file>

<file path=ppt/slides/_rels/slide159.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160.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9.xml"/></Relationships>
</file>

<file path=ppt/slides/_rels/slide161.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9.xml"/></Relationships>
</file>

<file path=ppt/slides/_rels/slide162.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141.png"/><Relationship Id="rId1" Type="http://schemas.openxmlformats.org/officeDocument/2006/relationships/slideLayout" Target="../slideLayouts/slideLayout9.xml"/></Relationships>
</file>

<file path=ppt/slides/_rels/slide163.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41.png"/><Relationship Id="rId1" Type="http://schemas.openxmlformats.org/officeDocument/2006/relationships/slideLayout" Target="../slideLayouts/slideLayout9.xml"/></Relationships>
</file>

<file path=ppt/slides/_rels/slide164.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image" Target="../media/image144.png"/><Relationship Id="rId1" Type="http://schemas.openxmlformats.org/officeDocument/2006/relationships/slideLayout" Target="../slideLayouts/slideLayout9.xml"/></Relationships>
</file>

<file path=ppt/slides/_rels/slide165.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image" Target="../media/image146.png"/><Relationship Id="rId1" Type="http://schemas.openxmlformats.org/officeDocument/2006/relationships/slideLayout" Target="../slideLayouts/slideLayout9.xml"/></Relationships>
</file>

<file path=ppt/slides/_rels/slide166.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image" Target="../media/image148.png"/><Relationship Id="rId1" Type="http://schemas.openxmlformats.org/officeDocument/2006/relationships/slideLayout" Target="../slideLayouts/slideLayout9.xml"/></Relationships>
</file>

<file path=ppt/slides/_rels/slide167.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video" Target="../media/media3.mov"/><Relationship Id="rId1" Type="http://schemas.microsoft.com/office/2007/relationships/media" Target="../media/media3.mov"/><Relationship Id="rId4" Type="http://schemas.openxmlformats.org/officeDocument/2006/relationships/image" Target="../media/image150.png"/></Relationships>
</file>

<file path=ppt/slides/_rels/slide168.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image" Target="../media/image151.png"/><Relationship Id="rId1" Type="http://schemas.openxmlformats.org/officeDocument/2006/relationships/slideLayout" Target="../slideLayouts/slideLayout9.xml"/></Relationships>
</file>

<file path=ppt/slides/_rels/slide169.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image" Target="../media/image153.pn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17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55.png"/><Relationship Id="rId1" Type="http://schemas.openxmlformats.org/officeDocument/2006/relationships/slideLayout" Target="../slideLayouts/slideLayout9.xml"/></Relationships>
</file>

<file path=ppt/slides/_rels/slide17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56.png"/><Relationship Id="rId1" Type="http://schemas.openxmlformats.org/officeDocument/2006/relationships/slideLayout" Target="../slideLayouts/slideLayout9.xml"/></Relationships>
</file>

<file path=ppt/slides/_rels/slide172.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image" Target="../media/image157.png"/><Relationship Id="rId1" Type="http://schemas.openxmlformats.org/officeDocument/2006/relationships/slideLayout" Target="../slideLayouts/slideLayout9.xml"/></Relationships>
</file>

<file path=ppt/slides/_rels/slide173.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image" Target="../media/image158.png"/><Relationship Id="rId1" Type="http://schemas.openxmlformats.org/officeDocument/2006/relationships/slideLayout" Target="../slideLayouts/slideLayout9.xml"/></Relationships>
</file>

<file path=ppt/slides/_rels/slide174.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9.xml"/></Relationships>
</file>

<file path=ppt/slides/_rels/slide175.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image" Target="../media/image158.png"/><Relationship Id="rId1" Type="http://schemas.openxmlformats.org/officeDocument/2006/relationships/slideLayout" Target="../slideLayouts/slideLayout9.xml"/></Relationships>
</file>

<file path=ppt/slides/_rels/slide176.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image" Target="../media/image158.png"/><Relationship Id="rId1" Type="http://schemas.openxmlformats.org/officeDocument/2006/relationships/slideLayout" Target="../slideLayouts/slideLayout9.xml"/></Relationships>
</file>

<file path=ppt/slides/_rels/slide177.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image" Target="../media/image158.png"/><Relationship Id="rId1" Type="http://schemas.openxmlformats.org/officeDocument/2006/relationships/slideLayout" Target="../slideLayouts/slideLayout9.xml"/></Relationships>
</file>

<file path=ppt/slides/_rels/slide178.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image" Target="../media/image158.png"/><Relationship Id="rId1" Type="http://schemas.openxmlformats.org/officeDocument/2006/relationships/slideLayout" Target="../slideLayouts/slideLayout9.xml"/></Relationships>
</file>

<file path=ppt/slides/_rels/slide179.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image" Target="../media/image158.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18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2.jpeg"/><Relationship Id="rId1" Type="http://schemas.openxmlformats.org/officeDocument/2006/relationships/slideLayout" Target="../slideLayouts/slideLayout9.xml"/></Relationships>
</file>

<file path=ppt/slides/_rels/slide18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2.jpeg"/><Relationship Id="rId1" Type="http://schemas.openxmlformats.org/officeDocument/2006/relationships/slideLayout" Target="../slideLayouts/slideLayout9.xml"/></Relationships>
</file>

<file path=ppt/slides/_rels/slide18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2.jpeg"/><Relationship Id="rId1" Type="http://schemas.openxmlformats.org/officeDocument/2006/relationships/slideLayout" Target="../slideLayouts/slideLayout9.xml"/></Relationships>
</file>

<file path=ppt/slides/_rels/slide18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2.jpeg"/><Relationship Id="rId1" Type="http://schemas.openxmlformats.org/officeDocument/2006/relationships/slideLayout" Target="../slideLayouts/slideLayout9.xml"/></Relationships>
</file>

<file path=ppt/slides/_rels/slide18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2.jpeg"/><Relationship Id="rId1" Type="http://schemas.openxmlformats.org/officeDocument/2006/relationships/slideLayout" Target="../slideLayouts/slideLayout9.xml"/></Relationships>
</file>

<file path=ppt/slides/_rels/slide18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2.jpeg"/><Relationship Id="rId1" Type="http://schemas.openxmlformats.org/officeDocument/2006/relationships/slideLayout" Target="../slideLayouts/slideLayout9.xml"/></Relationships>
</file>

<file path=ppt/slides/_rels/slide18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187.xml.rels><?xml version="1.0" encoding="UTF-8" standalone="yes"?>
<Relationships xmlns="http://schemas.openxmlformats.org/package/2006/relationships"><Relationship Id="rId3" Type="http://schemas.openxmlformats.org/officeDocument/2006/relationships/image" Target="../media/image162.jpeg"/><Relationship Id="rId2" Type="http://schemas.openxmlformats.org/officeDocument/2006/relationships/hyperlink" Target="http://www.wayoflife.org" TargetMode="External"/><Relationship Id="rId1" Type="http://schemas.openxmlformats.org/officeDocument/2006/relationships/slideLayout" Target="../slideLayouts/slideLayout9.xml"/><Relationship Id="rId4" Type="http://schemas.openxmlformats.org/officeDocument/2006/relationships/image" Target="../media/image7.png"/></Relationships>
</file>

<file path=ppt/slides/_rels/slide18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6.jpe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1.jpe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2.jpe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3.jpe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4.pn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4.pn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4.pn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4.pn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3.jpeg"/><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8.png"/><Relationship Id="rId1" Type="http://schemas.openxmlformats.org/officeDocument/2006/relationships/slideLayout" Target="../slideLayouts/slideLayout9.xml"/><Relationship Id="rId6" Type="http://schemas.openxmlformats.org/officeDocument/2006/relationships/image" Target="../media/image32.png"/><Relationship Id="rId5" Type="http://schemas.openxmlformats.org/officeDocument/2006/relationships/image" Target="../media/image31.png"/><Relationship Id="rId10" Type="http://schemas.openxmlformats.org/officeDocument/2006/relationships/image" Target="../media/image36.png"/><Relationship Id="rId4" Type="http://schemas.openxmlformats.org/officeDocument/2006/relationships/image" Target="../media/image30.png"/><Relationship Id="rId9" Type="http://schemas.openxmlformats.org/officeDocument/2006/relationships/image" Target="../media/image35.png"/></Relationships>
</file>

<file path=ppt/slides/_rels/slide4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7.png"/><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9.png"/><Relationship Id="rId1" Type="http://schemas.openxmlformats.org/officeDocument/2006/relationships/slideLayout" Target="../slideLayouts/slideLayout9.xml"/><Relationship Id="rId5" Type="http://schemas.openxmlformats.org/officeDocument/2006/relationships/image" Target="../media/image40.png"/><Relationship Id="rId4" Type="http://schemas.openxmlformats.org/officeDocument/2006/relationships/image" Target="../media/image37.png"/></Relationships>
</file>

<file path=ppt/slides/_rels/slide5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7.png"/><Relationship Id="rId1" Type="http://schemas.openxmlformats.org/officeDocument/2006/relationships/slideLayout" Target="../slideLayouts/slideLayout9.xml"/><Relationship Id="rId5" Type="http://schemas.openxmlformats.org/officeDocument/2006/relationships/image" Target="../media/image38.png"/><Relationship Id="rId4" Type="http://schemas.openxmlformats.org/officeDocument/2006/relationships/image" Target="../media/image39.png"/></Relationships>
</file>

<file path=ppt/slides/_rels/slide5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37.png"/><Relationship Id="rId1" Type="http://schemas.openxmlformats.org/officeDocument/2006/relationships/slideLayout" Target="../slideLayouts/slideLayout9.xml"/><Relationship Id="rId5" Type="http://schemas.openxmlformats.org/officeDocument/2006/relationships/image" Target="../media/image43.png"/><Relationship Id="rId4" Type="http://schemas.openxmlformats.org/officeDocument/2006/relationships/image" Target="../media/image42.png"/></Relationships>
</file>

<file path=ppt/slides/_rels/slide5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37.png"/><Relationship Id="rId1" Type="http://schemas.openxmlformats.org/officeDocument/2006/relationships/slideLayout" Target="../slideLayouts/slideLayout9.xml"/><Relationship Id="rId5" Type="http://schemas.openxmlformats.org/officeDocument/2006/relationships/image" Target="../media/image43.png"/><Relationship Id="rId4" Type="http://schemas.openxmlformats.org/officeDocument/2006/relationships/image" Target="../media/image42.png"/></Relationships>
</file>

<file path=ppt/slides/_rels/slide5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3.png"/><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6.png"/><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6.png"/><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4.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9.xml"/></Relationships>
</file>

<file path=ppt/slides/_rels/slide7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7.png"/><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7.png"/><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9.xml"/></Relationships>
</file>

<file path=ppt/slides/_rels/slide7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80.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9.xml"/></Relationships>
</file>

<file path=ppt/slides/_rels/slide8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2.png"/><Relationship Id="rId1" Type="http://schemas.openxmlformats.org/officeDocument/2006/relationships/slideLayout" Target="../slideLayouts/slideLayout9.xml"/></Relationships>
</file>

<file path=ppt/slides/_rels/slide8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9.xml"/></Relationships>
</file>

<file path=ppt/slides/_rels/slide84.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9.xml"/></Relationships>
</file>

<file path=ppt/slides/_rels/slide8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9.xml"/><Relationship Id="rId4" Type="http://schemas.openxmlformats.org/officeDocument/2006/relationships/image" Target="../media/image68.png"/></Relationships>
</file>

<file path=ppt/slides/_rels/slide8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9.png"/><Relationship Id="rId1" Type="http://schemas.openxmlformats.org/officeDocument/2006/relationships/slideLayout" Target="../slideLayouts/slideLayout9.xml"/></Relationships>
</file>

<file path=ppt/slides/_rels/slide8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70.jpeg"/><Relationship Id="rId1" Type="http://schemas.openxmlformats.org/officeDocument/2006/relationships/slideLayout" Target="../slideLayouts/slideLayout9.xml"/></Relationships>
</file>

<file path=ppt/slides/_rels/slide8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71.png"/><Relationship Id="rId1" Type="http://schemas.openxmlformats.org/officeDocument/2006/relationships/slideLayout" Target="../slideLayouts/slideLayout9.xml"/><Relationship Id="rId5" Type="http://schemas.openxmlformats.org/officeDocument/2006/relationships/image" Target="../media/image73.png"/><Relationship Id="rId4" Type="http://schemas.openxmlformats.org/officeDocument/2006/relationships/image" Target="../media/image72.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9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1.png"/><Relationship Id="rId1" Type="http://schemas.openxmlformats.org/officeDocument/2006/relationships/slideLayout" Target="../slideLayouts/slideLayout9.xml"/><Relationship Id="rId5" Type="http://schemas.openxmlformats.org/officeDocument/2006/relationships/image" Target="../media/image75.png"/><Relationship Id="rId4" Type="http://schemas.openxmlformats.org/officeDocument/2006/relationships/image" Target="../media/image70.jpeg"/></Relationships>
</file>

<file path=ppt/slides/_rels/slide9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71.png"/><Relationship Id="rId1" Type="http://schemas.openxmlformats.org/officeDocument/2006/relationships/slideLayout" Target="../slideLayouts/slideLayout9.xml"/></Relationships>
</file>

<file path=ppt/slides/_rels/slide9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76.png"/><Relationship Id="rId1" Type="http://schemas.openxmlformats.org/officeDocument/2006/relationships/slideLayout" Target="../slideLayouts/slideLayout9.xml"/></Relationships>
</file>

<file path=ppt/slides/_rels/slide9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7.png"/><Relationship Id="rId1" Type="http://schemas.openxmlformats.org/officeDocument/2006/relationships/slideLayout" Target="../slideLayouts/slideLayout9.xml"/><Relationship Id="rId4" Type="http://schemas.openxmlformats.org/officeDocument/2006/relationships/image" Target="../media/image78.png"/></Relationships>
</file>

<file path=ppt/slides/_rels/slide9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9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9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9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79.jpeg"/><Relationship Id="rId1" Type="http://schemas.openxmlformats.org/officeDocument/2006/relationships/slideLayout" Target="../slideLayouts/slideLayout9.xml"/></Relationships>
</file>

<file path=ppt/slides/_rels/slide98.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9.xml"/></Relationships>
</file>

<file path=ppt/slides/_rels/slide99.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Shape 56"/>
          <p:cNvSpPr/>
          <p:nvPr/>
        </p:nvSpPr>
        <p:spPr>
          <a:xfrm>
            <a:off x="584200" y="356164"/>
            <a:ext cx="11836400" cy="9029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This PowerPoint/Keynote presentation is part of the apologetics course entitled An Unshakeable Faith. </a:t>
            </a:r>
          </a:p>
          <a:p>
            <a:pPr lvl="0">
              <a:buClr>
                <a:srgbClr val="FFFB00"/>
              </a:buClr>
              <a:buFont typeface="Helvetica"/>
              <a:defRPr sz="1800" cap="none">
                <a:solidFill>
                  <a:srgbClr val="000000"/>
                </a:solidFill>
              </a:defRPr>
            </a:pPr>
            <a:endParaRPr sz="3600" dirty="0">
              <a:solidFill>
                <a:srgbClr val="FFFFFF"/>
              </a:solidFill>
              <a:effectLst>
                <a:outerShdw blurRad="12700" dist="25400" dir="2700000" rotWithShape="0">
                  <a:srgbClr val="000000"/>
                </a:outerShdw>
              </a:effectLst>
              <a:latin typeface="Arial"/>
              <a:ea typeface="Arial"/>
              <a:cs typeface="Arial"/>
              <a:sym typeface="Arial"/>
            </a:endParaRP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Copyright 2011</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Second edition February 2015</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Way of Life Literature</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P. O. Box 610368</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Port Huron, MI 48061</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866-295-4143</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http://www.wayoflife.org</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fbns@wayoflife.org</a:t>
            </a:r>
          </a:p>
          <a:p>
            <a:pPr lvl="0">
              <a:buClr>
                <a:srgbClr val="FFFB00"/>
              </a:buClr>
              <a:buFont typeface="Helvetica"/>
              <a:defRPr sz="1800" cap="none">
                <a:solidFill>
                  <a:srgbClr val="000000"/>
                </a:solidFill>
              </a:defRPr>
            </a:pPr>
            <a:endParaRPr sz="3600" dirty="0">
              <a:solidFill>
                <a:srgbClr val="FFFFFF"/>
              </a:solidFill>
              <a:effectLst>
                <a:outerShdw blurRad="12700" dist="25400" dir="2700000" rotWithShape="0">
                  <a:srgbClr val="000000"/>
                </a:outerShdw>
              </a:effectLst>
              <a:latin typeface="Arial"/>
              <a:ea typeface="Arial"/>
              <a:cs typeface="Arial"/>
              <a:sym typeface="Arial"/>
            </a:endParaRP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In Canada</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Bethel Baptist Church, 4212 Campbell St. N., London, Ontario N6P 1A6 </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519-652-2619 </a:t>
            </a:r>
          </a:p>
        </p:txBody>
      </p:sp>
      <p:grpSp>
        <p:nvGrpSpPr>
          <p:cNvPr id="59" name="Group 59"/>
          <p:cNvGrpSpPr/>
          <p:nvPr/>
        </p:nvGrpSpPr>
        <p:grpSpPr>
          <a:xfrm>
            <a:off x="9227189" y="3487899"/>
            <a:ext cx="2985978" cy="3649501"/>
            <a:chOff x="-269170" y="-126999"/>
            <a:chExt cx="2985976" cy="3649500"/>
          </a:xfrm>
        </p:grpSpPr>
        <p:pic>
          <p:nvPicPr>
            <p:cNvPr id="58" name="unshakeable - Version 2.jpg"/>
            <p:cNvPicPr/>
            <p:nvPr/>
          </p:nvPicPr>
          <p:blipFill>
            <a:blip r:embed="rId2">
              <a:extLst/>
            </a:blip>
            <a:srcRect t="3197" r="94" b="3069"/>
            <a:stretch>
              <a:fillRect/>
            </a:stretch>
          </p:blipFill>
          <p:spPr>
            <a:xfrm>
              <a:off x="0" y="0"/>
              <a:ext cx="2615207" cy="3395501"/>
            </a:xfrm>
            <a:prstGeom prst="rect">
              <a:avLst/>
            </a:prstGeom>
            <a:ln>
              <a:noFill/>
            </a:ln>
            <a:effectLst/>
          </p:spPr>
        </p:pic>
        <p:pic>
          <p:nvPicPr>
            <p:cNvPr id="57" name="Picture 56"/>
            <p:cNvPicPr/>
            <p:nvPr/>
          </p:nvPicPr>
          <p:blipFill>
            <a:blip r:embed="rId3">
              <a:extLst/>
            </a:blip>
            <a:stretch>
              <a:fillRect/>
            </a:stretch>
          </p:blipFill>
          <p:spPr>
            <a:xfrm>
              <a:off x="-269171" y="-127000"/>
              <a:ext cx="2985978" cy="3649501"/>
            </a:xfrm>
            <a:prstGeom prst="rect">
              <a:avLst/>
            </a:prstGeom>
            <a:effectLst/>
          </p:spPr>
        </p:pic>
      </p:gr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Shape 95"/>
          <p:cNvSpPr>
            <a:spLocks noGrp="1"/>
          </p:cNvSpPr>
          <p:nvPr>
            <p:ph type="body" idx="1"/>
          </p:nvPr>
        </p:nvSpPr>
        <p:spPr>
          <a:xfrm>
            <a:off x="330200" y="5357316"/>
            <a:ext cx="5867400" cy="3056434"/>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Darwin believed that there are too many creatures for the environment, so they must always struggle to survive. </a:t>
            </a:r>
          </a:p>
        </p:txBody>
      </p:sp>
      <p:grpSp>
        <p:nvGrpSpPr>
          <p:cNvPr id="98" name="Group 98"/>
          <p:cNvGrpSpPr/>
          <p:nvPr/>
        </p:nvGrpSpPr>
        <p:grpSpPr>
          <a:xfrm>
            <a:off x="6560753" y="901700"/>
            <a:ext cx="5821747" cy="7327900"/>
            <a:chOff x="-266700" y="-127000"/>
            <a:chExt cx="5821746" cy="7327900"/>
          </a:xfrm>
        </p:grpSpPr>
        <p:pic>
          <p:nvPicPr>
            <p:cNvPr id="97" name="british museum natural history 18.jpg"/>
            <p:cNvPicPr/>
            <p:nvPr/>
          </p:nvPicPr>
          <p:blipFill>
            <a:blip r:embed="rId2">
              <a:extLst/>
            </a:blip>
            <a:srcRect l="24324" r="24372"/>
            <a:stretch>
              <a:fillRect/>
            </a:stretch>
          </p:blipFill>
          <p:spPr>
            <a:xfrm>
              <a:off x="0" y="0"/>
              <a:ext cx="5453447" cy="7073900"/>
            </a:xfrm>
            <a:prstGeom prst="rect">
              <a:avLst/>
            </a:prstGeom>
            <a:ln>
              <a:noFill/>
            </a:ln>
            <a:effectLst/>
          </p:spPr>
        </p:pic>
        <p:pic>
          <p:nvPicPr>
            <p:cNvPr id="96" name="Picture 95"/>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3" name="Shape 543"/>
          <p:cNvSpPr>
            <a:spLocks noGrp="1"/>
          </p:cNvSpPr>
          <p:nvPr>
            <p:ph type="body" idx="1"/>
          </p:nvPr>
        </p:nvSpPr>
        <p:spPr>
          <a:xfrm>
            <a:off x="2450878" y="7830145"/>
            <a:ext cx="8103044" cy="1822848"/>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dinosaur supposedly began to grow feathers and wings and gradually became a bird.</a:t>
            </a:r>
          </a:p>
        </p:txBody>
      </p:sp>
      <p:pic>
        <p:nvPicPr>
          <p:cNvPr id="544" name="Australia Museum 19 - Version 2.jpg"/>
          <p:cNvPicPr/>
          <p:nvPr/>
        </p:nvPicPr>
        <p:blipFill>
          <a:blip r:embed="rId2">
            <a:extLst/>
          </a:blip>
          <a:stretch>
            <a:fillRect/>
          </a:stretch>
        </p:blipFill>
        <p:spPr>
          <a:xfrm>
            <a:off x="1970295" y="243023"/>
            <a:ext cx="9064210" cy="7503977"/>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6" name="Shape 546"/>
          <p:cNvSpPr>
            <a:spLocks noGrp="1"/>
          </p:cNvSpPr>
          <p:nvPr>
            <p:ph type="body" idx="1"/>
          </p:nvPr>
        </p:nvSpPr>
        <p:spPr>
          <a:xfrm>
            <a:off x="1306092" y="7461845"/>
            <a:ext cx="10570416" cy="2534643"/>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This is how they depict the part dinosaur and part bird as it evolved. It has feathers and small wings and a beak, but it still wouldn’t be able to fly.</a:t>
            </a:r>
          </a:p>
        </p:txBody>
      </p:sp>
      <p:pic>
        <p:nvPicPr>
          <p:cNvPr id="547" name="Australia Museum 19 - Version 2.jpg"/>
          <p:cNvPicPr/>
          <p:nvPr/>
        </p:nvPicPr>
        <p:blipFill>
          <a:blip r:embed="rId2">
            <a:extLst/>
          </a:blip>
          <a:stretch>
            <a:fillRect/>
          </a:stretch>
        </p:blipFill>
        <p:spPr>
          <a:xfrm>
            <a:off x="2331617" y="370023"/>
            <a:ext cx="8341566" cy="6905724"/>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9" name="Shape 549"/>
          <p:cNvSpPr>
            <a:spLocks noGrp="1"/>
          </p:cNvSpPr>
          <p:nvPr>
            <p:ph type="body" idx="1"/>
          </p:nvPr>
        </p:nvSpPr>
        <p:spPr>
          <a:xfrm>
            <a:off x="1687092" y="7398345"/>
            <a:ext cx="9630616" cy="2255243"/>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models in museums show the part bird with two fully formed wings.</a:t>
            </a:r>
          </a:p>
        </p:txBody>
      </p:sp>
      <p:pic>
        <p:nvPicPr>
          <p:cNvPr id="550" name="Australia Museum 19 - Version 2.jpg"/>
          <p:cNvPicPr/>
          <p:nvPr/>
        </p:nvPicPr>
        <p:blipFill>
          <a:blip r:embed="rId2">
            <a:extLst/>
          </a:blip>
          <a:stretch>
            <a:fillRect/>
          </a:stretch>
        </p:blipFill>
        <p:spPr>
          <a:xfrm>
            <a:off x="2331617" y="370023"/>
            <a:ext cx="8341566" cy="6905724"/>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 name="Shape 552"/>
          <p:cNvSpPr>
            <a:spLocks noGrp="1"/>
          </p:cNvSpPr>
          <p:nvPr>
            <p:ph type="body" idx="1"/>
          </p:nvPr>
        </p:nvSpPr>
        <p:spPr>
          <a:xfrm>
            <a:off x="980082" y="7287914"/>
            <a:ext cx="11044636" cy="2097386"/>
          </a:xfrm>
          <a:prstGeom prst="rect">
            <a:avLst/>
          </a:prstGeom>
        </p:spPr>
        <p:txBody>
          <a:bodyPr/>
          <a:lstStyle>
            <a:lvl1pPr>
              <a:lnSpc>
                <a:spcPct val="12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But evolution would need to start with the dinosaur growing a part of a wing. Even if this could happen, it would be of no advantage to the creature. </a:t>
            </a:r>
          </a:p>
        </p:txBody>
      </p:sp>
      <p:pic>
        <p:nvPicPr>
          <p:cNvPr id="553" name="Dinosaur-with-wing.png"/>
          <p:cNvPicPr/>
          <p:nvPr/>
        </p:nvPicPr>
        <p:blipFill>
          <a:blip r:embed="rId2">
            <a:extLst/>
          </a:blip>
          <a:stretch>
            <a:fillRect/>
          </a:stretch>
        </p:blipFill>
        <p:spPr>
          <a:xfrm>
            <a:off x="-1042920" y="-706560"/>
            <a:ext cx="15090640" cy="8488485"/>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5" name="Shape 555"/>
          <p:cNvSpPr>
            <a:spLocks noGrp="1"/>
          </p:cNvSpPr>
          <p:nvPr>
            <p:ph type="body" idx="1"/>
          </p:nvPr>
        </p:nvSpPr>
        <p:spPr>
          <a:xfrm>
            <a:off x="1424582" y="7617618"/>
            <a:ext cx="10155636" cy="1640682"/>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In fact, it would be a crippled monster like a four-wing fruit fly.</a:t>
            </a:r>
          </a:p>
        </p:txBody>
      </p:sp>
      <p:pic>
        <p:nvPicPr>
          <p:cNvPr id="556" name="Dinosaur-with-wing.png"/>
          <p:cNvPicPr/>
          <p:nvPr/>
        </p:nvPicPr>
        <p:blipFill>
          <a:blip r:embed="rId2">
            <a:extLst/>
          </a:blip>
          <a:stretch>
            <a:fillRect/>
          </a:stretch>
        </p:blipFill>
        <p:spPr>
          <a:xfrm>
            <a:off x="-1042920" y="-706560"/>
            <a:ext cx="15090640" cy="8488485"/>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 name="Shape 558"/>
          <p:cNvSpPr>
            <a:spLocks noGrp="1"/>
          </p:cNvSpPr>
          <p:nvPr>
            <p:ph type="body" idx="1"/>
          </p:nvPr>
        </p:nvSpPr>
        <p:spPr>
          <a:xfrm>
            <a:off x="1618009" y="7380585"/>
            <a:ext cx="9768782" cy="1991519"/>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According to evolution, the process is blind and cannot see the future or plan toward a goal.</a:t>
            </a:r>
          </a:p>
        </p:txBody>
      </p:sp>
      <p:pic>
        <p:nvPicPr>
          <p:cNvPr id="559" name="Dinosaur-with-wing.png"/>
          <p:cNvPicPr/>
          <p:nvPr/>
        </p:nvPicPr>
        <p:blipFill>
          <a:blip r:embed="rId2">
            <a:extLst/>
          </a:blip>
          <a:stretch>
            <a:fillRect/>
          </a:stretch>
        </p:blipFill>
        <p:spPr>
          <a:xfrm>
            <a:off x="-1042920" y="-706560"/>
            <a:ext cx="15090640" cy="8488485"/>
          </a:xfrm>
          <a:prstGeom prst="rect">
            <a:avLst/>
          </a:prstGeom>
          <a:ln w="12700">
            <a:miter lim="400000"/>
          </a:ln>
        </p:spPr>
      </p:pic>
      <p:sp>
        <p:nvSpPr>
          <p:cNvPr id="560" name="Shape 560"/>
          <p:cNvSpPr/>
          <p:nvPr/>
        </p:nvSpPr>
        <p:spPr>
          <a:xfrm flipV="1">
            <a:off x="2336799" y="5412378"/>
            <a:ext cx="1270001" cy="1270001"/>
          </a:xfrm>
          <a:prstGeom prst="line">
            <a:avLst/>
          </a:prstGeom>
          <a:ln w="203200">
            <a:solidFill>
              <a:srgbClr val="FFFFFF"/>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Tree>
  </p:cSld>
  <p:clrMapOvr>
    <a:masterClrMapping/>
  </p:clrMapOvr>
  <p:transition spd="med"/>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2" name="Shape 562"/>
          <p:cNvSpPr>
            <a:spLocks noGrp="1"/>
          </p:cNvSpPr>
          <p:nvPr>
            <p:ph type="body" idx="1"/>
          </p:nvPr>
        </p:nvSpPr>
        <p:spPr>
          <a:xfrm>
            <a:off x="1809452" y="6970315"/>
            <a:ext cx="9385896" cy="2424213"/>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Consider whale evolution. Evolutionists say the whale evolved from a wolf-like creature. This is the model at the British Museum of Natural History.</a:t>
            </a:r>
          </a:p>
        </p:txBody>
      </p:sp>
      <p:pic>
        <p:nvPicPr>
          <p:cNvPr id="563" name="british museum natural history 227.jpg"/>
          <p:cNvPicPr/>
          <p:nvPr/>
        </p:nvPicPr>
        <p:blipFill>
          <a:blip r:embed="rId2">
            <a:extLst/>
          </a:blip>
          <a:stretch>
            <a:fillRect/>
          </a:stretch>
        </p:blipFill>
        <p:spPr>
          <a:xfrm>
            <a:off x="1755530" y="473711"/>
            <a:ext cx="9493740" cy="6330903"/>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5" name="Shape 565"/>
          <p:cNvSpPr>
            <a:spLocks noGrp="1"/>
          </p:cNvSpPr>
          <p:nvPr>
            <p:ph type="body" idx="1"/>
          </p:nvPr>
        </p:nvSpPr>
        <p:spPr>
          <a:xfrm>
            <a:off x="1809452" y="7452915"/>
            <a:ext cx="9385896" cy="2083297"/>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This is from the web site of the U.S. National Oceanic and Atmospheric Administration’s educational web site.</a:t>
            </a:r>
          </a:p>
        </p:txBody>
      </p:sp>
      <p:pic>
        <p:nvPicPr>
          <p:cNvPr id="566" name="pasted-image.png"/>
          <p:cNvPicPr/>
          <p:nvPr/>
        </p:nvPicPr>
        <p:blipFill>
          <a:blip r:embed="rId2">
            <a:extLst/>
          </a:blip>
          <a:stretch>
            <a:fillRect/>
          </a:stretch>
        </p:blipFill>
        <p:spPr>
          <a:xfrm>
            <a:off x="2226055" y="547290"/>
            <a:ext cx="8552690" cy="6414517"/>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8" name="Shape 568"/>
          <p:cNvSpPr>
            <a:spLocks noGrp="1"/>
          </p:cNvSpPr>
          <p:nvPr>
            <p:ph type="body" idx="1"/>
          </p:nvPr>
        </p:nvSpPr>
        <p:spPr>
          <a:xfrm>
            <a:off x="1809452" y="7300515"/>
            <a:ext cx="9385896" cy="2083297"/>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They show a wolf-like creature gradually changing into various other types of creatures, finally becoming a whale. </a:t>
            </a:r>
          </a:p>
        </p:txBody>
      </p:sp>
      <p:pic>
        <p:nvPicPr>
          <p:cNvPr id="569" name="pasted-image.png"/>
          <p:cNvPicPr/>
          <p:nvPr/>
        </p:nvPicPr>
        <p:blipFill>
          <a:blip r:embed="rId2">
            <a:extLst/>
          </a:blip>
          <a:stretch>
            <a:fillRect/>
          </a:stretch>
        </p:blipFill>
        <p:spPr>
          <a:xfrm>
            <a:off x="2226055" y="547290"/>
            <a:ext cx="8552690" cy="6414517"/>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1" name="Shape 571"/>
          <p:cNvSpPr/>
          <p:nvPr/>
        </p:nvSpPr>
        <p:spPr>
          <a:xfrm>
            <a:off x="1206500" y="6273800"/>
            <a:ext cx="10591800" cy="21336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This chart at the Pacific Science Center in Seattle depicts all of the whales descending from a little wolf-like creature.</a:t>
            </a:r>
          </a:p>
        </p:txBody>
      </p:sp>
      <p:pic>
        <p:nvPicPr>
          <p:cNvPr id="572" name="pacific science center 40 - Version 2-filtered.jpeg"/>
          <p:cNvPicPr/>
          <p:nvPr/>
        </p:nvPicPr>
        <p:blipFill>
          <a:blip r:embed="rId2">
            <a:extLst/>
          </a:blip>
          <a:stretch>
            <a:fillRect/>
          </a:stretch>
        </p:blipFill>
        <p:spPr>
          <a:xfrm>
            <a:off x="521371" y="863600"/>
            <a:ext cx="11963401" cy="49022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Shape 100"/>
          <p:cNvSpPr>
            <a:spLocks noGrp="1"/>
          </p:cNvSpPr>
          <p:nvPr>
            <p:ph type="body" idx="1"/>
          </p:nvPr>
        </p:nvSpPr>
        <p:spPr>
          <a:xfrm>
            <a:off x="355600" y="3893046"/>
            <a:ext cx="5867400" cy="5536704"/>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Because of this struggle, only the best adapted creatures survive. It might be birds with larger beaks or moths with better camouflage coloring or giraffes with longer necks.</a:t>
            </a:r>
          </a:p>
        </p:txBody>
      </p:sp>
      <p:grpSp>
        <p:nvGrpSpPr>
          <p:cNvPr id="103" name="Group 103"/>
          <p:cNvGrpSpPr/>
          <p:nvPr/>
        </p:nvGrpSpPr>
        <p:grpSpPr>
          <a:xfrm>
            <a:off x="6560753" y="901700"/>
            <a:ext cx="5821747" cy="7327900"/>
            <a:chOff x="-266700" y="-127000"/>
            <a:chExt cx="5821746" cy="7327900"/>
          </a:xfrm>
        </p:grpSpPr>
        <p:pic>
          <p:nvPicPr>
            <p:cNvPr id="102" name="british museum natural history 18.jpg"/>
            <p:cNvPicPr/>
            <p:nvPr/>
          </p:nvPicPr>
          <p:blipFill>
            <a:blip r:embed="rId2">
              <a:extLst/>
            </a:blip>
            <a:srcRect l="24324" r="24372"/>
            <a:stretch>
              <a:fillRect/>
            </a:stretch>
          </p:blipFill>
          <p:spPr>
            <a:xfrm>
              <a:off x="0" y="0"/>
              <a:ext cx="5453447" cy="7073900"/>
            </a:xfrm>
            <a:prstGeom prst="rect">
              <a:avLst/>
            </a:prstGeom>
            <a:ln>
              <a:noFill/>
            </a:ln>
            <a:effectLst/>
          </p:spPr>
        </p:pic>
        <p:pic>
          <p:nvPicPr>
            <p:cNvPr id="101" name="Picture 100"/>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4" name="Shape 574"/>
          <p:cNvSpPr/>
          <p:nvPr/>
        </p:nvSpPr>
        <p:spPr>
          <a:xfrm>
            <a:off x="787400" y="5638800"/>
            <a:ext cx="11430000" cy="4239717"/>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20000"/>
              </a:lnSpc>
              <a:defRPr sz="1800" cap="none">
                <a:solidFill>
                  <a:srgbClr val="000000"/>
                </a:solidFill>
              </a:defRPr>
            </a:pPr>
            <a:r>
              <a:rPr sz="3600" spc="-47">
                <a:solidFill>
                  <a:srgbClr val="D6D6D6"/>
                </a:solidFill>
                <a:latin typeface="Georgia"/>
                <a:ea typeface="Georgia"/>
                <a:cs typeface="Georgia"/>
                <a:sym typeface="Georgia"/>
              </a:rPr>
              <a:t>This is how National Geographic describes it:</a:t>
            </a:r>
          </a:p>
          <a:p>
            <a:pPr lvl="0">
              <a:lnSpc>
                <a:spcPct val="120000"/>
              </a:lnSpc>
              <a:defRPr sz="1800" cap="none">
                <a:solidFill>
                  <a:srgbClr val="000000"/>
                </a:solidFill>
              </a:defRPr>
            </a:pPr>
            <a:endParaRPr sz="3600" spc="-47">
              <a:solidFill>
                <a:srgbClr val="D6D6D6"/>
              </a:solidFill>
              <a:latin typeface="Georgia"/>
              <a:ea typeface="Georgia"/>
              <a:cs typeface="Georgia"/>
              <a:sym typeface="Georgia"/>
            </a:endParaRPr>
          </a:p>
          <a:p>
            <a:pPr lvl="0">
              <a:lnSpc>
                <a:spcPct val="110000"/>
              </a:lnSpc>
              <a:defRPr sz="1800" cap="none">
                <a:solidFill>
                  <a:srgbClr val="000000"/>
                </a:solidFill>
              </a:defRPr>
            </a:pPr>
            <a:r>
              <a:rPr sz="3600" spc="-47">
                <a:solidFill>
                  <a:srgbClr val="D6D6D6"/>
                </a:solidFill>
                <a:latin typeface="Georgia"/>
                <a:ea typeface="Georgia"/>
                <a:cs typeface="Georgia"/>
                <a:sym typeface="Georgia"/>
              </a:rPr>
              <a:t>“The whale’s ascendency to sovereign size apparently began sixty million years ago when hairy, </a:t>
            </a:r>
            <a:r>
              <a:rPr sz="3600">
                <a:solidFill>
                  <a:srgbClr val="D6D6D6"/>
                </a:solidFill>
                <a:latin typeface="Georgia"/>
                <a:ea typeface="Georgia"/>
                <a:cs typeface="Georgia"/>
                <a:sym typeface="Georgia"/>
              </a:rPr>
              <a:t>four-legged mammals, in search of food or sanctuary, ventured into the water. As eons passed, changes slowly occurred.”</a:t>
            </a:r>
          </a:p>
        </p:txBody>
      </p:sp>
      <p:pic>
        <p:nvPicPr>
          <p:cNvPr id="575" name="pacific science center 40 - Version 2.jpg"/>
          <p:cNvPicPr/>
          <p:nvPr/>
        </p:nvPicPr>
        <p:blipFill>
          <a:blip r:embed="rId2">
            <a:extLst/>
          </a:blip>
          <a:stretch>
            <a:fillRect/>
          </a:stretch>
        </p:blipFill>
        <p:spPr>
          <a:xfrm>
            <a:off x="483271" y="443987"/>
            <a:ext cx="12026902" cy="4928222"/>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7" name="Shape 577"/>
          <p:cNvSpPr/>
          <p:nvPr/>
        </p:nvSpPr>
        <p:spPr>
          <a:xfrm>
            <a:off x="685899" y="5549900"/>
            <a:ext cx="11633002" cy="37592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a:solidFill>
                  <a:srgbClr val="D6D6D6"/>
                </a:solidFill>
                <a:latin typeface="Georgia"/>
                <a:ea typeface="Georgia"/>
                <a:cs typeface="Georgia"/>
                <a:sym typeface="Georgia"/>
              </a:rPr>
              <a:t>“H</a:t>
            </a:r>
            <a:r>
              <a:rPr sz="3600">
                <a:solidFill>
                  <a:srgbClr val="D6D6D6"/>
                </a:solidFill>
                <a:latin typeface="Georgia"/>
                <a:ea typeface="Georgia"/>
                <a:cs typeface="Georgia"/>
                <a:sym typeface="Georgia"/>
              </a:rPr>
              <a:t>ind legs disappeared, front legs changed into flippers, hair gave way to a thick, smooth blanket of blubber, nostrils moved to the top of the head, the tail broadened into flukes, and in the buoyant water world the body became enormous” (National Geographic, Dec. 1976).</a:t>
            </a:r>
          </a:p>
        </p:txBody>
      </p:sp>
      <p:pic>
        <p:nvPicPr>
          <p:cNvPr id="578" name="pacific science center 40 - Version 2.jpg"/>
          <p:cNvPicPr/>
          <p:nvPr/>
        </p:nvPicPr>
        <p:blipFill>
          <a:blip r:embed="rId2">
            <a:extLst/>
          </a:blip>
          <a:stretch>
            <a:fillRect/>
          </a:stretch>
        </p:blipFill>
        <p:spPr>
          <a:xfrm>
            <a:off x="483271" y="443987"/>
            <a:ext cx="12026902" cy="4928222"/>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 name="Shape 580"/>
          <p:cNvSpPr>
            <a:spLocks noGrp="1"/>
          </p:cNvSpPr>
          <p:nvPr>
            <p:ph type="body" idx="1"/>
          </p:nvPr>
        </p:nvSpPr>
        <p:spPr>
          <a:xfrm>
            <a:off x="1809452" y="8245673"/>
            <a:ext cx="9385896" cy="1354039"/>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Here is a man standing on the ocean floor near a whale.</a:t>
            </a:r>
          </a:p>
        </p:txBody>
      </p:sp>
      <p:pic>
        <p:nvPicPr>
          <p:cNvPr id="581" name="pasted-image.png"/>
          <p:cNvPicPr/>
          <p:nvPr/>
        </p:nvPicPr>
        <p:blipFill>
          <a:blip r:embed="rId2">
            <a:extLst/>
          </a:blip>
          <a:stretch>
            <a:fillRect/>
          </a:stretch>
        </p:blipFill>
        <p:spPr>
          <a:xfrm>
            <a:off x="1637101" y="647148"/>
            <a:ext cx="9730598" cy="7297949"/>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 name="Shape 583"/>
          <p:cNvSpPr>
            <a:spLocks noGrp="1"/>
          </p:cNvSpPr>
          <p:nvPr>
            <p:ph type="body" idx="1"/>
          </p:nvPr>
        </p:nvSpPr>
        <p:spPr>
          <a:xfrm>
            <a:off x="1262955" y="7416601"/>
            <a:ext cx="10478890" cy="2103141"/>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How could this happen? If a wolf started growing a flipper, what would happen to that creature? It would be a crippled monster.</a:t>
            </a:r>
          </a:p>
        </p:txBody>
      </p:sp>
      <p:pic>
        <p:nvPicPr>
          <p:cNvPr id="584" name="Wolf-with-whale-filper.png"/>
          <p:cNvPicPr/>
          <p:nvPr/>
        </p:nvPicPr>
        <p:blipFill>
          <a:blip r:embed="rId2">
            <a:extLst/>
          </a:blip>
          <a:stretch>
            <a:fillRect/>
          </a:stretch>
        </p:blipFill>
        <p:spPr>
          <a:xfrm>
            <a:off x="-64592" y="90865"/>
            <a:ext cx="13133984" cy="7387867"/>
          </a:xfrm>
          <a:prstGeom prst="rect">
            <a:avLst/>
          </a:prstGeom>
          <a:ln w="12700">
            <a:miter lim="400000"/>
          </a:ln>
        </p:spPr>
      </p:pic>
      <p:sp>
        <p:nvSpPr>
          <p:cNvPr id="585" name="Shape 585"/>
          <p:cNvSpPr/>
          <p:nvPr/>
        </p:nvSpPr>
        <p:spPr>
          <a:xfrm flipV="1">
            <a:off x="6222999" y="5767978"/>
            <a:ext cx="1270001" cy="1270001"/>
          </a:xfrm>
          <a:prstGeom prst="line">
            <a:avLst/>
          </a:prstGeom>
          <a:ln w="203200">
            <a:solidFill>
              <a:srgbClr val="FFFFFF"/>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Tree>
  </p:cSld>
  <p:clrMapOvr>
    <a:masterClrMapping/>
  </p:clrMapOvr>
  <p:transition spd="med"/>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7" name="Shape 587"/>
          <p:cNvSpPr>
            <a:spLocks noGrp="1"/>
          </p:cNvSpPr>
          <p:nvPr>
            <p:ph type="title"/>
          </p:nvPr>
        </p:nvSpPr>
        <p:spPr>
          <a:xfrm>
            <a:off x="736600" y="889000"/>
            <a:ext cx="5664200" cy="5812334"/>
          </a:xfrm>
          <a:prstGeom prst="rect">
            <a:avLst/>
          </a:prstGeom>
        </p:spPr>
        <p:txBody>
          <a:bodyPr>
            <a:normAutofit/>
          </a:bodyPr>
          <a:lstStyle>
            <a:lvl1pPr algn="l">
              <a:lnSpc>
                <a:spcPct val="110000"/>
              </a:lnSpc>
              <a:defRPr sz="4800" spc="-63">
                <a:latin typeface="Georgia"/>
                <a:ea typeface="Georgia"/>
                <a:cs typeface="Georgia"/>
                <a:sym typeface="Georgia"/>
              </a:defRPr>
            </a:lvl1pPr>
          </a:lstStyle>
          <a:p>
            <a:pPr lvl="0">
              <a:defRPr sz="1800" spc="0">
                <a:solidFill>
                  <a:srgbClr val="000000"/>
                </a:solidFill>
              </a:defRPr>
            </a:pPr>
            <a:r>
              <a:rPr sz="4800" spc="-63">
                <a:solidFill>
                  <a:srgbClr val="E5E5E5"/>
                </a:solidFill>
              </a:rPr>
              <a:t>4. Natural selection requires competition for “survival of the fittest,” but nature shows more interrelatedness.</a:t>
            </a:r>
          </a:p>
        </p:txBody>
      </p:sp>
      <p:pic>
        <p:nvPicPr>
          <p:cNvPr id="588" name="Picture 587"/>
          <p:cNvPicPr/>
          <p:nvPr/>
        </p:nvPicPr>
        <p:blipFill>
          <a:blip r:embed="rId2">
            <a:extLst/>
          </a:blip>
          <a:stretch>
            <a:fillRect/>
          </a:stretch>
        </p:blipFill>
        <p:spPr>
          <a:xfrm>
            <a:off x="6868104" y="1270000"/>
            <a:ext cx="5285796" cy="7200900"/>
          </a:xfrm>
          <a:prstGeom prst="rect">
            <a:avLst/>
          </a:prstGeom>
        </p:spPr>
      </p:pic>
    </p:spTree>
  </p:cSld>
  <p:clrMapOvr>
    <a:masterClrMapping/>
  </p:clrMapOvr>
  <p:transition spd="med"/>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0" name="Shape 590"/>
          <p:cNvSpPr>
            <a:spLocks noGrp="1"/>
          </p:cNvSpPr>
          <p:nvPr>
            <p:ph type="body" idx="1"/>
          </p:nvPr>
        </p:nvSpPr>
        <p:spPr>
          <a:xfrm>
            <a:off x="482600" y="5740400"/>
            <a:ext cx="5867400" cy="33782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Darwin described nature as being everywhere “red in tooth and claw,” but this is not true.</a:t>
            </a:r>
          </a:p>
        </p:txBody>
      </p:sp>
      <p:grpSp>
        <p:nvGrpSpPr>
          <p:cNvPr id="593" name="Group 593"/>
          <p:cNvGrpSpPr/>
          <p:nvPr/>
        </p:nvGrpSpPr>
        <p:grpSpPr>
          <a:xfrm>
            <a:off x="6560753" y="901700"/>
            <a:ext cx="5821747" cy="7327900"/>
            <a:chOff x="-266700" y="-127000"/>
            <a:chExt cx="5821746" cy="7327900"/>
          </a:xfrm>
        </p:grpSpPr>
        <p:pic>
          <p:nvPicPr>
            <p:cNvPr id="592" name="nature-red-in-tooth-and-claw.png"/>
            <p:cNvPicPr/>
            <p:nvPr/>
          </p:nvPicPr>
          <p:blipFill>
            <a:blip r:embed="rId2">
              <a:extLst/>
            </a:blip>
            <a:srcRect l="17799" r="17750"/>
            <a:stretch>
              <a:fillRect/>
            </a:stretch>
          </p:blipFill>
          <p:spPr>
            <a:xfrm>
              <a:off x="0" y="0"/>
              <a:ext cx="5453447" cy="7073900"/>
            </a:xfrm>
            <a:prstGeom prst="rect">
              <a:avLst/>
            </a:prstGeom>
            <a:ln>
              <a:noFill/>
            </a:ln>
            <a:effectLst/>
          </p:spPr>
        </p:pic>
        <p:pic>
          <p:nvPicPr>
            <p:cNvPr id="591" name="Picture 590"/>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5" name="Shape 595"/>
          <p:cNvSpPr>
            <a:spLocks noGrp="1"/>
          </p:cNvSpPr>
          <p:nvPr>
            <p:ph type="body" idx="1"/>
          </p:nvPr>
        </p:nvSpPr>
        <p:spPr>
          <a:xfrm>
            <a:off x="685800" y="3835400"/>
            <a:ext cx="5461000" cy="52324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Though there is “tooth and claw” in nature since the Fall, we do not observe the everywhere-fought struggle for survival via competition that Darwin’s theory demands.</a:t>
            </a:r>
          </a:p>
        </p:txBody>
      </p:sp>
      <p:sp>
        <p:nvSpPr>
          <p:cNvPr id="596" name="Shape 596"/>
          <p:cNvSpPr/>
          <p:nvPr/>
        </p:nvSpPr>
        <p:spPr>
          <a:xfrm>
            <a:off x="8204200" y="1306575"/>
            <a:ext cx="63500" cy="803150"/>
          </a:xfrm>
          <a:prstGeom prst="rect">
            <a:avLst/>
          </a:prstGeom>
          <a:ln w="12700">
            <a:miter lim="400000"/>
          </a:ln>
          <a:effectLst>
            <a:outerShdw blurRad="12700" dist="12700" rotWithShape="0">
              <a:srgbClr val="424242"/>
            </a:outerShdw>
          </a:effectLst>
          <a:extLst>
            <a:ext uri="{C572A759-6A51-4108-AA02-DFA0A04FC94B}">
              <ma14:wrappingTextBoxFlag xmlns:ma14="http://schemas.microsoft.com/office/mac/drawingml/2011/main" xmlns="" val="1"/>
            </a:ext>
          </a:extLst>
        </p:spPr>
        <p:txBody>
          <a:bodyPr lIns="0" tIns="0" rIns="0" bIns="0" anchor="ctr">
            <a:spAutoFit/>
          </a:bodyPr>
          <a:lstStyle/>
          <a:p>
            <a:pPr lvl="0" algn="l" defTabSz="457200">
              <a:defRPr sz="1800" cap="none">
                <a:solidFill>
                  <a:srgbClr val="000000"/>
                </a:solidFill>
              </a:defRPr>
            </a:pPr>
            <a:endParaRPr sz="1200">
              <a:latin typeface="Times Roman"/>
              <a:ea typeface="Times Roman"/>
              <a:cs typeface="Times Roman"/>
              <a:sym typeface="Times Roman"/>
            </a:endParaRPr>
          </a:p>
        </p:txBody>
      </p:sp>
      <p:grpSp>
        <p:nvGrpSpPr>
          <p:cNvPr id="599" name="Group 599"/>
          <p:cNvGrpSpPr/>
          <p:nvPr/>
        </p:nvGrpSpPr>
        <p:grpSpPr>
          <a:xfrm>
            <a:off x="6560753" y="901700"/>
            <a:ext cx="5821747" cy="7327900"/>
            <a:chOff x="-266700" y="-127000"/>
            <a:chExt cx="5821746" cy="7327900"/>
          </a:xfrm>
        </p:grpSpPr>
        <p:pic>
          <p:nvPicPr>
            <p:cNvPr id="598" name="DSC_4775.jpg"/>
            <p:cNvPicPr/>
            <p:nvPr/>
          </p:nvPicPr>
          <p:blipFill>
            <a:blip r:embed="rId2">
              <a:extLst/>
            </a:blip>
            <a:srcRect l="29329" r="19275"/>
            <a:stretch>
              <a:fillRect/>
            </a:stretch>
          </p:blipFill>
          <p:spPr>
            <a:xfrm>
              <a:off x="0" y="0"/>
              <a:ext cx="5453447" cy="7073900"/>
            </a:xfrm>
            <a:prstGeom prst="rect">
              <a:avLst/>
            </a:prstGeom>
            <a:ln>
              <a:noFill/>
            </a:ln>
            <a:effectLst/>
          </p:spPr>
        </p:pic>
        <p:pic>
          <p:nvPicPr>
            <p:cNvPr id="597" name="Picture 596"/>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1" name="Shape 601"/>
          <p:cNvSpPr>
            <a:spLocks noGrp="1"/>
          </p:cNvSpPr>
          <p:nvPr>
            <p:ph type="body" idx="1"/>
          </p:nvPr>
        </p:nvSpPr>
        <p:spPr>
          <a:xfrm>
            <a:off x="536326" y="5334942"/>
            <a:ext cx="5709147" cy="3401716"/>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universe is a massive, interrelated system which is evident from the level of the galaxies to the living cell to the atom.</a:t>
            </a:r>
          </a:p>
        </p:txBody>
      </p:sp>
      <p:grpSp>
        <p:nvGrpSpPr>
          <p:cNvPr id="604" name="Group 604"/>
          <p:cNvGrpSpPr/>
          <p:nvPr/>
        </p:nvGrpSpPr>
        <p:grpSpPr>
          <a:xfrm>
            <a:off x="6560753" y="901700"/>
            <a:ext cx="5821747" cy="7327900"/>
            <a:chOff x="-266700" y="-127000"/>
            <a:chExt cx="5821746" cy="7327900"/>
          </a:xfrm>
        </p:grpSpPr>
        <p:pic>
          <p:nvPicPr>
            <p:cNvPr id="603" name="pasted-image.png"/>
            <p:cNvPicPr/>
            <p:nvPr/>
          </p:nvPicPr>
          <p:blipFill>
            <a:blip r:embed="rId2">
              <a:extLst/>
            </a:blip>
            <a:srcRect l="21090" r="21090"/>
            <a:stretch>
              <a:fillRect/>
            </a:stretch>
          </p:blipFill>
          <p:spPr>
            <a:xfrm>
              <a:off x="0" y="0"/>
              <a:ext cx="5453447" cy="7073900"/>
            </a:xfrm>
            <a:prstGeom prst="rect">
              <a:avLst/>
            </a:prstGeom>
            <a:ln>
              <a:noFill/>
            </a:ln>
            <a:effectLst/>
          </p:spPr>
        </p:pic>
        <p:pic>
          <p:nvPicPr>
            <p:cNvPr id="602" name="Picture 601"/>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6" name="Shape 606"/>
          <p:cNvSpPr>
            <a:spLocks noGrp="1"/>
          </p:cNvSpPr>
          <p:nvPr>
            <p:ph type="body" idx="1"/>
          </p:nvPr>
        </p:nvSpPr>
        <p:spPr>
          <a:xfrm>
            <a:off x="558800" y="472678"/>
            <a:ext cx="7330183" cy="8808244"/>
          </a:xfrm>
          <a:prstGeom prst="rect">
            <a:avLst/>
          </a:prstGeom>
        </p:spPr>
        <p:txBody>
          <a:bodyPr/>
          <a:lstStyle/>
          <a:p>
            <a:pPr lvl="0">
              <a:lnSpc>
                <a:spcPct val="120000"/>
              </a:lnSpc>
              <a:defRPr sz="1800" spc="0">
                <a:solidFill>
                  <a:srgbClr val="000000"/>
                </a:solidFill>
              </a:defRPr>
            </a:pPr>
            <a:r>
              <a:rPr sz="3400" spc="-44">
                <a:solidFill>
                  <a:srgbClr val="CBCBCB"/>
                </a:solidFill>
                <a:latin typeface="Georgia"/>
                <a:ea typeface="Georgia"/>
                <a:cs typeface="Georgia"/>
                <a:sym typeface="Georgia"/>
              </a:rPr>
              <a:t>Consider the laws of physics</a:t>
            </a:r>
          </a:p>
          <a:p>
            <a:pPr lvl="0">
              <a:lnSpc>
                <a:spcPct val="120000"/>
              </a:lnSpc>
              <a:defRPr sz="1800" spc="0">
                <a:solidFill>
                  <a:srgbClr val="000000"/>
                </a:solidFill>
              </a:defRPr>
            </a:pPr>
            <a:endParaRPr sz="3400" spc="-44">
              <a:solidFill>
                <a:srgbClr val="CBCBCB"/>
              </a:solidFill>
              <a:latin typeface="Georgia"/>
              <a:ea typeface="Georgia"/>
              <a:cs typeface="Georgia"/>
              <a:sym typeface="Georgia"/>
            </a:endParaRPr>
          </a:p>
          <a:p>
            <a:pPr lvl="0">
              <a:lnSpc>
                <a:spcPct val="120000"/>
              </a:lnSpc>
              <a:defRPr sz="1800" spc="0">
                <a:solidFill>
                  <a:srgbClr val="000000"/>
                </a:solidFill>
              </a:defRPr>
            </a:pPr>
            <a:r>
              <a:rPr sz="3400" spc="-44">
                <a:solidFill>
                  <a:srgbClr val="CBCBCB"/>
                </a:solidFill>
                <a:latin typeface="Georgia"/>
                <a:ea typeface="Georgia"/>
                <a:cs typeface="Georgia"/>
                <a:sym typeface="Georgia"/>
              </a:rPr>
              <a:t>Charles Townes, Nobel Prize winning physicist</a:t>
            </a:r>
          </a:p>
          <a:p>
            <a:pPr lvl="0">
              <a:lnSpc>
                <a:spcPct val="120000"/>
              </a:lnSpc>
              <a:defRPr sz="1800" spc="0">
                <a:solidFill>
                  <a:srgbClr val="000000"/>
                </a:solidFill>
              </a:defRPr>
            </a:pPr>
            <a:endParaRPr sz="3400" spc="-44">
              <a:solidFill>
                <a:srgbClr val="CBCBCB"/>
              </a:solidFill>
              <a:latin typeface="Georgia"/>
              <a:ea typeface="Georgia"/>
              <a:cs typeface="Georgia"/>
              <a:sym typeface="Georgia"/>
            </a:endParaRPr>
          </a:p>
          <a:p>
            <a:pPr lvl="0">
              <a:lnSpc>
                <a:spcPct val="110000"/>
              </a:lnSpc>
              <a:defRPr sz="1800" spc="0">
                <a:solidFill>
                  <a:srgbClr val="000000"/>
                </a:solidFill>
              </a:defRPr>
            </a:pPr>
            <a:r>
              <a:rPr sz="3400" spc="-44">
                <a:solidFill>
                  <a:srgbClr val="CBCBCB"/>
                </a:solidFill>
                <a:latin typeface="Georgia"/>
                <a:ea typeface="Georgia"/>
                <a:cs typeface="Georgia"/>
                <a:sym typeface="Georgia"/>
              </a:rPr>
              <a:t>“This is a very special universe. It’s remarkable that it came out just this way. If the laws of physics weren’t just the way they are, we couldn’t be here at all. The sun couldn’t be there, the laws of gravity and nuclear laws and magnetic theory, quantum mechanics, and so on have to be just the way they are for us to be here” (UCBerkeley News, June 17, 2005).</a:t>
            </a:r>
          </a:p>
        </p:txBody>
      </p:sp>
      <p:grpSp>
        <p:nvGrpSpPr>
          <p:cNvPr id="609" name="Group 609"/>
          <p:cNvGrpSpPr/>
          <p:nvPr/>
        </p:nvGrpSpPr>
        <p:grpSpPr>
          <a:xfrm>
            <a:off x="8568682" y="927099"/>
            <a:ext cx="3788419" cy="4690382"/>
            <a:chOff x="-266699" y="-127000"/>
            <a:chExt cx="3788417" cy="4690380"/>
          </a:xfrm>
        </p:grpSpPr>
        <p:pic>
          <p:nvPicPr>
            <p:cNvPr id="608" name="pasted-image.png"/>
            <p:cNvPicPr/>
            <p:nvPr/>
          </p:nvPicPr>
          <p:blipFill>
            <a:blip r:embed="rId2">
              <a:extLst/>
            </a:blip>
            <a:srcRect l="44509" r="10753"/>
            <a:stretch>
              <a:fillRect/>
            </a:stretch>
          </p:blipFill>
          <p:spPr>
            <a:xfrm>
              <a:off x="0" y="0"/>
              <a:ext cx="3420118" cy="4436381"/>
            </a:xfrm>
            <a:prstGeom prst="rect">
              <a:avLst/>
            </a:prstGeom>
            <a:ln>
              <a:noFill/>
            </a:ln>
            <a:effectLst/>
          </p:spPr>
        </p:pic>
        <p:pic>
          <p:nvPicPr>
            <p:cNvPr id="607" name="Picture 606"/>
            <p:cNvPicPr/>
            <p:nvPr/>
          </p:nvPicPr>
          <p:blipFill>
            <a:blip r:embed="rId3">
              <a:extLst/>
            </a:blip>
            <a:stretch>
              <a:fillRect/>
            </a:stretch>
          </p:blipFill>
          <p:spPr>
            <a:xfrm>
              <a:off x="-266700" y="-127000"/>
              <a:ext cx="3788418" cy="4690381"/>
            </a:xfrm>
            <a:prstGeom prst="rect">
              <a:avLst/>
            </a:prstGeom>
            <a:effectLst/>
          </p:spPr>
        </p:pic>
      </p:grpSp>
    </p:spTree>
  </p:cSld>
  <p:clrMapOvr>
    <a:masterClrMapping/>
  </p:clrMapOvr>
  <p:transition spd="med"/>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1" name="Shape 611"/>
          <p:cNvSpPr>
            <a:spLocks noGrp="1"/>
          </p:cNvSpPr>
          <p:nvPr>
            <p:ph type="body" idx="1"/>
          </p:nvPr>
        </p:nvSpPr>
        <p:spPr>
          <a:xfrm>
            <a:off x="320922" y="1522660"/>
            <a:ext cx="6495555" cy="7057728"/>
          </a:xfrm>
          <a:prstGeom prst="rect">
            <a:avLst/>
          </a:prstGeom>
        </p:spPr>
        <p:txBody>
          <a:bodyPr/>
          <a:lstStyle>
            <a:lvl1pPr>
              <a:lnSpc>
                <a:spcPct val="110000"/>
              </a:lnSpc>
              <a:defRPr sz="3500" spc="-46">
                <a:latin typeface="Georgia"/>
                <a:ea typeface="Georgia"/>
                <a:cs typeface="Georgia"/>
                <a:sym typeface="Georgia"/>
              </a:defRPr>
            </a:lvl1pPr>
          </a:lstStyle>
          <a:p>
            <a:pPr lvl="0">
              <a:defRPr sz="1800" spc="0">
                <a:solidFill>
                  <a:srgbClr val="000000"/>
                </a:solidFill>
              </a:defRPr>
            </a:pPr>
            <a:r>
              <a:rPr sz="3500" spc="-46">
                <a:solidFill>
                  <a:srgbClr val="CBCBCB"/>
                </a:solidFill>
              </a:rPr>
              <a:t>“On the face of it, the universe does look as if it has been designed by an intelligent creator expressly for the purpose of spawning sentient beings. Like the porridge in the tale of Goldilocks and the three bears, the universe seems to be ‘just right’ for life” (Astronomer Paul Davies, The Goldilocks Enigma, pp. 3, 5).</a:t>
            </a:r>
          </a:p>
        </p:txBody>
      </p:sp>
      <p:grpSp>
        <p:nvGrpSpPr>
          <p:cNvPr id="614" name="Group 614"/>
          <p:cNvGrpSpPr/>
          <p:nvPr/>
        </p:nvGrpSpPr>
        <p:grpSpPr>
          <a:xfrm>
            <a:off x="6983745" y="927100"/>
            <a:ext cx="5373356" cy="6746272"/>
            <a:chOff x="-266699" y="-126999"/>
            <a:chExt cx="5373354" cy="6746271"/>
          </a:xfrm>
        </p:grpSpPr>
        <p:pic>
          <p:nvPicPr>
            <p:cNvPr id="613" name="pasted-image.png"/>
            <p:cNvPicPr/>
            <p:nvPr/>
          </p:nvPicPr>
          <p:blipFill>
            <a:blip r:embed="rId2">
              <a:extLst/>
            </a:blip>
            <a:srcRect t="10073" b="10073"/>
            <a:stretch>
              <a:fillRect/>
            </a:stretch>
          </p:blipFill>
          <p:spPr>
            <a:xfrm>
              <a:off x="0" y="0"/>
              <a:ext cx="5005055" cy="6492272"/>
            </a:xfrm>
            <a:prstGeom prst="rect">
              <a:avLst/>
            </a:prstGeom>
            <a:ln>
              <a:noFill/>
            </a:ln>
            <a:effectLst/>
          </p:spPr>
        </p:pic>
        <p:pic>
          <p:nvPicPr>
            <p:cNvPr id="612" name="Picture 611"/>
            <p:cNvPicPr/>
            <p:nvPr/>
          </p:nvPicPr>
          <p:blipFill>
            <a:blip r:embed="rId3">
              <a:extLst/>
            </a:blip>
            <a:stretch>
              <a:fillRect/>
            </a:stretch>
          </p:blipFill>
          <p:spPr>
            <a:xfrm>
              <a:off x="-266700" y="-127000"/>
              <a:ext cx="5373356" cy="6746272"/>
            </a:xfrm>
            <a:prstGeom prst="rect">
              <a:avLst/>
            </a:prstGeom>
            <a:effectLst/>
          </p:spPr>
        </p:pic>
      </p:gr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Shape 105"/>
          <p:cNvSpPr>
            <a:spLocks noGrp="1"/>
          </p:cNvSpPr>
          <p:nvPr>
            <p:ph type="body" idx="1"/>
          </p:nvPr>
        </p:nvSpPr>
        <p:spPr>
          <a:xfrm>
            <a:off x="546100" y="5721350"/>
            <a:ext cx="5461000" cy="2433043"/>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Over millions of years this process supposedly results in the evolution of creatures.</a:t>
            </a:r>
          </a:p>
        </p:txBody>
      </p:sp>
      <p:grpSp>
        <p:nvGrpSpPr>
          <p:cNvPr id="108" name="Group 108"/>
          <p:cNvGrpSpPr/>
          <p:nvPr/>
        </p:nvGrpSpPr>
        <p:grpSpPr>
          <a:xfrm>
            <a:off x="6560753" y="901700"/>
            <a:ext cx="5821747" cy="7327900"/>
            <a:chOff x="-266700" y="-127000"/>
            <a:chExt cx="5821746" cy="7327900"/>
          </a:xfrm>
        </p:grpSpPr>
        <p:pic>
          <p:nvPicPr>
            <p:cNvPr id="107" name="british museum natural history 18.jpg"/>
            <p:cNvPicPr/>
            <p:nvPr/>
          </p:nvPicPr>
          <p:blipFill>
            <a:blip r:embed="rId2">
              <a:extLst/>
            </a:blip>
            <a:srcRect l="24324" r="24372"/>
            <a:stretch>
              <a:fillRect/>
            </a:stretch>
          </p:blipFill>
          <p:spPr>
            <a:xfrm>
              <a:off x="0" y="0"/>
              <a:ext cx="5453447" cy="7073900"/>
            </a:xfrm>
            <a:prstGeom prst="rect">
              <a:avLst/>
            </a:prstGeom>
            <a:ln>
              <a:noFill/>
            </a:ln>
            <a:effectLst/>
          </p:spPr>
        </p:pic>
        <p:pic>
          <p:nvPicPr>
            <p:cNvPr id="106" name="Picture 105"/>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 name="Shape 616"/>
          <p:cNvSpPr>
            <a:spLocks noGrp="1"/>
          </p:cNvSpPr>
          <p:nvPr>
            <p:ph type="body" idx="1"/>
          </p:nvPr>
        </p:nvSpPr>
        <p:spPr>
          <a:xfrm>
            <a:off x="352772" y="1249340"/>
            <a:ext cx="7105353" cy="8194721"/>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There are interconnections and symbiotic relationships </a:t>
            </a:r>
            <a:r>
              <a:rPr sz="3600" u="sng" spc="-47">
                <a:solidFill>
                  <a:srgbClr val="CBCBCB"/>
                </a:solidFill>
                <a:latin typeface="Georgia"/>
                <a:ea typeface="Georgia"/>
                <a:cs typeface="Georgia"/>
                <a:sym typeface="Georgia"/>
              </a:rPr>
              <a:t>EVERYWHERE</a:t>
            </a: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Biologists call this</a:t>
            </a:r>
          </a:p>
          <a:p>
            <a:pPr lvl="0">
              <a:lnSpc>
                <a:spcPct val="11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Mutualism</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Environmental community</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Biosphere</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Biosystems</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Ecosystems </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Holism</a:t>
            </a:r>
          </a:p>
        </p:txBody>
      </p:sp>
      <p:grpSp>
        <p:nvGrpSpPr>
          <p:cNvPr id="619" name="Group 619"/>
          <p:cNvGrpSpPr/>
          <p:nvPr/>
        </p:nvGrpSpPr>
        <p:grpSpPr>
          <a:xfrm>
            <a:off x="7581900" y="977899"/>
            <a:ext cx="4800601" cy="6003328"/>
            <a:chOff x="-266700" y="-127000"/>
            <a:chExt cx="4800600" cy="6003326"/>
          </a:xfrm>
        </p:grpSpPr>
        <p:pic>
          <p:nvPicPr>
            <p:cNvPr id="618" name="pasted-image.png"/>
            <p:cNvPicPr/>
            <p:nvPr/>
          </p:nvPicPr>
          <p:blipFill>
            <a:blip r:embed="rId2">
              <a:extLst/>
            </a:blip>
            <a:srcRect l="21064" r="21064"/>
            <a:stretch>
              <a:fillRect/>
            </a:stretch>
          </p:blipFill>
          <p:spPr>
            <a:xfrm>
              <a:off x="0" y="0"/>
              <a:ext cx="4432300" cy="5749327"/>
            </a:xfrm>
            <a:prstGeom prst="rect">
              <a:avLst/>
            </a:prstGeom>
            <a:ln>
              <a:noFill/>
            </a:ln>
            <a:effectLst/>
          </p:spPr>
        </p:pic>
        <p:pic>
          <p:nvPicPr>
            <p:cNvPr id="617" name="Picture 616"/>
            <p:cNvPicPr/>
            <p:nvPr/>
          </p:nvPicPr>
          <p:blipFill>
            <a:blip r:embed="rId3">
              <a:extLst/>
            </a:blip>
            <a:stretch>
              <a:fillRect/>
            </a:stretch>
          </p:blipFill>
          <p:spPr>
            <a:xfrm>
              <a:off x="-266700" y="-127000"/>
              <a:ext cx="4800600" cy="6003327"/>
            </a:xfrm>
            <a:prstGeom prst="rect">
              <a:avLst/>
            </a:prstGeom>
            <a:effectLst/>
          </p:spPr>
        </p:pic>
      </p:grpSp>
    </p:spTree>
  </p:cSld>
  <p:clrMapOvr>
    <a:masterClrMapping/>
  </p:clrMapOvr>
  <p:transition spd="med"/>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1" name="Shape 621"/>
          <p:cNvSpPr>
            <a:spLocks noGrp="1"/>
          </p:cNvSpPr>
          <p:nvPr>
            <p:ph type="body" idx="1"/>
          </p:nvPr>
        </p:nvSpPr>
        <p:spPr>
          <a:xfrm>
            <a:off x="2039292" y="7704985"/>
            <a:ext cx="8926216" cy="197053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Systems ecology is the study of nature as a gigantic system.</a:t>
            </a:r>
          </a:p>
        </p:txBody>
      </p:sp>
      <p:grpSp>
        <p:nvGrpSpPr>
          <p:cNvPr id="624" name="Group 624"/>
          <p:cNvGrpSpPr/>
          <p:nvPr/>
        </p:nvGrpSpPr>
        <p:grpSpPr>
          <a:xfrm>
            <a:off x="1931258" y="492212"/>
            <a:ext cx="9142284" cy="6840337"/>
            <a:chOff x="-266700" y="-127000"/>
            <a:chExt cx="9142282" cy="6840335"/>
          </a:xfrm>
        </p:grpSpPr>
        <p:pic>
          <p:nvPicPr>
            <p:cNvPr id="623" name="pasted-image.png"/>
            <p:cNvPicPr/>
            <p:nvPr/>
          </p:nvPicPr>
          <p:blipFill>
            <a:blip r:embed="rId2">
              <a:extLst/>
            </a:blip>
            <a:srcRect/>
            <a:stretch>
              <a:fillRect/>
            </a:stretch>
          </p:blipFill>
          <p:spPr>
            <a:xfrm>
              <a:off x="0" y="0"/>
              <a:ext cx="8773983" cy="6586336"/>
            </a:xfrm>
            <a:prstGeom prst="rect">
              <a:avLst/>
            </a:prstGeom>
            <a:ln>
              <a:noFill/>
            </a:ln>
            <a:effectLst/>
          </p:spPr>
        </p:pic>
        <p:pic>
          <p:nvPicPr>
            <p:cNvPr id="622" name="Picture 621"/>
            <p:cNvPicPr/>
            <p:nvPr/>
          </p:nvPicPr>
          <p:blipFill>
            <a:blip r:embed="rId3">
              <a:extLst/>
            </a:blip>
            <a:stretch>
              <a:fillRect/>
            </a:stretch>
          </p:blipFill>
          <p:spPr>
            <a:xfrm>
              <a:off x="-266700" y="-127000"/>
              <a:ext cx="9142283" cy="6840336"/>
            </a:xfrm>
            <a:prstGeom prst="rect">
              <a:avLst/>
            </a:prstGeom>
            <a:effectLst/>
          </p:spPr>
        </p:pic>
      </p:grpSp>
    </p:spTree>
  </p:cSld>
  <p:clrMapOvr>
    <a:masterClrMapping/>
  </p:clrMapOvr>
  <p:transition spd="med"/>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6" name="Shape 626"/>
          <p:cNvSpPr>
            <a:spLocks noGrp="1"/>
          </p:cNvSpPr>
          <p:nvPr>
            <p:ph type="body" idx="1"/>
          </p:nvPr>
        </p:nvSpPr>
        <p:spPr>
          <a:xfrm>
            <a:off x="2039292" y="7704985"/>
            <a:ext cx="8926216" cy="197053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All of this is evidence of Design and Creation, not of “natural selection.”</a:t>
            </a:r>
          </a:p>
        </p:txBody>
      </p:sp>
      <p:grpSp>
        <p:nvGrpSpPr>
          <p:cNvPr id="629" name="Group 629"/>
          <p:cNvGrpSpPr/>
          <p:nvPr/>
        </p:nvGrpSpPr>
        <p:grpSpPr>
          <a:xfrm>
            <a:off x="1931258" y="492212"/>
            <a:ext cx="9142284" cy="6840337"/>
            <a:chOff x="-266700" y="-127000"/>
            <a:chExt cx="9142282" cy="6840335"/>
          </a:xfrm>
        </p:grpSpPr>
        <p:pic>
          <p:nvPicPr>
            <p:cNvPr id="628" name="pasted-image.png"/>
            <p:cNvPicPr/>
            <p:nvPr/>
          </p:nvPicPr>
          <p:blipFill>
            <a:blip r:embed="rId2">
              <a:extLst/>
            </a:blip>
            <a:srcRect/>
            <a:stretch>
              <a:fillRect/>
            </a:stretch>
          </p:blipFill>
          <p:spPr>
            <a:xfrm>
              <a:off x="0" y="0"/>
              <a:ext cx="8773983" cy="6586336"/>
            </a:xfrm>
            <a:prstGeom prst="rect">
              <a:avLst/>
            </a:prstGeom>
            <a:ln>
              <a:noFill/>
            </a:ln>
            <a:effectLst/>
          </p:spPr>
        </p:pic>
        <p:pic>
          <p:nvPicPr>
            <p:cNvPr id="627" name="Picture 626"/>
            <p:cNvPicPr/>
            <p:nvPr/>
          </p:nvPicPr>
          <p:blipFill>
            <a:blip r:embed="rId3">
              <a:extLst/>
            </a:blip>
            <a:stretch>
              <a:fillRect/>
            </a:stretch>
          </p:blipFill>
          <p:spPr>
            <a:xfrm>
              <a:off x="-266700" y="-127000"/>
              <a:ext cx="9142283" cy="6840336"/>
            </a:xfrm>
            <a:prstGeom prst="rect">
              <a:avLst/>
            </a:prstGeom>
            <a:effectLst/>
          </p:spPr>
        </p:pic>
      </p:grpSp>
    </p:spTree>
  </p:cSld>
  <p:clrMapOvr>
    <a:masterClrMapping/>
  </p:clrMapOvr>
  <p:transition spd="med"/>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1" name="Shape 631"/>
          <p:cNvSpPr>
            <a:spLocks noGrp="1"/>
          </p:cNvSpPr>
          <p:nvPr>
            <p:ph type="body" idx="1"/>
          </p:nvPr>
        </p:nvSpPr>
        <p:spPr>
          <a:xfrm>
            <a:off x="576559" y="5452070"/>
            <a:ext cx="11851681" cy="3983634"/>
          </a:xfrm>
          <a:prstGeom prst="rect">
            <a:avLst/>
          </a:prstGeom>
        </p:spPr>
        <p:txBody>
          <a:bodyPr/>
          <a:lstStyle/>
          <a:p>
            <a:pPr lvl="0">
              <a:lnSpc>
                <a:spcPct val="120000"/>
              </a:lnSpc>
              <a:defRPr sz="1800" spc="0">
                <a:solidFill>
                  <a:srgbClr val="000000"/>
                </a:solidFill>
              </a:defRPr>
            </a:pPr>
            <a:r>
              <a:rPr sz="3600" spc="-47">
                <a:solidFill>
                  <a:srgbClr val="CBCBCB"/>
                </a:solidFill>
                <a:latin typeface="Georgia"/>
                <a:ea typeface="Georgia"/>
                <a:cs typeface="Georgia"/>
                <a:sym typeface="Georgia"/>
              </a:rPr>
              <a:t>Humans and Intestinal Bacteria</a:t>
            </a:r>
          </a:p>
          <a:p>
            <a:pPr lvl="0">
              <a:lnSpc>
                <a:spcPct val="12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Bacteria are not part of the human body, but they do things the body cannot do for itself but which are necessary for its survival.</a:t>
            </a:r>
          </a:p>
        </p:txBody>
      </p:sp>
      <p:grpSp>
        <p:nvGrpSpPr>
          <p:cNvPr id="634" name="Group 634"/>
          <p:cNvGrpSpPr/>
          <p:nvPr/>
        </p:nvGrpSpPr>
        <p:grpSpPr>
          <a:xfrm>
            <a:off x="3082186" y="347689"/>
            <a:ext cx="6704209" cy="4995713"/>
            <a:chOff x="-266699" y="-127000"/>
            <a:chExt cx="6704207" cy="4995711"/>
          </a:xfrm>
        </p:grpSpPr>
        <p:pic>
          <p:nvPicPr>
            <p:cNvPr id="633" name="pasted-image.png"/>
            <p:cNvPicPr/>
            <p:nvPr/>
          </p:nvPicPr>
          <p:blipFill>
            <a:blip r:embed="rId2">
              <a:extLst/>
            </a:blip>
            <a:srcRect/>
            <a:stretch>
              <a:fillRect/>
            </a:stretch>
          </p:blipFill>
          <p:spPr>
            <a:xfrm>
              <a:off x="0" y="0"/>
              <a:ext cx="6335909" cy="4741712"/>
            </a:xfrm>
            <a:prstGeom prst="rect">
              <a:avLst/>
            </a:prstGeom>
            <a:ln>
              <a:noFill/>
            </a:ln>
            <a:effectLst/>
          </p:spPr>
        </p:pic>
        <p:pic>
          <p:nvPicPr>
            <p:cNvPr id="632" name="Picture 631"/>
            <p:cNvPicPr/>
            <p:nvPr/>
          </p:nvPicPr>
          <p:blipFill>
            <a:blip r:embed="rId3">
              <a:extLst/>
            </a:blip>
            <a:stretch>
              <a:fillRect/>
            </a:stretch>
          </p:blipFill>
          <p:spPr>
            <a:xfrm>
              <a:off x="-266700" y="-127000"/>
              <a:ext cx="6704208" cy="4995712"/>
            </a:xfrm>
            <a:prstGeom prst="rect">
              <a:avLst/>
            </a:prstGeom>
            <a:effectLst/>
          </p:spPr>
        </p:pic>
      </p:grpSp>
    </p:spTree>
  </p:cSld>
  <p:clrMapOvr>
    <a:masterClrMapping/>
  </p:clrMapOvr>
  <p:transition spd="med"/>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6" name="Shape 636"/>
          <p:cNvSpPr>
            <a:spLocks noGrp="1"/>
          </p:cNvSpPr>
          <p:nvPr>
            <p:ph type="body" idx="1"/>
          </p:nvPr>
        </p:nvSpPr>
        <p:spPr>
          <a:xfrm>
            <a:off x="576559" y="5830391"/>
            <a:ext cx="11851681" cy="3605313"/>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They synthesize vitamins essential for nutrition, such as vitamin K, niacin, and B-complex vitamins. </a:t>
            </a:r>
          </a:p>
        </p:txBody>
      </p:sp>
      <p:grpSp>
        <p:nvGrpSpPr>
          <p:cNvPr id="639" name="Group 639"/>
          <p:cNvGrpSpPr/>
          <p:nvPr/>
        </p:nvGrpSpPr>
        <p:grpSpPr>
          <a:xfrm>
            <a:off x="3437786" y="347689"/>
            <a:ext cx="6704209" cy="4995713"/>
            <a:chOff x="-266699" y="-127000"/>
            <a:chExt cx="6704207" cy="4995711"/>
          </a:xfrm>
        </p:grpSpPr>
        <p:pic>
          <p:nvPicPr>
            <p:cNvPr id="638" name="pasted-image.png"/>
            <p:cNvPicPr/>
            <p:nvPr/>
          </p:nvPicPr>
          <p:blipFill>
            <a:blip r:embed="rId2">
              <a:extLst/>
            </a:blip>
            <a:srcRect/>
            <a:stretch>
              <a:fillRect/>
            </a:stretch>
          </p:blipFill>
          <p:spPr>
            <a:xfrm>
              <a:off x="0" y="0"/>
              <a:ext cx="6335909" cy="4741712"/>
            </a:xfrm>
            <a:prstGeom prst="rect">
              <a:avLst/>
            </a:prstGeom>
            <a:ln>
              <a:noFill/>
            </a:ln>
            <a:effectLst/>
          </p:spPr>
        </p:pic>
        <p:pic>
          <p:nvPicPr>
            <p:cNvPr id="637" name="Picture 636"/>
            <p:cNvPicPr/>
            <p:nvPr/>
          </p:nvPicPr>
          <p:blipFill>
            <a:blip r:embed="rId3">
              <a:extLst/>
            </a:blip>
            <a:stretch>
              <a:fillRect/>
            </a:stretch>
          </p:blipFill>
          <p:spPr>
            <a:xfrm>
              <a:off x="-266700" y="-127000"/>
              <a:ext cx="6704208" cy="4995712"/>
            </a:xfrm>
            <a:prstGeom prst="rect">
              <a:avLst/>
            </a:prstGeom>
            <a:effectLst/>
          </p:spPr>
        </p:pic>
      </p:grpSp>
    </p:spTree>
  </p:cSld>
  <p:clrMapOvr>
    <a:masterClrMapping/>
  </p:clrMapOvr>
  <p:transition spd="med"/>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1" name="Shape 641"/>
          <p:cNvSpPr>
            <a:spLocks noGrp="1"/>
          </p:cNvSpPr>
          <p:nvPr>
            <p:ph type="body" idx="1"/>
          </p:nvPr>
        </p:nvSpPr>
        <p:spPr>
          <a:xfrm>
            <a:off x="1271488" y="7303591"/>
            <a:ext cx="10461824" cy="1823046"/>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“Friendly” bacteria kill harmful bacteria, such as pathogens.</a:t>
            </a:r>
          </a:p>
        </p:txBody>
      </p:sp>
      <p:pic>
        <p:nvPicPr>
          <p:cNvPr id="642" name="pasted-image.png"/>
          <p:cNvPicPr/>
          <p:nvPr/>
        </p:nvPicPr>
        <p:blipFill>
          <a:blip r:embed="rId2">
            <a:extLst/>
          </a:blip>
          <a:stretch>
            <a:fillRect/>
          </a:stretch>
        </p:blipFill>
        <p:spPr>
          <a:xfrm>
            <a:off x="1570418" y="651668"/>
            <a:ext cx="9863964" cy="6288595"/>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4" name="Shape 644"/>
          <p:cNvSpPr>
            <a:spLocks noGrp="1"/>
          </p:cNvSpPr>
          <p:nvPr>
            <p:ph type="body" idx="1"/>
          </p:nvPr>
        </p:nvSpPr>
        <p:spPr>
          <a:xfrm>
            <a:off x="711199" y="3714650"/>
            <a:ext cx="5715002" cy="526425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Bacteria synthesize niacin to make NAD which is necessary for energy conversion in the cell’s mitochondria. The human body itself cannot synthesize NAD, but it is essential to life.</a:t>
            </a:r>
          </a:p>
        </p:txBody>
      </p:sp>
      <p:grpSp>
        <p:nvGrpSpPr>
          <p:cNvPr id="647" name="Group 647"/>
          <p:cNvGrpSpPr/>
          <p:nvPr/>
        </p:nvGrpSpPr>
        <p:grpSpPr>
          <a:xfrm>
            <a:off x="7009145" y="1257300"/>
            <a:ext cx="5373356" cy="6746272"/>
            <a:chOff x="-266699" y="-126999"/>
            <a:chExt cx="5373354" cy="6746271"/>
          </a:xfrm>
        </p:grpSpPr>
        <p:pic>
          <p:nvPicPr>
            <p:cNvPr id="646" name="pasted-image.png"/>
            <p:cNvPicPr/>
            <p:nvPr/>
          </p:nvPicPr>
          <p:blipFill>
            <a:blip r:embed="rId2">
              <a:extLst/>
            </a:blip>
            <a:srcRect l="21090" r="21090"/>
            <a:stretch>
              <a:fillRect/>
            </a:stretch>
          </p:blipFill>
          <p:spPr>
            <a:xfrm>
              <a:off x="0" y="0"/>
              <a:ext cx="5005055" cy="6492272"/>
            </a:xfrm>
            <a:prstGeom prst="rect">
              <a:avLst/>
            </a:prstGeom>
            <a:ln>
              <a:noFill/>
            </a:ln>
            <a:effectLst/>
          </p:spPr>
        </p:pic>
        <p:pic>
          <p:nvPicPr>
            <p:cNvPr id="645" name="Picture 644"/>
            <p:cNvPicPr/>
            <p:nvPr/>
          </p:nvPicPr>
          <p:blipFill>
            <a:blip r:embed="rId3">
              <a:extLst/>
            </a:blip>
            <a:stretch>
              <a:fillRect/>
            </a:stretch>
          </p:blipFill>
          <p:spPr>
            <a:xfrm>
              <a:off x="-266700" y="-127000"/>
              <a:ext cx="5373356" cy="6746272"/>
            </a:xfrm>
            <a:prstGeom prst="rect">
              <a:avLst/>
            </a:prstGeom>
            <a:effectLst/>
          </p:spPr>
        </p:pic>
      </p:grpSp>
    </p:spTree>
  </p:cSld>
  <p:clrMapOvr>
    <a:masterClrMapping/>
  </p:clrMapOvr>
  <p:transition spd="med"/>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9" name="Shape 649"/>
          <p:cNvSpPr>
            <a:spLocks noGrp="1"/>
          </p:cNvSpPr>
          <p:nvPr>
            <p:ph type="body" idx="1"/>
          </p:nvPr>
        </p:nvSpPr>
        <p:spPr>
          <a:xfrm>
            <a:off x="733772" y="5935596"/>
            <a:ext cx="11537256" cy="3415904"/>
          </a:xfrm>
          <a:prstGeom prst="rect">
            <a:avLst/>
          </a:prstGeom>
        </p:spPr>
        <p:txBody>
          <a:bodyPr/>
          <a:lstStyle/>
          <a:p>
            <a:pPr lvl="0">
              <a:lnSpc>
                <a:spcPct val="120000"/>
              </a:lnSpc>
              <a:defRPr sz="1800" spc="0">
                <a:solidFill>
                  <a:srgbClr val="000000"/>
                </a:solidFill>
              </a:defRPr>
            </a:pPr>
            <a:r>
              <a:rPr sz="3400" spc="-44">
                <a:solidFill>
                  <a:srgbClr val="CBCBCB"/>
                </a:solidFill>
                <a:latin typeface="Georgia"/>
                <a:ea typeface="Georgia"/>
                <a:cs typeface="Georgia"/>
                <a:sym typeface="Georgia"/>
              </a:rPr>
              <a:t>Termites and Microscopic Protozoa</a:t>
            </a:r>
          </a:p>
          <a:p>
            <a:pPr lvl="0">
              <a:lnSpc>
                <a:spcPct val="120000"/>
              </a:lnSpc>
              <a:defRPr sz="1800" spc="0">
                <a:solidFill>
                  <a:srgbClr val="000000"/>
                </a:solidFill>
              </a:defRPr>
            </a:pPr>
            <a:endParaRPr sz="3400" spc="-44">
              <a:solidFill>
                <a:srgbClr val="CBCBCB"/>
              </a:solidFill>
              <a:latin typeface="Georgia"/>
              <a:ea typeface="Georgia"/>
              <a:cs typeface="Georgia"/>
              <a:sym typeface="Georgia"/>
            </a:endParaRPr>
          </a:p>
          <a:p>
            <a:pPr lvl="0">
              <a:lnSpc>
                <a:spcPct val="110000"/>
              </a:lnSpc>
              <a:defRPr sz="1800" spc="0">
                <a:solidFill>
                  <a:srgbClr val="000000"/>
                </a:solidFill>
              </a:defRPr>
            </a:pPr>
            <a:r>
              <a:rPr sz="3400" spc="-44">
                <a:solidFill>
                  <a:srgbClr val="CBCBCB"/>
                </a:solidFill>
                <a:latin typeface="Georgia"/>
                <a:ea typeface="Georgia"/>
                <a:cs typeface="Georgia"/>
                <a:sym typeface="Georgia"/>
              </a:rPr>
              <a:t>The termite eats wood, but it is his parasites that break down the cellulose structure while sharing enough nutrients to keep the termite alive. Neither the termite nor the protozoa can live without the other.</a:t>
            </a:r>
          </a:p>
        </p:txBody>
      </p:sp>
      <p:grpSp>
        <p:nvGrpSpPr>
          <p:cNvPr id="652" name="Group 652"/>
          <p:cNvGrpSpPr/>
          <p:nvPr/>
        </p:nvGrpSpPr>
        <p:grpSpPr>
          <a:xfrm>
            <a:off x="334116" y="398489"/>
            <a:ext cx="6469167" cy="4819810"/>
            <a:chOff x="-266700" y="-127000"/>
            <a:chExt cx="6469165" cy="4819808"/>
          </a:xfrm>
        </p:grpSpPr>
        <p:pic>
          <p:nvPicPr>
            <p:cNvPr id="651" name="pasted-image.png"/>
            <p:cNvPicPr/>
            <p:nvPr/>
          </p:nvPicPr>
          <p:blipFill>
            <a:blip r:embed="rId2">
              <a:extLst/>
            </a:blip>
            <a:srcRect t="4235" b="4235"/>
            <a:stretch>
              <a:fillRect/>
            </a:stretch>
          </p:blipFill>
          <p:spPr>
            <a:xfrm>
              <a:off x="0" y="0"/>
              <a:ext cx="6100866" cy="4565809"/>
            </a:xfrm>
            <a:prstGeom prst="rect">
              <a:avLst/>
            </a:prstGeom>
            <a:ln>
              <a:noFill/>
            </a:ln>
            <a:effectLst/>
          </p:spPr>
        </p:pic>
        <p:pic>
          <p:nvPicPr>
            <p:cNvPr id="650" name="Picture 649"/>
            <p:cNvPicPr/>
            <p:nvPr/>
          </p:nvPicPr>
          <p:blipFill>
            <a:blip r:embed="rId3">
              <a:extLst/>
            </a:blip>
            <a:stretch>
              <a:fillRect/>
            </a:stretch>
          </p:blipFill>
          <p:spPr>
            <a:xfrm>
              <a:off x="-266700" y="-127000"/>
              <a:ext cx="6469166" cy="4819809"/>
            </a:xfrm>
            <a:prstGeom prst="rect">
              <a:avLst/>
            </a:prstGeom>
            <a:effectLst/>
          </p:spPr>
        </p:pic>
      </p:grpSp>
      <p:grpSp>
        <p:nvGrpSpPr>
          <p:cNvPr id="655" name="Group 655"/>
          <p:cNvGrpSpPr/>
          <p:nvPr/>
        </p:nvGrpSpPr>
        <p:grpSpPr>
          <a:xfrm>
            <a:off x="6139404" y="1008089"/>
            <a:ext cx="6469166" cy="4819810"/>
            <a:chOff x="-266700" y="-127000"/>
            <a:chExt cx="6469165" cy="4819808"/>
          </a:xfrm>
        </p:grpSpPr>
        <p:pic>
          <p:nvPicPr>
            <p:cNvPr id="654" name="pasted-image.png"/>
            <p:cNvPicPr/>
            <p:nvPr/>
          </p:nvPicPr>
          <p:blipFill>
            <a:blip r:embed="rId4">
              <a:extLst/>
            </a:blip>
            <a:srcRect t="1508" b="1508"/>
            <a:stretch>
              <a:fillRect/>
            </a:stretch>
          </p:blipFill>
          <p:spPr>
            <a:xfrm>
              <a:off x="0" y="0"/>
              <a:ext cx="6100866" cy="4565809"/>
            </a:xfrm>
            <a:prstGeom prst="rect">
              <a:avLst/>
            </a:prstGeom>
            <a:ln>
              <a:noFill/>
            </a:ln>
            <a:effectLst/>
          </p:spPr>
        </p:pic>
        <p:pic>
          <p:nvPicPr>
            <p:cNvPr id="653" name="Picture 652"/>
            <p:cNvPicPr/>
            <p:nvPr/>
          </p:nvPicPr>
          <p:blipFill>
            <a:blip r:embed="rId3">
              <a:extLst/>
            </a:blip>
            <a:stretch>
              <a:fillRect/>
            </a:stretch>
          </p:blipFill>
          <p:spPr>
            <a:xfrm>
              <a:off x="-266700" y="-127000"/>
              <a:ext cx="6469166" cy="4819809"/>
            </a:xfrm>
            <a:prstGeom prst="rect">
              <a:avLst/>
            </a:prstGeom>
            <a:effectLst/>
          </p:spPr>
        </p:pic>
      </p:grpSp>
    </p:spTree>
  </p:cSld>
  <p:clrMapOvr>
    <a:masterClrMapping/>
  </p:clrMapOvr>
  <p:transition spd="med"/>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7" name="Shape 657"/>
          <p:cNvSpPr>
            <a:spLocks noGrp="1"/>
          </p:cNvSpPr>
          <p:nvPr>
            <p:ph type="body" idx="1"/>
          </p:nvPr>
        </p:nvSpPr>
        <p:spPr>
          <a:xfrm>
            <a:off x="883791" y="5476610"/>
            <a:ext cx="11237219" cy="4243190"/>
          </a:xfrm>
          <a:prstGeom prst="rect">
            <a:avLst/>
          </a:prstGeom>
        </p:spPr>
        <p:txBody>
          <a:bodyPr/>
          <a:lstStyle/>
          <a:p>
            <a:pPr lvl="0">
              <a:lnSpc>
                <a:spcPct val="120000"/>
              </a:lnSpc>
              <a:defRPr sz="1800" spc="0">
                <a:solidFill>
                  <a:srgbClr val="000000"/>
                </a:solidFill>
              </a:defRPr>
            </a:pPr>
            <a:r>
              <a:rPr sz="3400" spc="-44">
                <a:solidFill>
                  <a:srgbClr val="CBCBCB"/>
                </a:solidFill>
                <a:latin typeface="Georgia"/>
                <a:ea typeface="Georgia"/>
                <a:cs typeface="Georgia"/>
                <a:sym typeface="Georgia"/>
              </a:rPr>
              <a:t>Acacia tree and acacia ants</a:t>
            </a:r>
          </a:p>
          <a:p>
            <a:pPr lvl="0">
              <a:lnSpc>
                <a:spcPct val="120000"/>
              </a:lnSpc>
              <a:defRPr sz="1800" spc="0">
                <a:solidFill>
                  <a:srgbClr val="000000"/>
                </a:solidFill>
              </a:defRPr>
            </a:pPr>
            <a:endParaRPr sz="3400" spc="-44">
              <a:solidFill>
                <a:srgbClr val="CBCBCB"/>
              </a:solidFill>
              <a:latin typeface="Georgia"/>
              <a:ea typeface="Georgia"/>
              <a:cs typeface="Georgia"/>
              <a:sym typeface="Georgia"/>
            </a:endParaRPr>
          </a:p>
          <a:p>
            <a:pPr lvl="0">
              <a:lnSpc>
                <a:spcPct val="110000"/>
              </a:lnSpc>
              <a:defRPr sz="1800" spc="0">
                <a:solidFill>
                  <a:srgbClr val="000000"/>
                </a:solidFill>
              </a:defRPr>
            </a:pPr>
            <a:r>
              <a:rPr sz="3400" spc="-44">
                <a:solidFill>
                  <a:srgbClr val="CBCBCB"/>
                </a:solidFill>
                <a:latin typeface="Georgia"/>
                <a:ea typeface="Georgia"/>
                <a:cs typeface="Georgia"/>
                <a:sym typeface="Georgia"/>
              </a:rPr>
              <a:t>The ants live in a tree colony that may number 30,000. The tree gives them food, and they give it protection from herbivores by attacking any other insects that try to feed on the tree. Dr. Researcher Daniel Janzen found that the trees cannot survive without their ants.</a:t>
            </a:r>
          </a:p>
        </p:txBody>
      </p:sp>
      <p:pic>
        <p:nvPicPr>
          <p:cNvPr id="658" name="pasted-image.png"/>
          <p:cNvPicPr/>
          <p:nvPr/>
        </p:nvPicPr>
        <p:blipFill>
          <a:blip r:embed="rId2">
            <a:extLst/>
          </a:blip>
          <a:stretch>
            <a:fillRect/>
          </a:stretch>
        </p:blipFill>
        <p:spPr>
          <a:xfrm>
            <a:off x="529780" y="424092"/>
            <a:ext cx="6518022" cy="4888517"/>
          </a:xfrm>
          <a:prstGeom prst="rect">
            <a:avLst/>
          </a:prstGeom>
          <a:ln w="12700">
            <a:miter lim="400000"/>
          </a:ln>
        </p:spPr>
      </p:pic>
      <p:pic>
        <p:nvPicPr>
          <p:cNvPr id="659" name="pasted-image.png"/>
          <p:cNvPicPr/>
          <p:nvPr/>
        </p:nvPicPr>
        <p:blipFill>
          <a:blip r:embed="rId3">
            <a:extLst/>
          </a:blip>
          <a:stretch>
            <a:fillRect/>
          </a:stretch>
        </p:blipFill>
        <p:spPr>
          <a:xfrm rot="21155521">
            <a:off x="6196217" y="626995"/>
            <a:ext cx="6148084" cy="4088476"/>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1" name="Shape 661"/>
          <p:cNvSpPr>
            <a:spLocks noGrp="1"/>
          </p:cNvSpPr>
          <p:nvPr>
            <p:ph type="body" idx="1"/>
          </p:nvPr>
        </p:nvSpPr>
        <p:spPr>
          <a:xfrm>
            <a:off x="883791" y="5402692"/>
            <a:ext cx="11237219" cy="4228208"/>
          </a:xfrm>
          <a:prstGeom prst="rect">
            <a:avLst/>
          </a:prstGeom>
        </p:spPr>
        <p:txBody>
          <a:bodyPr/>
          <a:lstStyle/>
          <a:p>
            <a:pPr lvl="0">
              <a:lnSpc>
                <a:spcPct val="120000"/>
              </a:lnSpc>
              <a:defRPr sz="1800" spc="0">
                <a:solidFill>
                  <a:srgbClr val="000000"/>
                </a:solidFill>
              </a:defRPr>
            </a:pPr>
            <a:r>
              <a:rPr sz="3400" spc="-44">
                <a:solidFill>
                  <a:srgbClr val="CBCBCB"/>
                </a:solidFill>
                <a:latin typeface="Georgia"/>
                <a:ea typeface="Georgia"/>
                <a:cs typeface="Georgia"/>
                <a:sym typeface="Georgia"/>
              </a:rPr>
              <a:t>Fish and bacteria flashlights</a:t>
            </a:r>
          </a:p>
          <a:p>
            <a:pPr lvl="0">
              <a:lnSpc>
                <a:spcPct val="120000"/>
              </a:lnSpc>
              <a:defRPr sz="1800" spc="0">
                <a:solidFill>
                  <a:srgbClr val="000000"/>
                </a:solidFill>
              </a:defRPr>
            </a:pPr>
            <a:endParaRPr sz="3400" spc="-44">
              <a:solidFill>
                <a:srgbClr val="CBCBCB"/>
              </a:solidFill>
              <a:latin typeface="Georgia"/>
              <a:ea typeface="Georgia"/>
              <a:cs typeface="Georgia"/>
              <a:sym typeface="Georgia"/>
            </a:endParaRPr>
          </a:p>
          <a:p>
            <a:pPr lvl="0">
              <a:lnSpc>
                <a:spcPct val="110000"/>
              </a:lnSpc>
              <a:defRPr sz="1800" spc="0">
                <a:solidFill>
                  <a:srgbClr val="000000"/>
                </a:solidFill>
              </a:defRPr>
            </a:pPr>
            <a:r>
              <a:rPr sz="3400" spc="-44">
                <a:solidFill>
                  <a:srgbClr val="CBCBCB"/>
                </a:solidFill>
                <a:latin typeface="Georgia"/>
                <a:ea typeface="Georgia"/>
                <a:cs typeface="Georgia"/>
                <a:sym typeface="Georgia"/>
              </a:rPr>
              <a:t>The flashlight fish depends on colonies of luminescent bacteria to pack its light organs. The fish furnishes the bacteria with food and a stable environment, and the bacteria serve as the fish’s light. The fish controls the light by means of an eyelid-like shutter. </a:t>
            </a:r>
          </a:p>
        </p:txBody>
      </p:sp>
      <p:grpSp>
        <p:nvGrpSpPr>
          <p:cNvPr id="664" name="Group 664"/>
          <p:cNvGrpSpPr/>
          <p:nvPr/>
        </p:nvGrpSpPr>
        <p:grpSpPr>
          <a:xfrm>
            <a:off x="3267817" y="373089"/>
            <a:ext cx="6469166" cy="4819810"/>
            <a:chOff x="-266700" y="-127000"/>
            <a:chExt cx="6469165" cy="4819808"/>
          </a:xfrm>
        </p:grpSpPr>
        <p:pic>
          <p:nvPicPr>
            <p:cNvPr id="663" name="pasted-image.png"/>
            <p:cNvPicPr/>
            <p:nvPr/>
          </p:nvPicPr>
          <p:blipFill>
            <a:blip r:embed="rId2">
              <a:extLst/>
            </a:blip>
            <a:srcRect l="7018" r="7018"/>
            <a:stretch>
              <a:fillRect/>
            </a:stretch>
          </p:blipFill>
          <p:spPr>
            <a:xfrm>
              <a:off x="0" y="0"/>
              <a:ext cx="6100866" cy="4565809"/>
            </a:xfrm>
            <a:prstGeom prst="rect">
              <a:avLst/>
            </a:prstGeom>
            <a:ln>
              <a:noFill/>
            </a:ln>
            <a:effectLst/>
          </p:spPr>
        </p:pic>
        <p:pic>
          <p:nvPicPr>
            <p:cNvPr id="662" name="Picture 661"/>
            <p:cNvPicPr/>
            <p:nvPr/>
          </p:nvPicPr>
          <p:blipFill>
            <a:blip r:embed="rId3">
              <a:extLst/>
            </a:blip>
            <a:stretch>
              <a:fillRect/>
            </a:stretch>
          </p:blipFill>
          <p:spPr>
            <a:xfrm>
              <a:off x="-266700" y="-127000"/>
              <a:ext cx="6469166" cy="4819809"/>
            </a:xfrm>
            <a:prstGeom prst="rect">
              <a:avLst/>
            </a:prstGeom>
            <a:effectLst/>
          </p:spPr>
        </p:pic>
      </p:gr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Shape 110"/>
          <p:cNvSpPr>
            <a:spLocks noGrp="1"/>
          </p:cNvSpPr>
          <p:nvPr>
            <p:ph type="body" idx="1"/>
          </p:nvPr>
        </p:nvSpPr>
        <p:spPr>
          <a:xfrm>
            <a:off x="774700" y="819249"/>
            <a:ext cx="7048368" cy="8559602"/>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Darwin described Natural Selection as follows:</a:t>
            </a:r>
          </a:p>
          <a:p>
            <a:pPr lvl="0">
              <a:lnSpc>
                <a:spcPct val="12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“Those individuals with the best genetic fitness for the environment will produce offspring that can more successfully compete in that environment. Thus the subsequent generation will have a higher representation of this offspring and </a:t>
            </a:r>
            <a:r>
              <a:rPr sz="3600" u="sng" spc="-47">
                <a:solidFill>
                  <a:srgbClr val="CBCBCB"/>
                </a:solidFill>
                <a:latin typeface="Georgia"/>
                <a:ea typeface="Georgia"/>
                <a:cs typeface="Georgia"/>
                <a:sym typeface="Georgia"/>
              </a:rPr>
              <a:t>the population will have evolved</a:t>
            </a:r>
            <a:r>
              <a:rPr sz="3600" spc="-47">
                <a:solidFill>
                  <a:srgbClr val="CBCBCB"/>
                </a:solidFill>
                <a:latin typeface="Georgia"/>
                <a:ea typeface="Georgia"/>
                <a:cs typeface="Georgia"/>
                <a:sym typeface="Georgia"/>
              </a:rPr>
              <a:t>” (On the Origin of Species).</a:t>
            </a:r>
          </a:p>
        </p:txBody>
      </p:sp>
      <p:grpSp>
        <p:nvGrpSpPr>
          <p:cNvPr id="113" name="Group 113"/>
          <p:cNvGrpSpPr/>
          <p:nvPr/>
        </p:nvGrpSpPr>
        <p:grpSpPr>
          <a:xfrm>
            <a:off x="8565197" y="859366"/>
            <a:ext cx="3893503" cy="4826692"/>
            <a:chOff x="-266700" y="-126999"/>
            <a:chExt cx="3893502" cy="4826691"/>
          </a:xfrm>
        </p:grpSpPr>
        <p:pic>
          <p:nvPicPr>
            <p:cNvPr id="112" name="british museum natural history 18.jpg"/>
            <p:cNvPicPr/>
            <p:nvPr/>
          </p:nvPicPr>
          <p:blipFill>
            <a:blip r:embed="rId2">
              <a:extLst/>
            </a:blip>
            <a:srcRect l="24324" r="24372"/>
            <a:stretch>
              <a:fillRect/>
            </a:stretch>
          </p:blipFill>
          <p:spPr>
            <a:xfrm>
              <a:off x="0" y="0"/>
              <a:ext cx="3525203" cy="4572692"/>
            </a:xfrm>
            <a:prstGeom prst="rect">
              <a:avLst/>
            </a:prstGeom>
            <a:ln>
              <a:noFill/>
            </a:ln>
            <a:effectLst/>
          </p:spPr>
        </p:pic>
        <p:pic>
          <p:nvPicPr>
            <p:cNvPr id="111" name="Picture 110"/>
            <p:cNvPicPr/>
            <p:nvPr/>
          </p:nvPicPr>
          <p:blipFill>
            <a:blip r:embed="rId3">
              <a:extLst/>
            </a:blip>
            <a:stretch>
              <a:fillRect/>
            </a:stretch>
          </p:blipFill>
          <p:spPr>
            <a:xfrm>
              <a:off x="-266700" y="-127000"/>
              <a:ext cx="3893503" cy="4826692"/>
            </a:xfrm>
            <a:prstGeom prst="rect">
              <a:avLst/>
            </a:prstGeom>
            <a:effectLst/>
          </p:spPr>
        </p:pic>
      </p:grpSp>
    </p:spTree>
  </p:cSld>
  <p:clrMapOvr>
    <a:masterClrMapping/>
  </p:clrMapOvr>
  <p:transition spd="med"/>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6" name="Shape 666"/>
          <p:cNvSpPr>
            <a:spLocks noGrp="1"/>
          </p:cNvSpPr>
          <p:nvPr>
            <p:ph type="body" idx="1"/>
          </p:nvPr>
        </p:nvSpPr>
        <p:spPr>
          <a:xfrm>
            <a:off x="1389558" y="5168635"/>
            <a:ext cx="10225684" cy="4411465"/>
          </a:xfrm>
          <a:prstGeom prst="rect">
            <a:avLst/>
          </a:prstGeom>
        </p:spPr>
        <p:txBody>
          <a:bodyPr/>
          <a:lstStyle/>
          <a:p>
            <a:pPr lvl="0">
              <a:lnSpc>
                <a:spcPct val="120000"/>
              </a:lnSpc>
              <a:defRPr sz="1800" spc="0">
                <a:solidFill>
                  <a:srgbClr val="000000"/>
                </a:solidFill>
              </a:defRPr>
            </a:pPr>
            <a:r>
              <a:rPr sz="3500" spc="-46">
                <a:solidFill>
                  <a:srgbClr val="CBCBCB"/>
                </a:solidFill>
                <a:latin typeface="Georgia"/>
                <a:ea typeface="Georgia"/>
                <a:cs typeface="Georgia"/>
                <a:sym typeface="Georgia"/>
              </a:rPr>
              <a:t>The shrimp and the Goby fish</a:t>
            </a:r>
          </a:p>
          <a:p>
            <a:pPr lvl="0">
              <a:lnSpc>
                <a:spcPct val="120000"/>
              </a:lnSpc>
              <a:defRPr sz="1800" spc="0">
                <a:solidFill>
                  <a:srgbClr val="000000"/>
                </a:solidFill>
              </a:defRPr>
            </a:pPr>
            <a:endParaRPr sz="3500" spc="-46">
              <a:solidFill>
                <a:srgbClr val="CBCBCB"/>
              </a:solidFill>
              <a:latin typeface="Georgia"/>
              <a:ea typeface="Georgia"/>
              <a:cs typeface="Georgia"/>
              <a:sym typeface="Georgia"/>
            </a:endParaRPr>
          </a:p>
          <a:p>
            <a:pPr lvl="0">
              <a:lnSpc>
                <a:spcPct val="110000"/>
              </a:lnSpc>
              <a:defRPr sz="1800" spc="0">
                <a:solidFill>
                  <a:srgbClr val="000000"/>
                </a:solidFill>
              </a:defRPr>
            </a:pPr>
            <a:r>
              <a:rPr sz="3500" spc="-46">
                <a:solidFill>
                  <a:srgbClr val="CBCBCB"/>
                </a:solidFill>
                <a:latin typeface="Georgia"/>
                <a:ea typeface="Georgia"/>
                <a:cs typeface="Georgia"/>
                <a:sym typeface="Georgia"/>
              </a:rPr>
              <a:t>The snapping shrimp and the goby fish have a symbiotic relationship. The shrimp has poor eyesight and is dependent on the goby for protection. </a:t>
            </a:r>
          </a:p>
          <a:p>
            <a:pPr lvl="0">
              <a:lnSpc>
                <a:spcPct val="110000"/>
              </a:lnSpc>
              <a:defRPr sz="1800" spc="0">
                <a:solidFill>
                  <a:srgbClr val="000000"/>
                </a:solidFill>
              </a:defRPr>
            </a:pPr>
            <a:r>
              <a:rPr sz="3500" spc="-46">
                <a:solidFill>
                  <a:srgbClr val="CBCBCB"/>
                </a:solidFill>
                <a:latin typeface="Georgia"/>
                <a:ea typeface="Georgia"/>
                <a:cs typeface="Georgia"/>
                <a:sym typeface="Georgia"/>
              </a:rPr>
              <a:t>The shrimp builds the system of tunnels that they live in.</a:t>
            </a:r>
          </a:p>
        </p:txBody>
      </p:sp>
      <p:grpSp>
        <p:nvGrpSpPr>
          <p:cNvPr id="669" name="Group 669"/>
          <p:cNvGrpSpPr/>
          <p:nvPr/>
        </p:nvGrpSpPr>
        <p:grpSpPr>
          <a:xfrm>
            <a:off x="2051138" y="144489"/>
            <a:ext cx="8902524" cy="4819810"/>
            <a:chOff x="-266700" y="-127000"/>
            <a:chExt cx="8902522" cy="4819808"/>
          </a:xfrm>
        </p:grpSpPr>
        <p:pic>
          <p:nvPicPr>
            <p:cNvPr id="668" name="pasted-image.png"/>
            <p:cNvPicPr/>
            <p:nvPr/>
          </p:nvPicPr>
          <p:blipFill>
            <a:blip r:embed="rId2">
              <a:extLst/>
            </a:blip>
            <a:srcRect/>
            <a:stretch>
              <a:fillRect/>
            </a:stretch>
          </p:blipFill>
          <p:spPr>
            <a:xfrm>
              <a:off x="0" y="0"/>
              <a:ext cx="8534223" cy="4565809"/>
            </a:xfrm>
            <a:prstGeom prst="rect">
              <a:avLst/>
            </a:prstGeom>
            <a:ln>
              <a:noFill/>
            </a:ln>
            <a:effectLst/>
          </p:spPr>
        </p:pic>
        <p:pic>
          <p:nvPicPr>
            <p:cNvPr id="667" name="Picture 666"/>
            <p:cNvPicPr/>
            <p:nvPr/>
          </p:nvPicPr>
          <p:blipFill>
            <a:blip r:embed="rId3">
              <a:extLst/>
            </a:blip>
            <a:stretch>
              <a:fillRect/>
            </a:stretch>
          </p:blipFill>
          <p:spPr>
            <a:xfrm>
              <a:off x="-266700" y="-127000"/>
              <a:ext cx="8902523" cy="4819809"/>
            </a:xfrm>
            <a:prstGeom prst="rect">
              <a:avLst/>
            </a:prstGeom>
            <a:effectLst/>
          </p:spPr>
        </p:pic>
      </p:grpSp>
    </p:spTree>
  </p:cSld>
  <p:clrMapOvr>
    <a:masterClrMapping/>
  </p:clrMapOvr>
  <p:transition spd="med"/>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1" name="Shape 671"/>
          <p:cNvSpPr>
            <a:spLocks noGrp="1"/>
          </p:cNvSpPr>
          <p:nvPr>
            <p:ph type="body" idx="1"/>
          </p:nvPr>
        </p:nvSpPr>
        <p:spPr>
          <a:xfrm>
            <a:off x="883791" y="6243968"/>
            <a:ext cx="11237219" cy="3405089"/>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When the shrimp goes outside, it keeps one antenna on the goby. If danger approaches, the goby signals and disappears inside the burrow with the shrimp right behind him.</a:t>
            </a:r>
          </a:p>
        </p:txBody>
      </p:sp>
      <p:grpSp>
        <p:nvGrpSpPr>
          <p:cNvPr id="674" name="Group 674"/>
          <p:cNvGrpSpPr/>
          <p:nvPr/>
        </p:nvGrpSpPr>
        <p:grpSpPr>
          <a:xfrm>
            <a:off x="1235347" y="214347"/>
            <a:ext cx="10534106" cy="5692706"/>
            <a:chOff x="-266699" y="-126999"/>
            <a:chExt cx="10534105" cy="5692705"/>
          </a:xfrm>
        </p:grpSpPr>
        <p:pic>
          <p:nvPicPr>
            <p:cNvPr id="673" name="pasted-image.png"/>
            <p:cNvPicPr/>
            <p:nvPr/>
          </p:nvPicPr>
          <p:blipFill>
            <a:blip r:embed="rId2">
              <a:extLst/>
            </a:blip>
            <a:srcRect/>
            <a:stretch>
              <a:fillRect/>
            </a:stretch>
          </p:blipFill>
          <p:spPr>
            <a:xfrm>
              <a:off x="0" y="0"/>
              <a:ext cx="10165806" cy="5438706"/>
            </a:xfrm>
            <a:prstGeom prst="rect">
              <a:avLst/>
            </a:prstGeom>
            <a:ln>
              <a:noFill/>
            </a:ln>
            <a:effectLst/>
          </p:spPr>
        </p:pic>
        <p:pic>
          <p:nvPicPr>
            <p:cNvPr id="672" name="Picture 671"/>
            <p:cNvPicPr/>
            <p:nvPr/>
          </p:nvPicPr>
          <p:blipFill>
            <a:blip r:embed="rId3">
              <a:extLst/>
            </a:blip>
            <a:stretch>
              <a:fillRect/>
            </a:stretch>
          </p:blipFill>
          <p:spPr>
            <a:xfrm>
              <a:off x="-266700" y="-127000"/>
              <a:ext cx="10534106" cy="5692706"/>
            </a:xfrm>
            <a:prstGeom prst="rect">
              <a:avLst/>
            </a:prstGeom>
            <a:effectLst/>
          </p:spPr>
        </p:pic>
      </p:grpSp>
    </p:spTree>
  </p:cSld>
  <p:clrMapOvr>
    <a:masterClrMapping/>
  </p:clrMapOvr>
  <p:transition spd="med"/>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6" name="Shape 676"/>
          <p:cNvSpPr>
            <a:spLocks noGrp="1"/>
          </p:cNvSpPr>
          <p:nvPr>
            <p:ph type="body" idx="1"/>
          </p:nvPr>
        </p:nvSpPr>
        <p:spPr>
          <a:xfrm>
            <a:off x="733772" y="6169752"/>
            <a:ext cx="11537256" cy="3537348"/>
          </a:xfrm>
          <a:prstGeom prst="rect">
            <a:avLst/>
          </a:prstGeom>
        </p:spPr>
        <p:txBody>
          <a:bodyPr/>
          <a:lstStyle/>
          <a:p>
            <a:pPr lvl="0">
              <a:lnSpc>
                <a:spcPct val="120000"/>
              </a:lnSpc>
              <a:defRPr sz="1800" spc="0">
                <a:solidFill>
                  <a:srgbClr val="000000"/>
                </a:solidFill>
              </a:defRPr>
            </a:pPr>
            <a:r>
              <a:rPr sz="3600" spc="-47">
                <a:solidFill>
                  <a:srgbClr val="CBCBCB"/>
                </a:solidFill>
                <a:latin typeface="Georgia"/>
                <a:ea typeface="Georgia"/>
                <a:cs typeface="Georgia"/>
                <a:sym typeface="Georgia"/>
              </a:rPr>
              <a:t>Pollination</a:t>
            </a:r>
          </a:p>
          <a:p>
            <a:pPr lvl="0">
              <a:lnSpc>
                <a:spcPct val="12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The pollination system is a finely-tuned symbiotic process that involves countless different types of flowers, insects, and birds, all perfectly integrated to maintain life.</a:t>
            </a:r>
          </a:p>
        </p:txBody>
      </p:sp>
      <p:grpSp>
        <p:nvGrpSpPr>
          <p:cNvPr id="679" name="Group 679"/>
          <p:cNvGrpSpPr/>
          <p:nvPr/>
        </p:nvGrpSpPr>
        <p:grpSpPr>
          <a:xfrm>
            <a:off x="1235347" y="214347"/>
            <a:ext cx="10534106" cy="5692706"/>
            <a:chOff x="-266699" y="-126999"/>
            <a:chExt cx="10534105" cy="5692705"/>
          </a:xfrm>
        </p:grpSpPr>
        <p:pic>
          <p:nvPicPr>
            <p:cNvPr id="678" name="detroit zoo 309.jpg"/>
            <p:cNvPicPr/>
            <p:nvPr/>
          </p:nvPicPr>
          <p:blipFill>
            <a:blip r:embed="rId2">
              <a:extLst/>
            </a:blip>
            <a:srcRect t="9910" b="9910"/>
            <a:stretch>
              <a:fillRect/>
            </a:stretch>
          </p:blipFill>
          <p:spPr>
            <a:xfrm>
              <a:off x="0" y="0"/>
              <a:ext cx="10165806" cy="5438706"/>
            </a:xfrm>
            <a:prstGeom prst="rect">
              <a:avLst/>
            </a:prstGeom>
            <a:ln>
              <a:noFill/>
            </a:ln>
            <a:effectLst/>
          </p:spPr>
        </p:pic>
        <p:pic>
          <p:nvPicPr>
            <p:cNvPr id="677" name="Picture 676"/>
            <p:cNvPicPr/>
            <p:nvPr/>
          </p:nvPicPr>
          <p:blipFill>
            <a:blip r:embed="rId3">
              <a:extLst/>
            </a:blip>
            <a:stretch>
              <a:fillRect/>
            </a:stretch>
          </p:blipFill>
          <p:spPr>
            <a:xfrm>
              <a:off x="-266700" y="-127000"/>
              <a:ext cx="10534106" cy="5692706"/>
            </a:xfrm>
            <a:prstGeom prst="rect">
              <a:avLst/>
            </a:prstGeom>
            <a:effectLst/>
          </p:spPr>
        </p:pic>
      </p:grpSp>
    </p:spTree>
  </p:cSld>
  <p:clrMapOvr>
    <a:masterClrMapping/>
  </p:clrMapOvr>
  <p:transition spd="med"/>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3" name="Group 683"/>
          <p:cNvGrpSpPr/>
          <p:nvPr/>
        </p:nvGrpSpPr>
        <p:grpSpPr>
          <a:xfrm>
            <a:off x="1235347" y="214347"/>
            <a:ext cx="10534106" cy="5692706"/>
            <a:chOff x="-266699" y="-126999"/>
            <a:chExt cx="10534105" cy="5692705"/>
          </a:xfrm>
        </p:grpSpPr>
        <p:pic>
          <p:nvPicPr>
            <p:cNvPr id="682" name="butterflies 23.jpg"/>
            <p:cNvPicPr/>
            <p:nvPr/>
          </p:nvPicPr>
          <p:blipFill>
            <a:blip r:embed="rId2">
              <a:extLst/>
            </a:blip>
            <a:srcRect t="9875" b="9875"/>
            <a:stretch>
              <a:fillRect/>
            </a:stretch>
          </p:blipFill>
          <p:spPr>
            <a:xfrm>
              <a:off x="0" y="0"/>
              <a:ext cx="10165806" cy="5438706"/>
            </a:xfrm>
            <a:prstGeom prst="rect">
              <a:avLst/>
            </a:prstGeom>
            <a:ln>
              <a:noFill/>
            </a:ln>
            <a:effectLst/>
          </p:spPr>
        </p:pic>
        <p:pic>
          <p:nvPicPr>
            <p:cNvPr id="681" name="Picture 680"/>
            <p:cNvPicPr/>
            <p:nvPr/>
          </p:nvPicPr>
          <p:blipFill>
            <a:blip r:embed="rId3">
              <a:extLst/>
            </a:blip>
            <a:stretch>
              <a:fillRect/>
            </a:stretch>
          </p:blipFill>
          <p:spPr>
            <a:xfrm>
              <a:off x="-266700" y="-127000"/>
              <a:ext cx="10534106" cy="5692706"/>
            </a:xfrm>
            <a:prstGeom prst="rect">
              <a:avLst/>
            </a:prstGeom>
            <a:effectLst/>
          </p:spPr>
        </p:pic>
      </p:grpSp>
      <p:sp>
        <p:nvSpPr>
          <p:cNvPr id="684" name="Shape 684"/>
          <p:cNvSpPr>
            <a:spLocks noGrp="1"/>
          </p:cNvSpPr>
          <p:nvPr>
            <p:ph type="body" idx="1"/>
          </p:nvPr>
        </p:nvSpPr>
        <p:spPr>
          <a:xfrm>
            <a:off x="1102766" y="6118952"/>
            <a:ext cx="10799268" cy="3537348"/>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In flowers, the process usually involves transferring the pollen grains from the stamen to the stigma. The result is the formation of a seed. Sometimes the transfer is done by air, but usually it is done by insects and birds.</a:t>
            </a:r>
          </a:p>
        </p:txBody>
      </p:sp>
    </p:spTree>
  </p:cSld>
  <p:clrMapOvr>
    <a:masterClrMapping/>
  </p:clrMapOvr>
  <p:transition spd="med"/>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 name="Shape 686"/>
          <p:cNvSpPr>
            <a:spLocks noGrp="1"/>
          </p:cNvSpPr>
          <p:nvPr>
            <p:ph type="body" idx="1"/>
          </p:nvPr>
        </p:nvSpPr>
        <p:spPr>
          <a:xfrm>
            <a:off x="1723796" y="6906352"/>
            <a:ext cx="9557208" cy="2540299"/>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There are a bewildering number of different systems for pollination. Just among orchids alone, there are hundreds of different methods.</a:t>
            </a:r>
          </a:p>
        </p:txBody>
      </p:sp>
      <p:grpSp>
        <p:nvGrpSpPr>
          <p:cNvPr id="689" name="Group 689"/>
          <p:cNvGrpSpPr/>
          <p:nvPr/>
        </p:nvGrpSpPr>
        <p:grpSpPr>
          <a:xfrm>
            <a:off x="1723796" y="360219"/>
            <a:ext cx="9557208" cy="6375743"/>
            <a:chOff x="-266700" y="-126999"/>
            <a:chExt cx="9557207" cy="6375741"/>
          </a:xfrm>
        </p:grpSpPr>
        <p:pic>
          <p:nvPicPr>
            <p:cNvPr id="688" name="DSC_0095.png"/>
            <p:cNvPicPr/>
            <p:nvPr/>
          </p:nvPicPr>
          <p:blipFill>
            <a:blip r:embed="rId2">
              <a:extLst/>
            </a:blip>
            <a:srcRect/>
            <a:stretch>
              <a:fillRect/>
            </a:stretch>
          </p:blipFill>
          <p:spPr>
            <a:xfrm>
              <a:off x="0" y="0"/>
              <a:ext cx="9188908" cy="6121742"/>
            </a:xfrm>
            <a:prstGeom prst="rect">
              <a:avLst/>
            </a:prstGeom>
            <a:ln>
              <a:noFill/>
            </a:ln>
            <a:effectLst/>
          </p:spPr>
        </p:pic>
        <p:pic>
          <p:nvPicPr>
            <p:cNvPr id="687" name="Picture 686"/>
            <p:cNvPicPr/>
            <p:nvPr/>
          </p:nvPicPr>
          <p:blipFill>
            <a:blip r:embed="rId3">
              <a:extLst/>
            </a:blip>
            <a:stretch>
              <a:fillRect/>
            </a:stretch>
          </p:blipFill>
          <p:spPr>
            <a:xfrm>
              <a:off x="-266700" y="-127000"/>
              <a:ext cx="9557208" cy="6375742"/>
            </a:xfrm>
            <a:prstGeom prst="rect">
              <a:avLst/>
            </a:prstGeom>
            <a:effectLst/>
          </p:spPr>
        </p:pic>
      </p:grpSp>
    </p:spTree>
  </p:cSld>
  <p:clrMapOvr>
    <a:masterClrMapping/>
  </p:clrMapOvr>
  <p:transition spd="med"/>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1" name="Shape 691"/>
          <p:cNvSpPr>
            <a:spLocks noGrp="1"/>
          </p:cNvSpPr>
          <p:nvPr>
            <p:ph type="body" idx="1"/>
          </p:nvPr>
        </p:nvSpPr>
        <p:spPr>
          <a:xfrm>
            <a:off x="1870968" y="6906352"/>
            <a:ext cx="9262864" cy="2540299"/>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Each one of these is amazingly complex and the process is “hard wired” in the DNA of the plant and animal, except for minor variations.</a:t>
            </a:r>
          </a:p>
        </p:txBody>
      </p:sp>
      <p:grpSp>
        <p:nvGrpSpPr>
          <p:cNvPr id="694" name="Group 694"/>
          <p:cNvGrpSpPr/>
          <p:nvPr/>
        </p:nvGrpSpPr>
        <p:grpSpPr>
          <a:xfrm>
            <a:off x="1723796" y="360219"/>
            <a:ext cx="9557208" cy="6375743"/>
            <a:chOff x="-266700" y="-126999"/>
            <a:chExt cx="9557207" cy="6375741"/>
          </a:xfrm>
        </p:grpSpPr>
        <p:pic>
          <p:nvPicPr>
            <p:cNvPr id="693" name="DSC_0095.png"/>
            <p:cNvPicPr/>
            <p:nvPr/>
          </p:nvPicPr>
          <p:blipFill>
            <a:blip r:embed="rId2">
              <a:extLst/>
            </a:blip>
            <a:srcRect/>
            <a:stretch>
              <a:fillRect/>
            </a:stretch>
          </p:blipFill>
          <p:spPr>
            <a:xfrm>
              <a:off x="0" y="0"/>
              <a:ext cx="9188908" cy="6121742"/>
            </a:xfrm>
            <a:prstGeom prst="rect">
              <a:avLst/>
            </a:prstGeom>
            <a:ln>
              <a:noFill/>
            </a:ln>
            <a:effectLst/>
          </p:spPr>
        </p:pic>
        <p:pic>
          <p:nvPicPr>
            <p:cNvPr id="692" name="Picture 691"/>
            <p:cNvPicPr/>
            <p:nvPr/>
          </p:nvPicPr>
          <p:blipFill>
            <a:blip r:embed="rId3">
              <a:extLst/>
            </a:blip>
            <a:stretch>
              <a:fillRect/>
            </a:stretch>
          </p:blipFill>
          <p:spPr>
            <a:xfrm>
              <a:off x="-266700" y="-127000"/>
              <a:ext cx="9557208" cy="6375742"/>
            </a:xfrm>
            <a:prstGeom prst="rect">
              <a:avLst/>
            </a:prstGeom>
            <a:effectLst/>
          </p:spPr>
        </p:pic>
      </p:grpSp>
    </p:spTree>
  </p:cSld>
  <p:clrMapOvr>
    <a:masterClrMapping/>
  </p:clrMapOvr>
  <p:transition spd="med"/>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 name="Shape 696"/>
          <p:cNvSpPr>
            <a:spLocks noGrp="1"/>
          </p:cNvSpPr>
          <p:nvPr>
            <p:ph type="body" idx="1"/>
          </p:nvPr>
        </p:nvSpPr>
        <p:spPr>
          <a:xfrm>
            <a:off x="1461195" y="5750652"/>
            <a:ext cx="10082411" cy="3919440"/>
          </a:xfrm>
          <a:prstGeom prst="rect">
            <a:avLst/>
          </a:prstGeom>
        </p:spPr>
        <p:txBody>
          <a:bodyPr/>
          <a:lstStyle/>
          <a:p>
            <a:pPr lvl="0">
              <a:lnSpc>
                <a:spcPct val="120000"/>
              </a:lnSpc>
              <a:defRPr sz="1800" spc="0">
                <a:solidFill>
                  <a:srgbClr val="000000"/>
                </a:solidFill>
              </a:defRPr>
            </a:pPr>
            <a:r>
              <a:rPr sz="3600" u="sng" spc="-47">
                <a:solidFill>
                  <a:srgbClr val="CBCBCB"/>
                </a:solidFill>
                <a:latin typeface="Georgia"/>
                <a:ea typeface="Georgia"/>
                <a:cs typeface="Georgia"/>
                <a:sym typeface="Georgia"/>
              </a:rPr>
              <a:t>NECTAR</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Many orchids produce sweet nectar to attract insects. The nectar itself is complex, being composed of sugar, amino acids, lipids, organic acids, minerals, vitamins, enzymes, antioxidants, ions, and metabolites (me-tab’-o-lites). </a:t>
            </a:r>
          </a:p>
        </p:txBody>
      </p:sp>
      <p:grpSp>
        <p:nvGrpSpPr>
          <p:cNvPr id="699" name="Group 699"/>
          <p:cNvGrpSpPr/>
          <p:nvPr/>
        </p:nvGrpSpPr>
        <p:grpSpPr>
          <a:xfrm>
            <a:off x="1461194" y="335175"/>
            <a:ext cx="10082412" cy="5451050"/>
            <a:chOff x="-266699" y="-127000"/>
            <a:chExt cx="10082410" cy="5451049"/>
          </a:xfrm>
        </p:grpSpPr>
        <p:pic>
          <p:nvPicPr>
            <p:cNvPr id="698" name="pasted-image.png"/>
            <p:cNvPicPr/>
            <p:nvPr/>
          </p:nvPicPr>
          <p:blipFill>
            <a:blip r:embed="rId2">
              <a:extLst/>
            </a:blip>
            <a:srcRect t="9711" b="22332"/>
            <a:stretch>
              <a:fillRect/>
            </a:stretch>
          </p:blipFill>
          <p:spPr>
            <a:xfrm>
              <a:off x="0" y="0"/>
              <a:ext cx="9714111" cy="5197050"/>
            </a:xfrm>
            <a:prstGeom prst="rect">
              <a:avLst/>
            </a:prstGeom>
            <a:ln>
              <a:noFill/>
            </a:ln>
            <a:effectLst/>
          </p:spPr>
        </p:pic>
        <p:pic>
          <p:nvPicPr>
            <p:cNvPr id="697" name="Picture 696"/>
            <p:cNvPicPr/>
            <p:nvPr/>
          </p:nvPicPr>
          <p:blipFill>
            <a:blip r:embed="rId3">
              <a:extLst/>
            </a:blip>
            <a:stretch>
              <a:fillRect/>
            </a:stretch>
          </p:blipFill>
          <p:spPr>
            <a:xfrm>
              <a:off x="-266700" y="-127000"/>
              <a:ext cx="10082412" cy="5451050"/>
            </a:xfrm>
            <a:prstGeom prst="rect">
              <a:avLst/>
            </a:prstGeom>
            <a:effectLst/>
          </p:spPr>
        </p:pic>
      </p:grpSp>
    </p:spTree>
  </p:cSld>
  <p:clrMapOvr>
    <a:masterClrMapping/>
  </p:clrMapOvr>
  <p:transition spd="med"/>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1" name="Shape 701"/>
          <p:cNvSpPr>
            <a:spLocks noGrp="1"/>
          </p:cNvSpPr>
          <p:nvPr>
            <p:ph type="body" idx="1"/>
          </p:nvPr>
        </p:nvSpPr>
        <p:spPr>
          <a:xfrm>
            <a:off x="1461194" y="5864952"/>
            <a:ext cx="10082411" cy="3589240"/>
          </a:xfrm>
          <a:prstGeom prst="rect">
            <a:avLst/>
          </a:prstGeom>
        </p:spPr>
        <p:txBody>
          <a:bodyPr/>
          <a:lstStyle/>
          <a:p>
            <a:pPr lvl="0">
              <a:lnSpc>
                <a:spcPct val="120000"/>
              </a:lnSpc>
              <a:defRPr sz="1800" spc="0">
                <a:solidFill>
                  <a:srgbClr val="000000"/>
                </a:solidFill>
              </a:defRPr>
            </a:pPr>
            <a:r>
              <a:rPr sz="3500" u="sng" spc="-46">
                <a:solidFill>
                  <a:srgbClr val="CBCBCB"/>
                </a:solidFill>
                <a:latin typeface="Georgia"/>
                <a:ea typeface="Georgia"/>
                <a:cs typeface="Georgia"/>
                <a:sym typeface="Georgia"/>
              </a:rPr>
              <a:t>ODOR</a:t>
            </a:r>
          </a:p>
          <a:p>
            <a:pPr lvl="0">
              <a:lnSpc>
                <a:spcPct val="110000"/>
              </a:lnSpc>
              <a:defRPr sz="1800" spc="0">
                <a:solidFill>
                  <a:srgbClr val="000000"/>
                </a:solidFill>
              </a:defRPr>
            </a:pPr>
            <a:r>
              <a:rPr sz="3500" spc="-46">
                <a:solidFill>
                  <a:srgbClr val="CBCBCB"/>
                </a:solidFill>
                <a:latin typeface="Georgia"/>
                <a:ea typeface="Georgia"/>
                <a:cs typeface="Georgia"/>
                <a:sym typeface="Georgia"/>
              </a:rPr>
              <a:t>Different orchids use different types of odors to attract pollinators. Some even use the odor of rotting meat to attract flies and carrion beatles. The stench of Bulbophyllum beccarii is said to smell like “a herd of dead elephants”!</a:t>
            </a:r>
          </a:p>
        </p:txBody>
      </p:sp>
      <p:grpSp>
        <p:nvGrpSpPr>
          <p:cNvPr id="704" name="Group 704"/>
          <p:cNvGrpSpPr/>
          <p:nvPr/>
        </p:nvGrpSpPr>
        <p:grpSpPr>
          <a:xfrm>
            <a:off x="1461194" y="335175"/>
            <a:ext cx="10082412" cy="5451050"/>
            <a:chOff x="-266699" y="-127000"/>
            <a:chExt cx="10082410" cy="5451049"/>
          </a:xfrm>
        </p:grpSpPr>
        <p:pic>
          <p:nvPicPr>
            <p:cNvPr id="703" name="pasted-image.png"/>
            <p:cNvPicPr/>
            <p:nvPr/>
          </p:nvPicPr>
          <p:blipFill>
            <a:blip r:embed="rId2">
              <a:extLst/>
            </a:blip>
            <a:srcRect l="849" t="35232" b="24642"/>
            <a:stretch>
              <a:fillRect/>
            </a:stretch>
          </p:blipFill>
          <p:spPr>
            <a:xfrm>
              <a:off x="0" y="0"/>
              <a:ext cx="9631562" cy="5197050"/>
            </a:xfrm>
            <a:prstGeom prst="rect">
              <a:avLst/>
            </a:prstGeom>
            <a:ln>
              <a:noFill/>
            </a:ln>
            <a:effectLst/>
          </p:spPr>
        </p:pic>
        <p:pic>
          <p:nvPicPr>
            <p:cNvPr id="702" name="Picture 701"/>
            <p:cNvPicPr/>
            <p:nvPr/>
          </p:nvPicPr>
          <p:blipFill>
            <a:blip r:embed="rId3">
              <a:extLst/>
            </a:blip>
            <a:stretch>
              <a:fillRect/>
            </a:stretch>
          </p:blipFill>
          <p:spPr>
            <a:xfrm>
              <a:off x="-266700" y="-127000"/>
              <a:ext cx="10082412" cy="5451050"/>
            </a:xfrm>
            <a:prstGeom prst="rect">
              <a:avLst/>
            </a:prstGeom>
            <a:effectLst/>
          </p:spPr>
        </p:pic>
      </p:grpSp>
    </p:spTree>
  </p:cSld>
  <p:clrMapOvr>
    <a:masterClrMapping/>
  </p:clrMapOvr>
  <p:transition spd="med"/>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 name="Shape 706"/>
          <p:cNvSpPr>
            <a:spLocks noGrp="1"/>
          </p:cNvSpPr>
          <p:nvPr>
            <p:ph type="body" idx="1"/>
          </p:nvPr>
        </p:nvSpPr>
        <p:spPr>
          <a:xfrm>
            <a:off x="1461194" y="5864952"/>
            <a:ext cx="10082411" cy="3589240"/>
          </a:xfrm>
          <a:prstGeom prst="rect">
            <a:avLst/>
          </a:prstGeom>
        </p:spPr>
        <p:txBody>
          <a:bodyPr/>
          <a:lstStyle/>
          <a:p>
            <a:pPr lvl="0">
              <a:lnSpc>
                <a:spcPct val="120000"/>
              </a:lnSpc>
              <a:defRPr sz="1800" spc="0">
                <a:solidFill>
                  <a:srgbClr val="000000"/>
                </a:solidFill>
              </a:defRPr>
            </a:pPr>
            <a:r>
              <a:rPr sz="3600" u="sng" spc="-47">
                <a:solidFill>
                  <a:srgbClr val="CBCBCB"/>
                </a:solidFill>
                <a:latin typeface="Georgia"/>
                <a:ea typeface="Georgia"/>
                <a:cs typeface="Georgia"/>
                <a:sym typeface="Georgia"/>
              </a:rPr>
              <a:t>COLOR</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Other orchids use color to attract pollinators. Those that are pollinated by hummingbirds and butterflies tend to have red, orange, and pink flowers which are not necessarily fragrant.</a:t>
            </a:r>
          </a:p>
        </p:txBody>
      </p:sp>
      <p:grpSp>
        <p:nvGrpSpPr>
          <p:cNvPr id="709" name="Group 709"/>
          <p:cNvGrpSpPr/>
          <p:nvPr/>
        </p:nvGrpSpPr>
        <p:grpSpPr>
          <a:xfrm>
            <a:off x="1461194" y="335175"/>
            <a:ext cx="10082412" cy="5451050"/>
            <a:chOff x="-266699" y="-127000"/>
            <a:chExt cx="10082410" cy="5451049"/>
          </a:xfrm>
        </p:grpSpPr>
        <p:pic>
          <p:nvPicPr>
            <p:cNvPr id="708" name="Longwood Garden 89.jpg"/>
            <p:cNvPicPr/>
            <p:nvPr/>
          </p:nvPicPr>
          <p:blipFill>
            <a:blip r:embed="rId2">
              <a:extLst/>
            </a:blip>
            <a:srcRect t="9829" b="9829"/>
            <a:stretch>
              <a:fillRect/>
            </a:stretch>
          </p:blipFill>
          <p:spPr>
            <a:xfrm>
              <a:off x="0" y="0"/>
              <a:ext cx="9714111" cy="5197050"/>
            </a:xfrm>
            <a:prstGeom prst="rect">
              <a:avLst/>
            </a:prstGeom>
            <a:ln>
              <a:noFill/>
            </a:ln>
            <a:effectLst/>
          </p:spPr>
        </p:pic>
        <p:pic>
          <p:nvPicPr>
            <p:cNvPr id="707" name="Picture 706"/>
            <p:cNvPicPr/>
            <p:nvPr/>
          </p:nvPicPr>
          <p:blipFill>
            <a:blip r:embed="rId3">
              <a:extLst/>
            </a:blip>
            <a:stretch>
              <a:fillRect/>
            </a:stretch>
          </p:blipFill>
          <p:spPr>
            <a:xfrm>
              <a:off x="-266700" y="-127000"/>
              <a:ext cx="10082412" cy="5451050"/>
            </a:xfrm>
            <a:prstGeom prst="rect">
              <a:avLst/>
            </a:prstGeom>
            <a:effectLst/>
          </p:spPr>
        </p:pic>
      </p:grpSp>
    </p:spTree>
  </p:cSld>
  <p:clrMapOvr>
    <a:masterClrMapping/>
  </p:clrMapOvr>
  <p:transition spd="med"/>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1" name="Shape 711"/>
          <p:cNvSpPr>
            <a:spLocks noGrp="1"/>
          </p:cNvSpPr>
          <p:nvPr>
            <p:ph type="body" idx="1"/>
          </p:nvPr>
        </p:nvSpPr>
        <p:spPr>
          <a:xfrm>
            <a:off x="1461194" y="5864952"/>
            <a:ext cx="10082411" cy="2654004"/>
          </a:xfrm>
          <a:prstGeom prst="rect">
            <a:avLst/>
          </a:prstGeom>
        </p:spPr>
        <p:txBody>
          <a:bodyPr/>
          <a:lstStyle/>
          <a:p>
            <a:pPr lvl="0">
              <a:lnSpc>
                <a:spcPct val="120000"/>
              </a:lnSpc>
              <a:defRPr sz="1800" spc="0">
                <a:solidFill>
                  <a:srgbClr val="000000"/>
                </a:solidFill>
              </a:defRPr>
            </a:pPr>
            <a:r>
              <a:rPr sz="3600" u="sng" spc="-47">
                <a:solidFill>
                  <a:srgbClr val="CBCBCB"/>
                </a:solidFill>
                <a:latin typeface="Georgia"/>
                <a:ea typeface="Georgia"/>
                <a:cs typeface="Georgia"/>
                <a:sym typeface="Georgia"/>
              </a:rPr>
              <a:t>MIMICRY</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The moth orchid (Phalenopsis) has blooms that look like moths, and the wind makes it flutter like a moth, attracting real moths.</a:t>
            </a:r>
          </a:p>
        </p:txBody>
      </p:sp>
      <p:grpSp>
        <p:nvGrpSpPr>
          <p:cNvPr id="714" name="Group 714"/>
          <p:cNvGrpSpPr/>
          <p:nvPr/>
        </p:nvGrpSpPr>
        <p:grpSpPr>
          <a:xfrm>
            <a:off x="1461194" y="335175"/>
            <a:ext cx="10082412" cy="5451050"/>
            <a:chOff x="-266699" y="-127000"/>
            <a:chExt cx="10082410" cy="5451049"/>
          </a:xfrm>
        </p:grpSpPr>
        <p:pic>
          <p:nvPicPr>
            <p:cNvPr id="713" name="pasted-image.png"/>
            <p:cNvPicPr/>
            <p:nvPr/>
          </p:nvPicPr>
          <p:blipFill>
            <a:blip r:embed="rId2">
              <a:extLst/>
            </a:blip>
            <a:srcRect t="29696" b="29696"/>
            <a:stretch>
              <a:fillRect/>
            </a:stretch>
          </p:blipFill>
          <p:spPr>
            <a:xfrm>
              <a:off x="0" y="0"/>
              <a:ext cx="9714111" cy="5197050"/>
            </a:xfrm>
            <a:prstGeom prst="rect">
              <a:avLst/>
            </a:prstGeom>
            <a:ln>
              <a:noFill/>
            </a:ln>
            <a:effectLst/>
          </p:spPr>
        </p:pic>
        <p:pic>
          <p:nvPicPr>
            <p:cNvPr id="712" name="Picture 711"/>
            <p:cNvPicPr/>
            <p:nvPr/>
          </p:nvPicPr>
          <p:blipFill>
            <a:blip r:embed="rId3">
              <a:extLst/>
            </a:blip>
            <a:stretch>
              <a:fillRect/>
            </a:stretch>
          </p:blipFill>
          <p:spPr>
            <a:xfrm>
              <a:off x="-266700" y="-127000"/>
              <a:ext cx="10082412" cy="5451050"/>
            </a:xfrm>
            <a:prstGeom prst="rect">
              <a:avLst/>
            </a:prstGeom>
            <a:effectLst/>
          </p:spPr>
        </p:pic>
      </p:gr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Shape 115"/>
          <p:cNvSpPr>
            <a:spLocks noGrp="1"/>
          </p:cNvSpPr>
          <p:nvPr>
            <p:ph type="body" idx="1"/>
          </p:nvPr>
        </p:nvSpPr>
        <p:spPr>
          <a:xfrm>
            <a:off x="556369" y="1528812"/>
            <a:ext cx="5516662" cy="7976097"/>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On a trip to the Galapagos Islands near South America, Darwin found many different types of finches. They were all finches but they had different beak sizes, different colors, etc.</a:t>
            </a:r>
          </a:p>
          <a:p>
            <a:pPr lvl="0">
              <a:lnSpc>
                <a:spcPct val="12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This is the type of change that Darwin observed among creatures.</a:t>
            </a:r>
          </a:p>
        </p:txBody>
      </p:sp>
      <p:grpSp>
        <p:nvGrpSpPr>
          <p:cNvPr id="118" name="Group 118"/>
          <p:cNvGrpSpPr/>
          <p:nvPr/>
        </p:nvGrpSpPr>
        <p:grpSpPr>
          <a:xfrm>
            <a:off x="6560753" y="901700"/>
            <a:ext cx="5821747" cy="7327900"/>
            <a:chOff x="-266700" y="-127000"/>
            <a:chExt cx="5821746" cy="7327900"/>
          </a:xfrm>
        </p:grpSpPr>
        <p:pic>
          <p:nvPicPr>
            <p:cNvPr id="117" name="Galapagos_finch_01.jpg"/>
            <p:cNvPicPr/>
            <p:nvPr/>
          </p:nvPicPr>
          <p:blipFill>
            <a:blip r:embed="rId2">
              <a:extLst/>
            </a:blip>
            <a:srcRect l="9131" t="1436" r="32862"/>
            <a:stretch>
              <a:fillRect/>
            </a:stretch>
          </p:blipFill>
          <p:spPr>
            <a:xfrm>
              <a:off x="0" y="0"/>
              <a:ext cx="5453447" cy="6972300"/>
            </a:xfrm>
            <a:prstGeom prst="rect">
              <a:avLst/>
            </a:prstGeom>
            <a:ln>
              <a:noFill/>
            </a:ln>
            <a:effectLst/>
          </p:spPr>
        </p:pic>
        <p:pic>
          <p:nvPicPr>
            <p:cNvPr id="116" name="Picture 115"/>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 name="Shape 716"/>
          <p:cNvSpPr>
            <a:spLocks noGrp="1"/>
          </p:cNvSpPr>
          <p:nvPr>
            <p:ph type="body" idx="1"/>
          </p:nvPr>
        </p:nvSpPr>
        <p:spPr>
          <a:xfrm>
            <a:off x="876994" y="4116023"/>
            <a:ext cx="4478338" cy="4645754"/>
          </a:xfrm>
          <a:prstGeom prst="rect">
            <a:avLst/>
          </a:prstGeom>
        </p:spPr>
        <p:txBody>
          <a:bodyPr/>
          <a:lstStyle/>
          <a:p>
            <a:pPr lvl="0">
              <a:lnSpc>
                <a:spcPct val="120000"/>
              </a:lnSpc>
              <a:defRPr sz="1800" spc="0">
                <a:solidFill>
                  <a:srgbClr val="000000"/>
                </a:solidFill>
              </a:defRPr>
            </a:pPr>
            <a:r>
              <a:rPr sz="3600" u="sng" spc="-47">
                <a:solidFill>
                  <a:srgbClr val="CBCBCB"/>
                </a:solidFill>
                <a:latin typeface="Georgia"/>
                <a:ea typeface="Georgia"/>
                <a:cs typeface="Georgia"/>
                <a:sym typeface="Georgia"/>
              </a:rPr>
              <a:t>MIMICRY</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The Ophrys family of orchids look like the female of the bee species that pollinates them.</a:t>
            </a:r>
          </a:p>
        </p:txBody>
      </p:sp>
      <p:grpSp>
        <p:nvGrpSpPr>
          <p:cNvPr id="719" name="Group 719"/>
          <p:cNvGrpSpPr/>
          <p:nvPr/>
        </p:nvGrpSpPr>
        <p:grpSpPr>
          <a:xfrm>
            <a:off x="6058594" y="836014"/>
            <a:ext cx="6238979" cy="8081572"/>
            <a:chOff x="-266700" y="-127000"/>
            <a:chExt cx="6238978" cy="8081571"/>
          </a:xfrm>
        </p:grpSpPr>
        <p:pic>
          <p:nvPicPr>
            <p:cNvPr id="718" name="pasted-image.png"/>
            <p:cNvPicPr/>
            <p:nvPr/>
          </p:nvPicPr>
          <p:blipFill>
            <a:blip r:embed="rId2">
              <a:extLst/>
            </a:blip>
            <a:srcRect/>
            <a:stretch>
              <a:fillRect/>
            </a:stretch>
          </p:blipFill>
          <p:spPr>
            <a:xfrm>
              <a:off x="0" y="0"/>
              <a:ext cx="5870679" cy="7827572"/>
            </a:xfrm>
            <a:prstGeom prst="rect">
              <a:avLst/>
            </a:prstGeom>
            <a:ln>
              <a:noFill/>
            </a:ln>
            <a:effectLst/>
          </p:spPr>
        </p:pic>
        <p:pic>
          <p:nvPicPr>
            <p:cNvPr id="717" name="Picture 716"/>
            <p:cNvPicPr/>
            <p:nvPr/>
          </p:nvPicPr>
          <p:blipFill>
            <a:blip r:embed="rId3">
              <a:extLst/>
            </a:blip>
            <a:stretch>
              <a:fillRect/>
            </a:stretch>
          </p:blipFill>
          <p:spPr>
            <a:xfrm>
              <a:off x="-266700" y="-127000"/>
              <a:ext cx="6238979" cy="8081571"/>
            </a:xfrm>
            <a:prstGeom prst="rect">
              <a:avLst/>
            </a:prstGeom>
            <a:effectLst/>
          </p:spPr>
        </p:pic>
      </p:grpSp>
    </p:spTree>
  </p:cSld>
  <p:clrMapOvr>
    <a:masterClrMapping/>
  </p:clrMapOvr>
  <p:transition spd="med"/>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1" name="Shape 721"/>
          <p:cNvSpPr>
            <a:spLocks noGrp="1"/>
          </p:cNvSpPr>
          <p:nvPr>
            <p:ph type="body" idx="1"/>
          </p:nvPr>
        </p:nvSpPr>
        <p:spPr>
          <a:xfrm>
            <a:off x="876994" y="6987414"/>
            <a:ext cx="4478338" cy="2053763"/>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Some Ophrys look like flies.</a:t>
            </a:r>
          </a:p>
        </p:txBody>
      </p:sp>
      <p:grpSp>
        <p:nvGrpSpPr>
          <p:cNvPr id="724" name="Group 724"/>
          <p:cNvGrpSpPr/>
          <p:nvPr/>
        </p:nvGrpSpPr>
        <p:grpSpPr>
          <a:xfrm>
            <a:off x="6058594" y="836014"/>
            <a:ext cx="6238979" cy="8081572"/>
            <a:chOff x="-266700" y="-127000"/>
            <a:chExt cx="6238978" cy="8081571"/>
          </a:xfrm>
        </p:grpSpPr>
        <p:pic>
          <p:nvPicPr>
            <p:cNvPr id="723" name="pasted-image.png"/>
            <p:cNvPicPr/>
            <p:nvPr/>
          </p:nvPicPr>
          <p:blipFill>
            <a:blip r:embed="rId2">
              <a:extLst/>
            </a:blip>
            <a:srcRect t="6444" b="6444"/>
            <a:stretch>
              <a:fillRect/>
            </a:stretch>
          </p:blipFill>
          <p:spPr>
            <a:xfrm>
              <a:off x="0" y="0"/>
              <a:ext cx="5870679" cy="7827572"/>
            </a:xfrm>
            <a:prstGeom prst="rect">
              <a:avLst/>
            </a:prstGeom>
            <a:ln>
              <a:noFill/>
            </a:ln>
            <a:effectLst/>
          </p:spPr>
        </p:pic>
        <p:pic>
          <p:nvPicPr>
            <p:cNvPr id="722" name="Picture 721"/>
            <p:cNvPicPr/>
            <p:nvPr/>
          </p:nvPicPr>
          <p:blipFill>
            <a:blip r:embed="rId3">
              <a:extLst/>
            </a:blip>
            <a:stretch>
              <a:fillRect/>
            </a:stretch>
          </p:blipFill>
          <p:spPr>
            <a:xfrm>
              <a:off x="-266700" y="-127000"/>
              <a:ext cx="6238979" cy="8081571"/>
            </a:xfrm>
            <a:prstGeom prst="rect">
              <a:avLst/>
            </a:prstGeom>
            <a:effectLst/>
          </p:spPr>
        </p:pic>
      </p:grpSp>
      <p:grpSp>
        <p:nvGrpSpPr>
          <p:cNvPr id="727" name="Group 727"/>
          <p:cNvGrpSpPr/>
          <p:nvPr/>
        </p:nvGrpSpPr>
        <p:grpSpPr>
          <a:xfrm>
            <a:off x="2223194" y="455014"/>
            <a:ext cx="4478338" cy="5734050"/>
            <a:chOff x="-266699" y="-127000"/>
            <a:chExt cx="4478336" cy="5734049"/>
          </a:xfrm>
        </p:grpSpPr>
        <p:pic>
          <p:nvPicPr>
            <p:cNvPr id="726" name="pasted-image.png"/>
            <p:cNvPicPr/>
            <p:nvPr/>
          </p:nvPicPr>
          <p:blipFill>
            <a:blip r:embed="rId4">
              <a:extLst/>
            </a:blip>
            <a:srcRect l="21875" r="21875"/>
            <a:stretch>
              <a:fillRect/>
            </a:stretch>
          </p:blipFill>
          <p:spPr>
            <a:xfrm>
              <a:off x="0" y="0"/>
              <a:ext cx="4110037" cy="5480050"/>
            </a:xfrm>
            <a:prstGeom prst="rect">
              <a:avLst/>
            </a:prstGeom>
            <a:ln>
              <a:noFill/>
            </a:ln>
            <a:effectLst/>
          </p:spPr>
        </p:pic>
        <p:pic>
          <p:nvPicPr>
            <p:cNvPr id="725" name="Picture 724"/>
            <p:cNvPicPr/>
            <p:nvPr/>
          </p:nvPicPr>
          <p:blipFill>
            <a:blip r:embed="rId5">
              <a:extLst/>
            </a:blip>
            <a:stretch>
              <a:fillRect/>
            </a:stretch>
          </p:blipFill>
          <p:spPr>
            <a:xfrm>
              <a:off x="-266700" y="-127001"/>
              <a:ext cx="4478337" cy="5734051"/>
            </a:xfrm>
            <a:prstGeom prst="rect">
              <a:avLst/>
            </a:prstGeom>
            <a:effectLst/>
          </p:spPr>
        </p:pic>
      </p:grpSp>
    </p:spTree>
  </p:cSld>
  <p:clrMapOvr>
    <a:masterClrMapping/>
  </p:clrMapOvr>
  <p:transition spd="med"/>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9" name="Shape 729"/>
          <p:cNvSpPr>
            <a:spLocks noGrp="1"/>
          </p:cNvSpPr>
          <p:nvPr>
            <p:ph type="body" idx="1"/>
          </p:nvPr>
        </p:nvSpPr>
        <p:spPr>
          <a:xfrm>
            <a:off x="1461194" y="5864952"/>
            <a:ext cx="10082411" cy="3817840"/>
          </a:xfrm>
          <a:prstGeom prst="rect">
            <a:avLst/>
          </a:prstGeom>
        </p:spPr>
        <p:txBody>
          <a:bodyPr/>
          <a:lstStyle/>
          <a:p>
            <a:pPr lvl="0">
              <a:lnSpc>
                <a:spcPct val="120000"/>
              </a:lnSpc>
              <a:defRPr sz="1800" spc="0">
                <a:solidFill>
                  <a:srgbClr val="000000"/>
                </a:solidFill>
              </a:defRPr>
            </a:pPr>
            <a:r>
              <a:rPr sz="3600" u="sng" spc="-47">
                <a:solidFill>
                  <a:srgbClr val="CBCBCB"/>
                </a:solidFill>
                <a:latin typeface="Georgia"/>
                <a:ea typeface="Georgia"/>
                <a:cs typeface="Georgia"/>
                <a:sym typeface="Georgia"/>
              </a:rPr>
              <a:t>SEXUAL DECEPTION</a:t>
            </a:r>
          </a:p>
          <a:p>
            <a:pPr lvl="0">
              <a:lnSpc>
                <a:spcPct val="110000"/>
              </a:lnSpc>
              <a:defRPr sz="1800" spc="0">
                <a:solidFill>
                  <a:srgbClr val="000000"/>
                </a:solidFill>
              </a:defRPr>
            </a:pPr>
            <a:r>
              <a:rPr sz="3500" spc="-46">
                <a:solidFill>
                  <a:srgbClr val="CBCBCB"/>
                </a:solidFill>
                <a:latin typeface="Georgia"/>
                <a:ea typeface="Georgia"/>
                <a:cs typeface="Georgia"/>
                <a:sym typeface="Georgia"/>
              </a:rPr>
              <a:t>Some orchids attract a specific type of male insect by producing a chemical odor that imitates the sex pheromones of the female. He is thus tricked into landing on the flower and picking up pollen to carry to another flower.</a:t>
            </a:r>
          </a:p>
        </p:txBody>
      </p:sp>
      <p:grpSp>
        <p:nvGrpSpPr>
          <p:cNvPr id="732" name="Group 732"/>
          <p:cNvGrpSpPr/>
          <p:nvPr/>
        </p:nvGrpSpPr>
        <p:grpSpPr>
          <a:xfrm>
            <a:off x="1461194" y="335175"/>
            <a:ext cx="10082412" cy="5451050"/>
            <a:chOff x="-266699" y="-127000"/>
            <a:chExt cx="10082410" cy="5451049"/>
          </a:xfrm>
        </p:grpSpPr>
        <p:pic>
          <p:nvPicPr>
            <p:cNvPr id="731" name="pasted-image.png"/>
            <p:cNvPicPr/>
            <p:nvPr/>
          </p:nvPicPr>
          <p:blipFill>
            <a:blip r:embed="rId2">
              <a:extLst/>
            </a:blip>
            <a:srcRect t="24611" b="24611"/>
            <a:stretch>
              <a:fillRect/>
            </a:stretch>
          </p:blipFill>
          <p:spPr>
            <a:xfrm>
              <a:off x="0" y="0"/>
              <a:ext cx="9714111" cy="5197050"/>
            </a:xfrm>
            <a:prstGeom prst="rect">
              <a:avLst/>
            </a:prstGeom>
            <a:ln>
              <a:noFill/>
            </a:ln>
            <a:effectLst/>
          </p:spPr>
        </p:pic>
        <p:pic>
          <p:nvPicPr>
            <p:cNvPr id="730" name="Picture 729"/>
            <p:cNvPicPr/>
            <p:nvPr/>
          </p:nvPicPr>
          <p:blipFill>
            <a:blip r:embed="rId3">
              <a:extLst/>
            </a:blip>
            <a:stretch>
              <a:fillRect/>
            </a:stretch>
          </p:blipFill>
          <p:spPr>
            <a:xfrm>
              <a:off x="-266700" y="-127000"/>
              <a:ext cx="10082412" cy="5451050"/>
            </a:xfrm>
            <a:prstGeom prst="rect">
              <a:avLst/>
            </a:prstGeom>
            <a:effectLst/>
          </p:spPr>
        </p:pic>
      </p:grpSp>
    </p:spTree>
  </p:cSld>
  <p:clrMapOvr>
    <a:masterClrMapping/>
  </p:clrMapOvr>
  <p:transition spd="med"/>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4" name="Shape 734"/>
          <p:cNvSpPr>
            <a:spLocks noGrp="1"/>
          </p:cNvSpPr>
          <p:nvPr>
            <p:ph type="body" idx="1"/>
          </p:nvPr>
        </p:nvSpPr>
        <p:spPr>
          <a:xfrm>
            <a:off x="507553" y="5903052"/>
            <a:ext cx="11989694" cy="3942161"/>
          </a:xfrm>
          <a:prstGeom prst="rect">
            <a:avLst/>
          </a:prstGeom>
        </p:spPr>
        <p:txBody>
          <a:bodyPr/>
          <a:lstStyle/>
          <a:p>
            <a:pPr lvl="0">
              <a:lnSpc>
                <a:spcPct val="120000"/>
              </a:lnSpc>
              <a:defRPr sz="1800" spc="0">
                <a:solidFill>
                  <a:srgbClr val="000000"/>
                </a:solidFill>
              </a:defRPr>
            </a:pPr>
            <a:r>
              <a:rPr sz="3400" u="sng" spc="-44">
                <a:solidFill>
                  <a:srgbClr val="CBCBCB"/>
                </a:solidFill>
                <a:latin typeface="Georgia"/>
                <a:ea typeface="Georgia"/>
                <a:cs typeface="Georgia"/>
                <a:sym typeface="Georgia"/>
              </a:rPr>
              <a:t>SEXUAL DECEPTION</a:t>
            </a:r>
          </a:p>
          <a:p>
            <a:pPr lvl="0">
              <a:lnSpc>
                <a:spcPct val="110000"/>
              </a:lnSpc>
              <a:defRPr sz="1800" spc="0">
                <a:solidFill>
                  <a:srgbClr val="000000"/>
                </a:solidFill>
              </a:defRPr>
            </a:pPr>
            <a:r>
              <a:rPr sz="3300" spc="-43">
                <a:solidFill>
                  <a:srgbClr val="CBCBCB"/>
                </a:solidFill>
                <a:latin typeface="Georgia"/>
                <a:ea typeface="Georgia"/>
                <a:cs typeface="Georgia"/>
                <a:sym typeface="Georgia"/>
              </a:rPr>
              <a:t>There is sexual deception when the plant imitates the appearance of a female insect. The lip of the looking-glass orchid is surrounded by a fringe of red hairs just like those on the body of the female wasp, and there is a bluish mirror-like patch in the center of the lip which looks like her shimmering wings.</a:t>
            </a:r>
          </a:p>
        </p:txBody>
      </p:sp>
      <p:grpSp>
        <p:nvGrpSpPr>
          <p:cNvPr id="737" name="Group 737"/>
          <p:cNvGrpSpPr/>
          <p:nvPr/>
        </p:nvGrpSpPr>
        <p:grpSpPr>
          <a:xfrm>
            <a:off x="2516690" y="394258"/>
            <a:ext cx="7971420" cy="5332884"/>
            <a:chOff x="-266699" y="-127000"/>
            <a:chExt cx="7971418" cy="5332883"/>
          </a:xfrm>
        </p:grpSpPr>
        <p:pic>
          <p:nvPicPr>
            <p:cNvPr id="736" name="pasted-image.png"/>
            <p:cNvPicPr/>
            <p:nvPr/>
          </p:nvPicPr>
          <p:blipFill>
            <a:blip r:embed="rId2">
              <a:extLst/>
            </a:blip>
            <a:srcRect t="11684" b="43636"/>
            <a:stretch>
              <a:fillRect/>
            </a:stretch>
          </p:blipFill>
          <p:spPr>
            <a:xfrm>
              <a:off x="0" y="0"/>
              <a:ext cx="7603119" cy="5078884"/>
            </a:xfrm>
            <a:prstGeom prst="rect">
              <a:avLst/>
            </a:prstGeom>
            <a:ln>
              <a:noFill/>
            </a:ln>
            <a:effectLst/>
          </p:spPr>
        </p:pic>
        <p:pic>
          <p:nvPicPr>
            <p:cNvPr id="735" name="Picture 734"/>
            <p:cNvPicPr/>
            <p:nvPr/>
          </p:nvPicPr>
          <p:blipFill>
            <a:blip r:embed="rId3">
              <a:extLst/>
            </a:blip>
            <a:stretch>
              <a:fillRect/>
            </a:stretch>
          </p:blipFill>
          <p:spPr>
            <a:xfrm>
              <a:off x="-266701" y="-127000"/>
              <a:ext cx="7971420" cy="5332883"/>
            </a:xfrm>
            <a:prstGeom prst="rect">
              <a:avLst/>
            </a:prstGeom>
            <a:effectLst/>
          </p:spPr>
        </p:pic>
      </p:grpSp>
    </p:spTree>
  </p:cSld>
  <p:clrMapOvr>
    <a:masterClrMapping/>
  </p:clrMapOvr>
  <p:transition spd="med"/>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9" name="Shape 739"/>
          <p:cNvSpPr>
            <a:spLocks noGrp="1"/>
          </p:cNvSpPr>
          <p:nvPr>
            <p:ph type="body" idx="1"/>
          </p:nvPr>
        </p:nvSpPr>
        <p:spPr>
          <a:xfrm>
            <a:off x="1338708" y="5814152"/>
            <a:ext cx="10555785" cy="3942161"/>
          </a:xfrm>
          <a:prstGeom prst="rect">
            <a:avLst/>
          </a:prstGeom>
        </p:spPr>
        <p:txBody>
          <a:bodyPr/>
          <a:lstStyle/>
          <a:p>
            <a:pPr lvl="0">
              <a:lnSpc>
                <a:spcPct val="120000"/>
              </a:lnSpc>
              <a:defRPr sz="1800" spc="0">
                <a:solidFill>
                  <a:srgbClr val="000000"/>
                </a:solidFill>
              </a:defRPr>
            </a:pPr>
            <a:r>
              <a:rPr sz="3600" u="sng" spc="-47">
                <a:solidFill>
                  <a:srgbClr val="CBCBCB"/>
                </a:solidFill>
                <a:latin typeface="Georgia"/>
                <a:ea typeface="Georgia"/>
                <a:cs typeface="Georgia"/>
                <a:sym typeface="Georgia"/>
              </a:rPr>
              <a:t>SEXUAL DECEPTION</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There is perfect timing involved in pollination. The looking-glass orchid is visited only by male wasps of one particular species. The males emerge one month before the females, which is exactly when the looking glass orchid flowers. </a:t>
            </a:r>
          </a:p>
        </p:txBody>
      </p:sp>
      <p:grpSp>
        <p:nvGrpSpPr>
          <p:cNvPr id="742" name="Group 742"/>
          <p:cNvGrpSpPr/>
          <p:nvPr/>
        </p:nvGrpSpPr>
        <p:grpSpPr>
          <a:xfrm>
            <a:off x="2516690" y="394258"/>
            <a:ext cx="7971420" cy="5332884"/>
            <a:chOff x="-266699" y="-127000"/>
            <a:chExt cx="7971418" cy="5332883"/>
          </a:xfrm>
        </p:grpSpPr>
        <p:pic>
          <p:nvPicPr>
            <p:cNvPr id="741" name="pasted-image.png"/>
            <p:cNvPicPr/>
            <p:nvPr/>
          </p:nvPicPr>
          <p:blipFill>
            <a:blip r:embed="rId2">
              <a:extLst/>
            </a:blip>
            <a:srcRect t="11684" b="43636"/>
            <a:stretch>
              <a:fillRect/>
            </a:stretch>
          </p:blipFill>
          <p:spPr>
            <a:xfrm>
              <a:off x="0" y="0"/>
              <a:ext cx="7603119" cy="5078884"/>
            </a:xfrm>
            <a:prstGeom prst="rect">
              <a:avLst/>
            </a:prstGeom>
            <a:ln>
              <a:noFill/>
            </a:ln>
            <a:effectLst/>
          </p:spPr>
        </p:pic>
        <p:pic>
          <p:nvPicPr>
            <p:cNvPr id="740" name="Picture 739"/>
            <p:cNvPicPr/>
            <p:nvPr/>
          </p:nvPicPr>
          <p:blipFill>
            <a:blip r:embed="rId3">
              <a:extLst/>
            </a:blip>
            <a:stretch>
              <a:fillRect/>
            </a:stretch>
          </p:blipFill>
          <p:spPr>
            <a:xfrm>
              <a:off x="-266701" y="-127000"/>
              <a:ext cx="7971420" cy="5332883"/>
            </a:xfrm>
            <a:prstGeom prst="rect">
              <a:avLst/>
            </a:prstGeom>
            <a:effectLst/>
          </p:spPr>
        </p:pic>
      </p:grpSp>
    </p:spTree>
  </p:cSld>
  <p:clrMapOvr>
    <a:masterClrMapping/>
  </p:clrMapOvr>
  <p:transition spd="med"/>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4" name="Shape 744"/>
          <p:cNvSpPr>
            <a:spLocks noGrp="1"/>
          </p:cNvSpPr>
          <p:nvPr>
            <p:ph type="body" idx="1"/>
          </p:nvPr>
        </p:nvSpPr>
        <p:spPr>
          <a:xfrm>
            <a:off x="963216" y="5864952"/>
            <a:ext cx="11078368" cy="3906740"/>
          </a:xfrm>
          <a:prstGeom prst="rect">
            <a:avLst/>
          </a:prstGeom>
        </p:spPr>
        <p:txBody>
          <a:bodyPr/>
          <a:lstStyle/>
          <a:p>
            <a:pPr lvl="0">
              <a:lnSpc>
                <a:spcPct val="120000"/>
              </a:lnSpc>
              <a:defRPr sz="1800" spc="0">
                <a:solidFill>
                  <a:srgbClr val="000000"/>
                </a:solidFill>
              </a:defRPr>
            </a:pPr>
            <a:r>
              <a:rPr sz="3500" u="sng" spc="-46">
                <a:solidFill>
                  <a:srgbClr val="CBCBCB"/>
                </a:solidFill>
                <a:latin typeface="Georgia"/>
                <a:ea typeface="Georgia"/>
                <a:cs typeface="Georgia"/>
                <a:sym typeface="Georgia"/>
              </a:rPr>
              <a:t>TRAPS</a:t>
            </a:r>
          </a:p>
          <a:p>
            <a:pPr lvl="0">
              <a:lnSpc>
                <a:spcPct val="110000"/>
              </a:lnSpc>
              <a:defRPr sz="1800" spc="0">
                <a:solidFill>
                  <a:srgbClr val="000000"/>
                </a:solidFill>
              </a:defRPr>
            </a:pPr>
            <a:r>
              <a:rPr sz="3500" spc="-46">
                <a:solidFill>
                  <a:srgbClr val="CBCBCB"/>
                </a:solidFill>
                <a:latin typeface="Georgia"/>
                <a:ea typeface="Georgia"/>
                <a:cs typeface="Georgia"/>
                <a:sym typeface="Georgia"/>
              </a:rPr>
              <a:t>The bucket orchid has a little bucket of nectar. Above it is a rounded pad that is saturated with a fragrant oil that male bees like to pack into the sacks on their back legs to use to court females. It “happens” to smell like the pheromones bees use to attract mates.</a:t>
            </a:r>
          </a:p>
        </p:txBody>
      </p:sp>
      <p:grpSp>
        <p:nvGrpSpPr>
          <p:cNvPr id="747" name="Group 747"/>
          <p:cNvGrpSpPr/>
          <p:nvPr/>
        </p:nvGrpSpPr>
        <p:grpSpPr>
          <a:xfrm>
            <a:off x="1461194" y="335175"/>
            <a:ext cx="10082412" cy="5451050"/>
            <a:chOff x="-266699" y="-127000"/>
            <a:chExt cx="10082410" cy="5451049"/>
          </a:xfrm>
        </p:grpSpPr>
        <p:pic>
          <p:nvPicPr>
            <p:cNvPr id="746" name="pasted-image.png"/>
            <p:cNvPicPr/>
            <p:nvPr/>
          </p:nvPicPr>
          <p:blipFill>
            <a:blip r:embed="rId2">
              <a:extLst/>
            </a:blip>
            <a:srcRect t="9875" b="9875"/>
            <a:stretch>
              <a:fillRect/>
            </a:stretch>
          </p:blipFill>
          <p:spPr>
            <a:xfrm>
              <a:off x="0" y="0"/>
              <a:ext cx="9714111" cy="5197050"/>
            </a:xfrm>
            <a:prstGeom prst="rect">
              <a:avLst/>
            </a:prstGeom>
            <a:ln>
              <a:noFill/>
            </a:ln>
            <a:effectLst/>
          </p:spPr>
        </p:pic>
        <p:pic>
          <p:nvPicPr>
            <p:cNvPr id="745" name="Picture 744"/>
            <p:cNvPicPr/>
            <p:nvPr/>
          </p:nvPicPr>
          <p:blipFill>
            <a:blip r:embed="rId3">
              <a:extLst/>
            </a:blip>
            <a:stretch>
              <a:fillRect/>
            </a:stretch>
          </p:blipFill>
          <p:spPr>
            <a:xfrm>
              <a:off x="-266700" y="-127000"/>
              <a:ext cx="10082412" cy="5451050"/>
            </a:xfrm>
            <a:prstGeom prst="rect">
              <a:avLst/>
            </a:prstGeom>
            <a:effectLst/>
          </p:spPr>
        </p:pic>
      </p:grpSp>
    </p:spTree>
  </p:cSld>
  <p:clrMapOvr>
    <a:masterClrMapping/>
  </p:clrMapOvr>
  <p:transition spd="med"/>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9" name="Shape 749"/>
          <p:cNvSpPr>
            <a:spLocks noGrp="1"/>
          </p:cNvSpPr>
          <p:nvPr>
            <p:ph type="body" idx="1"/>
          </p:nvPr>
        </p:nvSpPr>
        <p:spPr>
          <a:xfrm>
            <a:off x="1461195" y="5966552"/>
            <a:ext cx="10082411" cy="358924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Since the surface of the flower is slippery, a bee often slips into the bucket. The only way to escape drowning is through a narrow channel at the base of the lip, and as the bee squeezes out, two grains of sticky pollen are deposited on his back.</a:t>
            </a:r>
          </a:p>
        </p:txBody>
      </p:sp>
      <p:grpSp>
        <p:nvGrpSpPr>
          <p:cNvPr id="752" name="Group 752"/>
          <p:cNvGrpSpPr/>
          <p:nvPr/>
        </p:nvGrpSpPr>
        <p:grpSpPr>
          <a:xfrm>
            <a:off x="1461194" y="335175"/>
            <a:ext cx="10082412" cy="5451050"/>
            <a:chOff x="-266699" y="-127000"/>
            <a:chExt cx="10082410" cy="5451049"/>
          </a:xfrm>
        </p:grpSpPr>
        <p:pic>
          <p:nvPicPr>
            <p:cNvPr id="751" name="pasted-image.png"/>
            <p:cNvPicPr/>
            <p:nvPr/>
          </p:nvPicPr>
          <p:blipFill>
            <a:blip r:embed="rId2">
              <a:extLst/>
            </a:blip>
            <a:srcRect t="9875" b="9875"/>
            <a:stretch>
              <a:fillRect/>
            </a:stretch>
          </p:blipFill>
          <p:spPr>
            <a:xfrm>
              <a:off x="0" y="0"/>
              <a:ext cx="9714111" cy="5197050"/>
            </a:xfrm>
            <a:prstGeom prst="rect">
              <a:avLst/>
            </a:prstGeom>
            <a:ln>
              <a:noFill/>
            </a:ln>
            <a:effectLst/>
          </p:spPr>
        </p:pic>
        <p:pic>
          <p:nvPicPr>
            <p:cNvPr id="750" name="Picture 749"/>
            <p:cNvPicPr/>
            <p:nvPr/>
          </p:nvPicPr>
          <p:blipFill>
            <a:blip r:embed="rId3">
              <a:extLst/>
            </a:blip>
            <a:stretch>
              <a:fillRect/>
            </a:stretch>
          </p:blipFill>
          <p:spPr>
            <a:xfrm>
              <a:off x="-266700" y="-127000"/>
              <a:ext cx="10082412" cy="5451050"/>
            </a:xfrm>
            <a:prstGeom prst="rect">
              <a:avLst/>
            </a:prstGeom>
            <a:effectLst/>
          </p:spPr>
        </p:pic>
      </p:grpSp>
    </p:spTree>
  </p:cSld>
  <p:clrMapOvr>
    <a:masterClrMapping/>
  </p:clrMapOvr>
  <p:transition spd="med"/>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4" name="Shape 754"/>
          <p:cNvSpPr>
            <a:spLocks noGrp="1"/>
          </p:cNvSpPr>
          <p:nvPr>
            <p:ph type="body" idx="1"/>
          </p:nvPr>
        </p:nvSpPr>
        <p:spPr>
          <a:xfrm>
            <a:off x="813494" y="3708730"/>
            <a:ext cx="4737497" cy="5872462"/>
          </a:xfrm>
          <a:prstGeom prst="rect">
            <a:avLst/>
          </a:prstGeom>
        </p:spPr>
        <p:txBody>
          <a:bodyPr/>
          <a:lstStyle/>
          <a:p>
            <a:pPr lvl="0">
              <a:lnSpc>
                <a:spcPct val="120000"/>
              </a:lnSpc>
              <a:defRPr sz="1800" spc="0">
                <a:solidFill>
                  <a:srgbClr val="000000"/>
                </a:solidFill>
              </a:defRPr>
            </a:pPr>
            <a:r>
              <a:rPr sz="3500" u="sng" spc="-46">
                <a:solidFill>
                  <a:srgbClr val="CBCBCB"/>
                </a:solidFill>
                <a:latin typeface="Georgia"/>
                <a:ea typeface="Georgia"/>
                <a:cs typeface="Georgia"/>
                <a:sym typeface="Georgia"/>
              </a:rPr>
              <a:t>ROADS</a:t>
            </a:r>
          </a:p>
          <a:p>
            <a:pPr lvl="0">
              <a:lnSpc>
                <a:spcPct val="110000"/>
              </a:lnSpc>
              <a:defRPr sz="1800" spc="0">
                <a:solidFill>
                  <a:srgbClr val="000000"/>
                </a:solidFill>
              </a:defRPr>
            </a:pPr>
            <a:r>
              <a:rPr sz="3500" spc="-46">
                <a:solidFill>
                  <a:srgbClr val="CBCBCB"/>
                </a:solidFill>
                <a:latin typeface="Georgia"/>
                <a:ea typeface="Georgia"/>
                <a:cs typeface="Georgia"/>
                <a:sym typeface="Georgia"/>
              </a:rPr>
              <a:t>Some orchids (Phragmipedium) produce long petals that trail to the ground to make a road for crawling insects that leads right to their pollen.</a:t>
            </a:r>
          </a:p>
        </p:txBody>
      </p:sp>
      <p:grpSp>
        <p:nvGrpSpPr>
          <p:cNvPr id="757" name="Group 757"/>
          <p:cNvGrpSpPr/>
          <p:nvPr/>
        </p:nvGrpSpPr>
        <p:grpSpPr>
          <a:xfrm>
            <a:off x="6261794" y="461812"/>
            <a:ext cx="6142790" cy="8829976"/>
            <a:chOff x="-266699" y="-127000"/>
            <a:chExt cx="6142789" cy="8829974"/>
          </a:xfrm>
        </p:grpSpPr>
        <p:pic>
          <p:nvPicPr>
            <p:cNvPr id="756" name="pasted-image.png"/>
            <p:cNvPicPr/>
            <p:nvPr/>
          </p:nvPicPr>
          <p:blipFill>
            <a:blip r:embed="rId2">
              <a:extLst/>
            </a:blip>
            <a:srcRect/>
            <a:stretch>
              <a:fillRect/>
            </a:stretch>
          </p:blipFill>
          <p:spPr>
            <a:xfrm>
              <a:off x="0" y="0"/>
              <a:ext cx="5774490" cy="8575975"/>
            </a:xfrm>
            <a:prstGeom prst="rect">
              <a:avLst/>
            </a:prstGeom>
            <a:ln>
              <a:noFill/>
            </a:ln>
            <a:effectLst/>
          </p:spPr>
        </p:pic>
        <p:pic>
          <p:nvPicPr>
            <p:cNvPr id="755" name="Picture 754"/>
            <p:cNvPicPr/>
            <p:nvPr/>
          </p:nvPicPr>
          <p:blipFill>
            <a:blip r:embed="rId3">
              <a:extLst/>
            </a:blip>
            <a:stretch>
              <a:fillRect/>
            </a:stretch>
          </p:blipFill>
          <p:spPr>
            <a:xfrm>
              <a:off x="-266700" y="-127000"/>
              <a:ext cx="6142790" cy="8829975"/>
            </a:xfrm>
            <a:prstGeom prst="rect">
              <a:avLst/>
            </a:prstGeom>
            <a:effectLst/>
          </p:spPr>
        </p:pic>
      </p:grpSp>
    </p:spTree>
  </p:cSld>
  <p:clrMapOvr>
    <a:masterClrMapping/>
  </p:clrMapOvr>
  <p:transition spd="med"/>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9" name="Shape 759"/>
          <p:cNvSpPr>
            <a:spLocks noGrp="1"/>
          </p:cNvSpPr>
          <p:nvPr>
            <p:ph type="body" idx="1"/>
          </p:nvPr>
        </p:nvSpPr>
        <p:spPr>
          <a:xfrm>
            <a:off x="1461194" y="5864952"/>
            <a:ext cx="10082411" cy="3589240"/>
          </a:xfrm>
          <a:prstGeom prst="rect">
            <a:avLst/>
          </a:prstGeom>
        </p:spPr>
        <p:txBody>
          <a:bodyPr/>
          <a:lstStyle/>
          <a:p>
            <a:pPr lvl="0">
              <a:lnSpc>
                <a:spcPct val="120000"/>
              </a:lnSpc>
              <a:defRPr sz="1800" spc="0">
                <a:solidFill>
                  <a:srgbClr val="000000"/>
                </a:solidFill>
              </a:defRPr>
            </a:pPr>
            <a:r>
              <a:rPr sz="3500" u="sng" spc="-46">
                <a:solidFill>
                  <a:srgbClr val="CBCBCB"/>
                </a:solidFill>
                <a:latin typeface="Georgia"/>
                <a:ea typeface="Georgia"/>
                <a:cs typeface="Georgia"/>
                <a:sym typeface="Georgia"/>
              </a:rPr>
              <a:t>SHOOTING POLLEN</a:t>
            </a:r>
          </a:p>
          <a:p>
            <a:pPr lvl="0">
              <a:lnSpc>
                <a:spcPct val="110000"/>
              </a:lnSpc>
              <a:defRPr sz="1800" spc="0">
                <a:solidFill>
                  <a:srgbClr val="000000"/>
                </a:solidFill>
              </a:defRPr>
            </a:pPr>
            <a:r>
              <a:rPr sz="3500" spc="-46">
                <a:solidFill>
                  <a:srgbClr val="CBCBCB"/>
                </a:solidFill>
                <a:latin typeface="Georgia"/>
                <a:ea typeface="Georgia"/>
                <a:cs typeface="Georgia"/>
                <a:sym typeface="Georgia"/>
              </a:rPr>
              <a:t>The Catasetum orchid has a little hair trigger mechanism that when touched fires a sticky pollen at the insect. High speed photography has found that the amazing trigger fires at 1.3 meters per second. And this is a plant! </a:t>
            </a:r>
          </a:p>
        </p:txBody>
      </p:sp>
      <p:grpSp>
        <p:nvGrpSpPr>
          <p:cNvPr id="762" name="Group 762"/>
          <p:cNvGrpSpPr/>
          <p:nvPr/>
        </p:nvGrpSpPr>
        <p:grpSpPr>
          <a:xfrm>
            <a:off x="1461194" y="335175"/>
            <a:ext cx="10082412" cy="5451050"/>
            <a:chOff x="-266699" y="-127000"/>
            <a:chExt cx="10082410" cy="5451049"/>
          </a:xfrm>
        </p:grpSpPr>
        <p:pic>
          <p:nvPicPr>
            <p:cNvPr id="761" name="pasted-image.png"/>
            <p:cNvPicPr/>
            <p:nvPr/>
          </p:nvPicPr>
          <p:blipFill>
            <a:blip r:embed="rId2">
              <a:extLst/>
            </a:blip>
            <a:srcRect t="9849" b="9849"/>
            <a:stretch>
              <a:fillRect/>
            </a:stretch>
          </p:blipFill>
          <p:spPr>
            <a:xfrm>
              <a:off x="0" y="0"/>
              <a:ext cx="9714111" cy="5197050"/>
            </a:xfrm>
            <a:prstGeom prst="rect">
              <a:avLst/>
            </a:prstGeom>
            <a:ln>
              <a:noFill/>
            </a:ln>
            <a:effectLst/>
          </p:spPr>
        </p:pic>
        <p:pic>
          <p:nvPicPr>
            <p:cNvPr id="760" name="Picture 759"/>
            <p:cNvPicPr/>
            <p:nvPr/>
          </p:nvPicPr>
          <p:blipFill>
            <a:blip r:embed="rId3">
              <a:extLst/>
            </a:blip>
            <a:stretch>
              <a:fillRect/>
            </a:stretch>
          </p:blipFill>
          <p:spPr>
            <a:xfrm>
              <a:off x="-266700" y="-127000"/>
              <a:ext cx="10082412" cy="5451050"/>
            </a:xfrm>
            <a:prstGeom prst="rect">
              <a:avLst/>
            </a:prstGeom>
            <a:effectLst/>
          </p:spPr>
        </p:pic>
      </p:grpSp>
    </p:spTree>
  </p:cSld>
  <p:clrMapOvr>
    <a:masterClrMapping/>
  </p:clrMapOvr>
  <p:transition spd="med"/>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4" name="Shape 764"/>
          <p:cNvSpPr>
            <a:spLocks noGrp="1"/>
          </p:cNvSpPr>
          <p:nvPr>
            <p:ph type="body" idx="1"/>
          </p:nvPr>
        </p:nvSpPr>
        <p:spPr>
          <a:xfrm>
            <a:off x="1600894" y="6080852"/>
            <a:ext cx="9803012" cy="2560143"/>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trigger mechanism is tuned only to be set off only when the right-size bee lands on it. things like wind or falling water or lighter insects do not affect it.</a:t>
            </a:r>
          </a:p>
        </p:txBody>
      </p:sp>
      <p:grpSp>
        <p:nvGrpSpPr>
          <p:cNvPr id="767" name="Group 767"/>
          <p:cNvGrpSpPr/>
          <p:nvPr/>
        </p:nvGrpSpPr>
        <p:grpSpPr>
          <a:xfrm>
            <a:off x="1461194" y="335175"/>
            <a:ext cx="10082412" cy="5451050"/>
            <a:chOff x="-266699" y="-127000"/>
            <a:chExt cx="10082410" cy="5451049"/>
          </a:xfrm>
        </p:grpSpPr>
        <p:pic>
          <p:nvPicPr>
            <p:cNvPr id="766" name="pasted-image.png"/>
            <p:cNvPicPr/>
            <p:nvPr/>
          </p:nvPicPr>
          <p:blipFill>
            <a:blip r:embed="rId2">
              <a:extLst/>
            </a:blip>
            <a:srcRect t="9849" b="9849"/>
            <a:stretch>
              <a:fillRect/>
            </a:stretch>
          </p:blipFill>
          <p:spPr>
            <a:xfrm>
              <a:off x="0" y="0"/>
              <a:ext cx="9714111" cy="5197050"/>
            </a:xfrm>
            <a:prstGeom prst="rect">
              <a:avLst/>
            </a:prstGeom>
            <a:ln>
              <a:noFill/>
            </a:ln>
            <a:effectLst/>
          </p:spPr>
        </p:pic>
        <p:pic>
          <p:nvPicPr>
            <p:cNvPr id="765" name="Picture 764"/>
            <p:cNvPicPr/>
            <p:nvPr/>
          </p:nvPicPr>
          <p:blipFill>
            <a:blip r:embed="rId3">
              <a:extLst/>
            </a:blip>
            <a:stretch>
              <a:fillRect/>
            </a:stretch>
          </p:blipFill>
          <p:spPr>
            <a:xfrm>
              <a:off x="-266700" y="-127000"/>
              <a:ext cx="10082412" cy="5451050"/>
            </a:xfrm>
            <a:prstGeom prst="rect">
              <a:avLst/>
            </a:prstGeom>
            <a:effectLst/>
          </p:spPr>
        </p:pic>
      </p:gr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Shape 120"/>
          <p:cNvSpPr>
            <a:spLocks noGrp="1"/>
          </p:cNvSpPr>
          <p:nvPr>
            <p:ph type="body" idx="1"/>
          </p:nvPr>
        </p:nvSpPr>
        <p:spPr>
          <a:xfrm>
            <a:off x="457200" y="2437556"/>
            <a:ext cx="5867400" cy="6676332"/>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Darwinists found an example of how such changes can happen. </a:t>
            </a:r>
          </a:p>
          <a:p>
            <a:pPr lvl="0">
              <a:lnSpc>
                <a:spcPct val="12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A drought on the Galapagos Islands caused a shortage of small seeds which finches prefer, so that they were forced to eat larger and tougher seeds. </a:t>
            </a:r>
          </a:p>
        </p:txBody>
      </p:sp>
      <p:grpSp>
        <p:nvGrpSpPr>
          <p:cNvPr id="123" name="Group 123"/>
          <p:cNvGrpSpPr/>
          <p:nvPr/>
        </p:nvGrpSpPr>
        <p:grpSpPr>
          <a:xfrm>
            <a:off x="6560753" y="901700"/>
            <a:ext cx="5821747" cy="7327900"/>
            <a:chOff x="-266700" y="-127000"/>
            <a:chExt cx="5821746" cy="7327900"/>
          </a:xfrm>
        </p:grpSpPr>
        <p:pic>
          <p:nvPicPr>
            <p:cNvPr id="122" name="Galapagos_finch_01.jpg"/>
            <p:cNvPicPr/>
            <p:nvPr/>
          </p:nvPicPr>
          <p:blipFill>
            <a:blip r:embed="rId2">
              <a:extLst/>
            </a:blip>
            <a:srcRect l="9131" t="1436" r="32862"/>
            <a:stretch>
              <a:fillRect/>
            </a:stretch>
          </p:blipFill>
          <p:spPr>
            <a:xfrm>
              <a:off x="0" y="0"/>
              <a:ext cx="5453447" cy="6972300"/>
            </a:xfrm>
            <a:prstGeom prst="rect">
              <a:avLst/>
            </a:prstGeom>
            <a:ln>
              <a:noFill/>
            </a:ln>
            <a:effectLst/>
          </p:spPr>
        </p:pic>
        <p:pic>
          <p:nvPicPr>
            <p:cNvPr id="121" name="Picture 120"/>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9" name="Shape 769"/>
          <p:cNvSpPr>
            <a:spLocks noGrp="1"/>
          </p:cNvSpPr>
          <p:nvPr>
            <p:ph type="body" idx="1"/>
          </p:nvPr>
        </p:nvSpPr>
        <p:spPr>
          <a:xfrm>
            <a:off x="597594" y="1943034"/>
            <a:ext cx="4737497" cy="6850758"/>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Charles Darwin actually wrote a book entitled “On the Various Contrivances by Which British and Foreign Orchids Are Fertilised by Insects.” </a:t>
            </a:r>
          </a:p>
          <a:p>
            <a:pPr lvl="0">
              <a:lnSpc>
                <a:spcPct val="12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His favorite was the Catasetum fimbriatum with its little trigger.</a:t>
            </a:r>
          </a:p>
        </p:txBody>
      </p:sp>
      <p:grpSp>
        <p:nvGrpSpPr>
          <p:cNvPr id="772" name="Group 772"/>
          <p:cNvGrpSpPr/>
          <p:nvPr/>
        </p:nvGrpSpPr>
        <p:grpSpPr>
          <a:xfrm>
            <a:off x="6261794" y="461812"/>
            <a:ext cx="6142790" cy="8829976"/>
            <a:chOff x="-266699" y="-127000"/>
            <a:chExt cx="6142789" cy="8829974"/>
          </a:xfrm>
        </p:grpSpPr>
        <p:pic>
          <p:nvPicPr>
            <p:cNvPr id="771" name="pasted-image.png"/>
            <p:cNvPicPr/>
            <p:nvPr/>
          </p:nvPicPr>
          <p:blipFill>
            <a:blip r:embed="rId2">
              <a:extLst/>
            </a:blip>
            <a:srcRect l="24763" r="24763"/>
            <a:stretch>
              <a:fillRect/>
            </a:stretch>
          </p:blipFill>
          <p:spPr>
            <a:xfrm>
              <a:off x="0" y="0"/>
              <a:ext cx="5774490" cy="8575975"/>
            </a:xfrm>
            <a:prstGeom prst="rect">
              <a:avLst/>
            </a:prstGeom>
            <a:ln>
              <a:noFill/>
            </a:ln>
            <a:effectLst/>
          </p:spPr>
        </p:pic>
        <p:pic>
          <p:nvPicPr>
            <p:cNvPr id="770" name="Picture 769"/>
            <p:cNvPicPr/>
            <p:nvPr/>
          </p:nvPicPr>
          <p:blipFill>
            <a:blip r:embed="rId3">
              <a:extLst/>
            </a:blip>
            <a:stretch>
              <a:fillRect/>
            </a:stretch>
          </p:blipFill>
          <p:spPr>
            <a:xfrm>
              <a:off x="-266700" y="-127000"/>
              <a:ext cx="6142790" cy="8829975"/>
            </a:xfrm>
            <a:prstGeom prst="rect">
              <a:avLst/>
            </a:prstGeom>
            <a:effectLst/>
          </p:spPr>
        </p:pic>
      </p:grpSp>
    </p:spTree>
  </p:cSld>
  <p:clrMapOvr>
    <a:masterClrMapping/>
  </p:clrMapOvr>
  <p:transition spd="med"/>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4" name="Shape 774"/>
          <p:cNvSpPr>
            <a:spLocks noGrp="1"/>
          </p:cNvSpPr>
          <p:nvPr>
            <p:ph type="body" idx="1"/>
          </p:nvPr>
        </p:nvSpPr>
        <p:spPr>
          <a:xfrm>
            <a:off x="1320006" y="6902384"/>
            <a:ext cx="10364788" cy="1626990"/>
          </a:xfrm>
          <a:prstGeom prst="rect">
            <a:avLst/>
          </a:prstGeom>
        </p:spPr>
        <p:txBody>
          <a:bodyPr/>
          <a:lstStyle>
            <a:lvl1pPr>
              <a:lnSpc>
                <a:spcPct val="12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Here is the little trigger mechanism at work.</a:t>
            </a:r>
          </a:p>
        </p:txBody>
      </p:sp>
      <p:pic>
        <p:nvPicPr>
          <p:cNvPr id="775" name="Catasetum fimbriatum's trigger short.mov"/>
          <p:cNvPicPr/>
          <p:nvPr>
            <a:videoFile r:link="rId2"/>
            <p:extLst>
              <p:ext uri="{DAA4B4D4-6D71-4841-9C94-3DE7FCFB9230}">
                <p14:media xmlns:p14="http://schemas.microsoft.com/office/powerpoint/2010/main" r:embed="rId1"/>
              </p:ext>
            </p:extLst>
          </p:nvPr>
        </p:nvPicPr>
        <p:blipFill>
          <a:blip r:embed="rId4">
            <a:extLst/>
          </a:blip>
          <a:stretch>
            <a:fillRect/>
          </a:stretch>
        </p:blipFill>
        <p:spPr>
          <a:xfrm>
            <a:off x="1148721" y="544413"/>
            <a:ext cx="10707358" cy="6006567"/>
          </a:xfrm>
          <a:prstGeom prst="rect">
            <a:avLst/>
          </a:prstGeom>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0" fill="hold"/>
                                        <p:tgtEl>
                                          <p:spTgt spid="77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cTn>
                <p:tgtEl>
                  <p:spTgt spid="775"/>
                </p:tgtEl>
              </p:cMediaNode>
            </p:video>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7" name="Shape 777"/>
          <p:cNvSpPr>
            <a:spLocks noGrp="1"/>
          </p:cNvSpPr>
          <p:nvPr>
            <p:ph type="body" idx="1"/>
          </p:nvPr>
        </p:nvSpPr>
        <p:spPr>
          <a:xfrm>
            <a:off x="1320006" y="6118952"/>
            <a:ext cx="10779523" cy="2201963"/>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Darwin was so blind to think that all of this mind-boggling complexity and this beautiful symbiosis could have evolved “naturally.” </a:t>
            </a:r>
          </a:p>
        </p:txBody>
      </p:sp>
      <p:grpSp>
        <p:nvGrpSpPr>
          <p:cNvPr id="780" name="Group 780"/>
          <p:cNvGrpSpPr/>
          <p:nvPr/>
        </p:nvGrpSpPr>
        <p:grpSpPr>
          <a:xfrm>
            <a:off x="1235347" y="214347"/>
            <a:ext cx="10534106" cy="5692706"/>
            <a:chOff x="-266699" y="-126999"/>
            <a:chExt cx="10534105" cy="5692705"/>
          </a:xfrm>
        </p:grpSpPr>
        <p:pic>
          <p:nvPicPr>
            <p:cNvPr id="779" name="botanical garden huntsville day  two 09-2009 (215).jpg"/>
            <p:cNvPicPr/>
            <p:nvPr/>
          </p:nvPicPr>
          <p:blipFill>
            <a:blip r:embed="rId2">
              <a:extLst/>
            </a:blip>
            <a:srcRect t="15871" b="3878"/>
            <a:stretch>
              <a:fillRect/>
            </a:stretch>
          </p:blipFill>
          <p:spPr>
            <a:xfrm>
              <a:off x="0" y="0"/>
              <a:ext cx="10165805" cy="5438706"/>
            </a:xfrm>
            <a:prstGeom prst="rect">
              <a:avLst/>
            </a:prstGeom>
            <a:ln>
              <a:noFill/>
            </a:ln>
            <a:effectLst/>
          </p:spPr>
        </p:pic>
        <p:pic>
          <p:nvPicPr>
            <p:cNvPr id="778" name="Picture 777"/>
            <p:cNvPicPr/>
            <p:nvPr/>
          </p:nvPicPr>
          <p:blipFill>
            <a:blip r:embed="rId3">
              <a:extLst/>
            </a:blip>
            <a:stretch>
              <a:fillRect/>
            </a:stretch>
          </p:blipFill>
          <p:spPr>
            <a:xfrm>
              <a:off x="-266701" y="-127000"/>
              <a:ext cx="10534107" cy="5692706"/>
            </a:xfrm>
            <a:prstGeom prst="rect">
              <a:avLst/>
            </a:prstGeom>
            <a:effectLst/>
          </p:spPr>
        </p:pic>
      </p:grpSp>
    </p:spTree>
  </p:cSld>
  <p:clrMapOvr>
    <a:masterClrMapping/>
  </p:clrMapOvr>
  <p:transition spd="med"/>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2" name="Shape 782"/>
          <p:cNvSpPr>
            <a:spLocks noGrp="1"/>
          </p:cNvSpPr>
          <p:nvPr>
            <p:ph type="body" idx="1"/>
          </p:nvPr>
        </p:nvSpPr>
        <p:spPr>
          <a:xfrm>
            <a:off x="774848" y="6853171"/>
            <a:ext cx="11340804" cy="2599929"/>
          </a:xfrm>
          <a:prstGeom prst="rect">
            <a:avLst/>
          </a:prstGeom>
        </p:spPr>
        <p:txBody>
          <a:bodyPr/>
          <a:lstStyle/>
          <a:p>
            <a:pPr lvl="0">
              <a:lnSpc>
                <a:spcPct val="110000"/>
              </a:lnSpc>
              <a:defRPr sz="1800" spc="0">
                <a:solidFill>
                  <a:srgbClr val="000000"/>
                </a:solidFill>
              </a:defRPr>
            </a:pPr>
            <a:r>
              <a:rPr sz="3500" spc="-46">
                <a:solidFill>
                  <a:srgbClr val="CBCBCB"/>
                </a:solidFill>
                <a:latin typeface="Georgia"/>
                <a:ea typeface="Georgia"/>
                <a:cs typeface="Georgia"/>
                <a:sym typeface="Georgia"/>
              </a:rPr>
              <a:t>Evolutionists speak of “</a:t>
            </a:r>
            <a:r>
              <a:rPr sz="3500" u="sng" spc="-46">
                <a:solidFill>
                  <a:srgbClr val="CBCBCB"/>
                </a:solidFill>
                <a:latin typeface="Georgia"/>
                <a:ea typeface="Georgia"/>
                <a:cs typeface="Georgia"/>
                <a:sym typeface="Georgia"/>
              </a:rPr>
              <a:t>co-evolution</a:t>
            </a:r>
            <a:r>
              <a:rPr sz="3500" spc="-46">
                <a:solidFill>
                  <a:srgbClr val="CBCBCB"/>
                </a:solidFill>
                <a:latin typeface="Georgia"/>
                <a:ea typeface="Georgia"/>
                <a:cs typeface="Georgia"/>
                <a:sym typeface="Georgia"/>
              </a:rPr>
              <a:t>,” The concept was invented by Alfred Wallace, who published a report on evolution by natural selection before Darwin. He had this “insight” while practicing witchcraft in South America! </a:t>
            </a:r>
          </a:p>
        </p:txBody>
      </p:sp>
      <p:pic>
        <p:nvPicPr>
          <p:cNvPr id="783" name="pasted-image.png"/>
          <p:cNvPicPr/>
          <p:nvPr/>
        </p:nvPicPr>
        <p:blipFill>
          <a:blip r:embed="rId2">
            <a:extLst/>
          </a:blip>
          <a:stretch>
            <a:fillRect/>
          </a:stretch>
        </p:blipFill>
        <p:spPr>
          <a:xfrm>
            <a:off x="2330918" y="270577"/>
            <a:ext cx="8342964" cy="6257223"/>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5" name="Shape 785"/>
          <p:cNvSpPr>
            <a:spLocks noGrp="1"/>
          </p:cNvSpPr>
          <p:nvPr>
            <p:ph type="body" idx="1"/>
          </p:nvPr>
        </p:nvSpPr>
        <p:spPr>
          <a:xfrm>
            <a:off x="2118965" y="6700771"/>
            <a:ext cx="8614470" cy="2599929"/>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“In virtually all cases the orchid and pollinator have evolved together” (“Orchids and Their Pollinators,” Brooklyn Botanic Garden, April 1, 2004).</a:t>
            </a:r>
          </a:p>
        </p:txBody>
      </p:sp>
      <p:pic>
        <p:nvPicPr>
          <p:cNvPr id="786" name="pasted-image.png"/>
          <p:cNvPicPr/>
          <p:nvPr/>
        </p:nvPicPr>
        <p:blipFill>
          <a:blip r:embed="rId2">
            <a:extLst/>
          </a:blip>
          <a:stretch>
            <a:fillRect/>
          </a:stretch>
        </p:blipFill>
        <p:spPr>
          <a:xfrm>
            <a:off x="2330918" y="270577"/>
            <a:ext cx="8342964" cy="6257223"/>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 name="Shape 788"/>
          <p:cNvSpPr>
            <a:spLocks noGrp="1"/>
          </p:cNvSpPr>
          <p:nvPr>
            <p:ph type="body" idx="1"/>
          </p:nvPr>
        </p:nvSpPr>
        <p:spPr>
          <a:xfrm>
            <a:off x="685948" y="6865871"/>
            <a:ext cx="11175704" cy="3070375"/>
          </a:xfrm>
          <a:prstGeom prst="rect">
            <a:avLst/>
          </a:prstGeom>
        </p:spPr>
        <p:txBody>
          <a:bodyPr/>
          <a:lstStyle>
            <a:lvl1pPr>
              <a:lnSpc>
                <a:spcPct val="110000"/>
              </a:lnSpc>
              <a:defRPr sz="3500" spc="-46">
                <a:latin typeface="Georgia"/>
                <a:ea typeface="Georgia"/>
                <a:cs typeface="Georgia"/>
                <a:sym typeface="Georgia"/>
              </a:defRPr>
            </a:lvl1pPr>
          </a:lstStyle>
          <a:p>
            <a:pPr lvl="0">
              <a:defRPr sz="1800" spc="0">
                <a:solidFill>
                  <a:srgbClr val="000000"/>
                </a:solidFill>
              </a:defRPr>
            </a:pPr>
            <a:r>
              <a:rPr sz="3500" spc="-46">
                <a:solidFill>
                  <a:srgbClr val="CBCBCB"/>
                </a:solidFill>
              </a:rPr>
              <a:t>“The Buff-tailed sicklebill hummingbird beside one of the flowers to which they are specialized, showing how the flower and recurved bill have co-evolved” (“Hummingbird evolution,” UC Berkeley News, April 3, 2014).</a:t>
            </a:r>
          </a:p>
        </p:txBody>
      </p:sp>
      <p:pic>
        <p:nvPicPr>
          <p:cNvPr id="789" name="pasted-image.png"/>
          <p:cNvPicPr/>
          <p:nvPr/>
        </p:nvPicPr>
        <p:blipFill>
          <a:blip r:embed="rId2">
            <a:extLst/>
          </a:blip>
          <a:stretch>
            <a:fillRect/>
          </a:stretch>
        </p:blipFill>
        <p:spPr>
          <a:xfrm>
            <a:off x="2264702" y="378519"/>
            <a:ext cx="8475396" cy="6102286"/>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1" name="Shape 791"/>
          <p:cNvSpPr>
            <a:spLocks noGrp="1"/>
          </p:cNvSpPr>
          <p:nvPr>
            <p:ph type="body" idx="1"/>
          </p:nvPr>
        </p:nvSpPr>
        <p:spPr>
          <a:xfrm>
            <a:off x="1440854" y="6370571"/>
            <a:ext cx="10123092" cy="2599929"/>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When Darwin examined the Madagascar orchid, with its 11-inch nectar tube, he predicted that a moth would be found with an 11-inch proboscis. </a:t>
            </a:r>
          </a:p>
        </p:txBody>
      </p:sp>
      <p:grpSp>
        <p:nvGrpSpPr>
          <p:cNvPr id="794" name="Group 794"/>
          <p:cNvGrpSpPr/>
          <p:nvPr/>
        </p:nvGrpSpPr>
        <p:grpSpPr>
          <a:xfrm>
            <a:off x="1235347" y="468347"/>
            <a:ext cx="10534106" cy="5692706"/>
            <a:chOff x="-266699" y="-126999"/>
            <a:chExt cx="10534105" cy="5692705"/>
          </a:xfrm>
        </p:grpSpPr>
        <p:pic>
          <p:nvPicPr>
            <p:cNvPr id="793" name="pasted-image.png"/>
            <p:cNvPicPr/>
            <p:nvPr/>
          </p:nvPicPr>
          <p:blipFill>
            <a:blip r:embed="rId2">
              <a:extLst/>
            </a:blip>
            <a:srcRect t="3339" b="25327"/>
            <a:stretch>
              <a:fillRect/>
            </a:stretch>
          </p:blipFill>
          <p:spPr>
            <a:xfrm>
              <a:off x="0" y="0"/>
              <a:ext cx="10165805" cy="5438706"/>
            </a:xfrm>
            <a:prstGeom prst="rect">
              <a:avLst/>
            </a:prstGeom>
            <a:ln>
              <a:noFill/>
            </a:ln>
            <a:effectLst/>
          </p:spPr>
        </p:pic>
        <p:pic>
          <p:nvPicPr>
            <p:cNvPr id="792" name="Picture 791"/>
            <p:cNvPicPr/>
            <p:nvPr/>
          </p:nvPicPr>
          <p:blipFill>
            <a:blip r:embed="rId3">
              <a:extLst/>
            </a:blip>
            <a:stretch>
              <a:fillRect/>
            </a:stretch>
          </p:blipFill>
          <p:spPr>
            <a:xfrm>
              <a:off x="-266701" y="-127000"/>
              <a:ext cx="10534107" cy="5692706"/>
            </a:xfrm>
            <a:prstGeom prst="rect">
              <a:avLst/>
            </a:prstGeom>
            <a:effectLst/>
          </p:spPr>
        </p:pic>
      </p:grpSp>
    </p:spTree>
  </p:cSld>
  <p:clrMapOvr>
    <a:masterClrMapping/>
  </p:clrMapOvr>
  <p:transition spd="med"/>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6" name="Shape 796"/>
          <p:cNvSpPr>
            <a:spLocks noGrp="1"/>
          </p:cNvSpPr>
          <p:nvPr>
            <p:ph type="body" idx="1"/>
          </p:nvPr>
        </p:nvSpPr>
        <p:spPr>
          <a:xfrm>
            <a:off x="2212379" y="7386571"/>
            <a:ext cx="8580042" cy="2599929"/>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Sure enough, in 1903, 21 years after Darwin’s death, the Morgan’s Sphinx moth was discovered.</a:t>
            </a:r>
          </a:p>
        </p:txBody>
      </p:sp>
      <p:pic>
        <p:nvPicPr>
          <p:cNvPr id="797" name="pasted-image.png"/>
          <p:cNvPicPr/>
          <p:nvPr/>
        </p:nvPicPr>
        <p:blipFill>
          <a:blip r:embed="rId2">
            <a:extLst/>
          </a:blip>
          <a:stretch>
            <a:fillRect/>
          </a:stretch>
        </p:blipFill>
        <p:spPr>
          <a:xfrm>
            <a:off x="483285" y="496292"/>
            <a:ext cx="12038230" cy="648451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9" name="Shape 799"/>
          <p:cNvSpPr>
            <a:spLocks noGrp="1"/>
          </p:cNvSpPr>
          <p:nvPr>
            <p:ph type="body" idx="1"/>
          </p:nvPr>
        </p:nvSpPr>
        <p:spPr>
          <a:xfrm>
            <a:off x="2212379" y="6990887"/>
            <a:ext cx="8580042" cy="1446213"/>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It was first filmed in its nocturnal routine in 2004 by Philip DeVries.</a:t>
            </a:r>
          </a:p>
        </p:txBody>
      </p:sp>
      <p:pic>
        <p:nvPicPr>
          <p:cNvPr id="800" name="morgan sphinx moth 2.mov"/>
          <p:cNvPicPr/>
          <p:nvPr>
            <a:videoFile r:link="rId2"/>
            <p:extLst>
              <p:ext uri="{DAA4B4D4-6D71-4841-9C94-3DE7FCFB9230}">
                <p14:media xmlns:p14="http://schemas.microsoft.com/office/powerpoint/2010/main" r:embed="rId1"/>
              </p:ext>
            </p:extLst>
          </p:nvPr>
        </p:nvPicPr>
        <p:blipFill>
          <a:blip r:embed="rId4">
            <a:extLst/>
          </a:blip>
          <a:stretch>
            <a:fillRect/>
          </a:stretch>
        </p:blipFill>
        <p:spPr>
          <a:xfrm>
            <a:off x="776089" y="622498"/>
            <a:ext cx="11452622" cy="5998993"/>
          </a:xfrm>
          <a:prstGeom prst="rect">
            <a:avLst/>
          </a:prstGeom>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0" fill="hold"/>
                                        <p:tgtEl>
                                          <p:spTgt spid="80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cTn>
                <p:tgtEl>
                  <p:spTgt spid="800"/>
                </p:tgtEl>
              </p:cMediaNode>
            </p:video>
          </p:childTnLst>
        </p:cTn>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2" name="Shape 802"/>
          <p:cNvSpPr>
            <a:spLocks noGrp="1"/>
          </p:cNvSpPr>
          <p:nvPr>
            <p:ph type="body" idx="1"/>
          </p:nvPr>
        </p:nvSpPr>
        <p:spPr>
          <a:xfrm>
            <a:off x="1617315" y="7194087"/>
            <a:ext cx="9770170" cy="2509541"/>
          </a:xfrm>
          <a:prstGeom prst="rect">
            <a:avLst/>
          </a:prstGeom>
        </p:spPr>
        <p:txBody>
          <a:bodyPr/>
          <a:lstStyle>
            <a:lvl1pPr>
              <a:lnSpc>
                <a:spcPct val="110000"/>
              </a:lnSpc>
              <a:defRPr sz="3500" spc="-46">
                <a:latin typeface="Georgia"/>
                <a:ea typeface="Georgia"/>
                <a:cs typeface="Georgia"/>
                <a:sym typeface="Georgia"/>
              </a:defRPr>
            </a:lvl1pPr>
          </a:lstStyle>
          <a:p>
            <a:pPr lvl="0">
              <a:defRPr sz="1800" spc="0">
                <a:solidFill>
                  <a:srgbClr val="000000"/>
                </a:solidFill>
              </a:defRPr>
            </a:pPr>
            <a:r>
              <a:rPr sz="3500" spc="-46">
                <a:solidFill>
                  <a:srgbClr val="CBCBCB"/>
                </a:solidFill>
              </a:rPr>
              <a:t>Evolutionists say, “See, Darwin was right. It’s co-evolution.” but such “evolution” would have had to have taken place literally the same week, which sounds more like creation!</a:t>
            </a:r>
          </a:p>
        </p:txBody>
      </p:sp>
      <p:pic>
        <p:nvPicPr>
          <p:cNvPr id="803" name="pasted-image.png"/>
          <p:cNvPicPr/>
          <p:nvPr/>
        </p:nvPicPr>
        <p:blipFill>
          <a:blip r:embed="rId2">
            <a:extLst/>
          </a:blip>
          <a:stretch>
            <a:fillRect/>
          </a:stretch>
        </p:blipFill>
        <p:spPr>
          <a:xfrm>
            <a:off x="483285" y="470892"/>
            <a:ext cx="12038230" cy="648451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Shape 125"/>
          <p:cNvSpPr>
            <a:spLocks noGrp="1"/>
          </p:cNvSpPr>
          <p:nvPr>
            <p:ph type="body" idx="1"/>
          </p:nvPr>
        </p:nvSpPr>
        <p:spPr>
          <a:xfrm>
            <a:off x="444500" y="5168122"/>
            <a:ext cx="5867400" cy="3793366"/>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Birds with larger beaks survived better in this situation, and birds with larger beaks became the majority.</a:t>
            </a:r>
          </a:p>
        </p:txBody>
      </p:sp>
      <p:grpSp>
        <p:nvGrpSpPr>
          <p:cNvPr id="128" name="Group 128"/>
          <p:cNvGrpSpPr/>
          <p:nvPr/>
        </p:nvGrpSpPr>
        <p:grpSpPr>
          <a:xfrm>
            <a:off x="6560753" y="901700"/>
            <a:ext cx="5821747" cy="7327900"/>
            <a:chOff x="-266700" y="-127000"/>
            <a:chExt cx="5821746" cy="7327900"/>
          </a:xfrm>
        </p:grpSpPr>
        <p:pic>
          <p:nvPicPr>
            <p:cNvPr id="127" name="Galapagos_finch_01.jpg"/>
            <p:cNvPicPr/>
            <p:nvPr/>
          </p:nvPicPr>
          <p:blipFill>
            <a:blip r:embed="rId2">
              <a:extLst/>
            </a:blip>
            <a:srcRect l="9131" t="1436" r="32862"/>
            <a:stretch>
              <a:fillRect/>
            </a:stretch>
          </p:blipFill>
          <p:spPr>
            <a:xfrm>
              <a:off x="0" y="0"/>
              <a:ext cx="5453447" cy="6972300"/>
            </a:xfrm>
            <a:prstGeom prst="rect">
              <a:avLst/>
            </a:prstGeom>
            <a:ln>
              <a:noFill/>
            </a:ln>
            <a:effectLst/>
          </p:spPr>
        </p:pic>
        <p:pic>
          <p:nvPicPr>
            <p:cNvPr id="126" name="Picture 125"/>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5" name="Shape 805"/>
          <p:cNvSpPr>
            <a:spLocks noGrp="1"/>
          </p:cNvSpPr>
          <p:nvPr>
            <p:ph type="body" idx="1"/>
          </p:nvPr>
        </p:nvSpPr>
        <p:spPr>
          <a:xfrm>
            <a:off x="1248370" y="6327312"/>
            <a:ext cx="10508060" cy="3310434"/>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A vast amount of perfect genetic information and processes are involved in producing an orchid and a moth that operate in such perfect harmony. No Darwinian process accounts for such a thing.</a:t>
            </a:r>
          </a:p>
        </p:txBody>
      </p:sp>
      <p:pic>
        <p:nvPicPr>
          <p:cNvPr id="806" name="pasted-image.png"/>
          <p:cNvPicPr/>
          <p:nvPr/>
        </p:nvPicPr>
        <p:blipFill>
          <a:blip r:embed="rId2">
            <a:extLst/>
          </a:blip>
          <a:stretch>
            <a:fillRect/>
          </a:stretch>
        </p:blipFill>
        <p:spPr>
          <a:xfrm>
            <a:off x="1421615" y="551942"/>
            <a:ext cx="10161570" cy="5473629"/>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 name="Shape 808"/>
          <p:cNvSpPr>
            <a:spLocks noGrp="1"/>
          </p:cNvSpPr>
          <p:nvPr>
            <p:ph type="body" idx="1"/>
          </p:nvPr>
        </p:nvSpPr>
        <p:spPr>
          <a:xfrm>
            <a:off x="1781125" y="6434369"/>
            <a:ext cx="9442550" cy="2999235"/>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This is simply circular reasoning. They assume that evolution happened, so they conclude that these things must have co-evolved! Without the assumption, there is no evidence.</a:t>
            </a:r>
          </a:p>
        </p:txBody>
      </p:sp>
      <p:pic>
        <p:nvPicPr>
          <p:cNvPr id="809" name="pasted-image.png"/>
          <p:cNvPicPr/>
          <p:nvPr/>
        </p:nvPicPr>
        <p:blipFill>
          <a:blip r:embed="rId2">
            <a:extLst/>
          </a:blip>
          <a:stretch>
            <a:fillRect/>
          </a:stretch>
        </p:blipFill>
        <p:spPr>
          <a:xfrm>
            <a:off x="1421615" y="551942"/>
            <a:ext cx="10161570" cy="5473629"/>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1" name="Shape 811"/>
          <p:cNvSpPr>
            <a:spLocks noGrp="1"/>
          </p:cNvSpPr>
          <p:nvPr>
            <p:ph type="body" idx="1"/>
          </p:nvPr>
        </p:nvSpPr>
        <p:spPr>
          <a:xfrm>
            <a:off x="730994" y="7483210"/>
            <a:ext cx="11403112" cy="2020690"/>
          </a:xfrm>
          <a:prstGeom prst="rect">
            <a:avLst/>
          </a:prstGeom>
        </p:spPr>
        <p:txBody>
          <a:bodyPr/>
          <a:lstStyle/>
          <a:p>
            <a:pPr lvl="0">
              <a:lnSpc>
                <a:spcPct val="120000"/>
              </a:lnSpc>
              <a:defRPr sz="1800" spc="0">
                <a:solidFill>
                  <a:srgbClr val="000000"/>
                </a:solidFill>
              </a:defRPr>
            </a:pPr>
            <a:r>
              <a:rPr sz="3500" spc="-46">
                <a:solidFill>
                  <a:srgbClr val="CBCBCB"/>
                </a:solidFill>
                <a:latin typeface="Georgia"/>
                <a:ea typeface="Georgia"/>
                <a:cs typeface="Georgia"/>
                <a:sym typeface="Georgia"/>
              </a:rPr>
              <a:t>Consider the earth’s eco system </a:t>
            </a:r>
          </a:p>
          <a:p>
            <a:pPr lvl="0">
              <a:lnSpc>
                <a:spcPct val="110000"/>
              </a:lnSpc>
              <a:defRPr sz="1800" spc="0">
                <a:solidFill>
                  <a:srgbClr val="000000"/>
                </a:solidFill>
              </a:defRPr>
            </a:pPr>
            <a:r>
              <a:rPr sz="3500" spc="-46">
                <a:solidFill>
                  <a:srgbClr val="CBCBCB"/>
                </a:solidFill>
                <a:latin typeface="Georgia"/>
                <a:ea typeface="Georgia"/>
                <a:cs typeface="Georgia"/>
                <a:sym typeface="Georgia"/>
              </a:rPr>
              <a:t>Modern science has disproven evolution by learning that we live in a fantastically complex, interrelated </a:t>
            </a:r>
            <a:r>
              <a:rPr sz="3500" u="sng" spc="-46">
                <a:solidFill>
                  <a:srgbClr val="CBCBCB"/>
                </a:solidFill>
                <a:latin typeface="Georgia"/>
                <a:ea typeface="Georgia"/>
                <a:cs typeface="Georgia"/>
                <a:sym typeface="Georgia"/>
              </a:rPr>
              <a:t>SYSTEM</a:t>
            </a:r>
            <a:r>
              <a:rPr sz="3500" spc="-46">
                <a:solidFill>
                  <a:srgbClr val="CBCBCB"/>
                </a:solidFill>
                <a:latin typeface="Georgia"/>
                <a:ea typeface="Georgia"/>
                <a:cs typeface="Georgia"/>
                <a:sym typeface="Georgia"/>
              </a:rPr>
              <a:t>.</a:t>
            </a:r>
          </a:p>
        </p:txBody>
      </p:sp>
      <p:grpSp>
        <p:nvGrpSpPr>
          <p:cNvPr id="814" name="Group 814"/>
          <p:cNvGrpSpPr/>
          <p:nvPr/>
        </p:nvGrpSpPr>
        <p:grpSpPr>
          <a:xfrm>
            <a:off x="1949840" y="306618"/>
            <a:ext cx="9105121" cy="7090440"/>
            <a:chOff x="-266699" y="-126999"/>
            <a:chExt cx="9105119" cy="7090439"/>
          </a:xfrm>
        </p:grpSpPr>
        <p:pic>
          <p:nvPicPr>
            <p:cNvPr id="813" name="pasted-image.png"/>
            <p:cNvPicPr/>
            <p:nvPr/>
          </p:nvPicPr>
          <p:blipFill>
            <a:blip r:embed="rId2">
              <a:extLst/>
            </a:blip>
            <a:srcRect/>
            <a:stretch>
              <a:fillRect/>
            </a:stretch>
          </p:blipFill>
          <p:spPr>
            <a:xfrm>
              <a:off x="0" y="0"/>
              <a:ext cx="8736820" cy="6836440"/>
            </a:xfrm>
            <a:prstGeom prst="rect">
              <a:avLst/>
            </a:prstGeom>
            <a:ln>
              <a:noFill/>
            </a:ln>
            <a:effectLst/>
          </p:spPr>
        </p:pic>
        <p:pic>
          <p:nvPicPr>
            <p:cNvPr id="812" name="Picture 811"/>
            <p:cNvPicPr/>
            <p:nvPr/>
          </p:nvPicPr>
          <p:blipFill>
            <a:blip r:embed="rId3">
              <a:extLst/>
            </a:blip>
            <a:stretch>
              <a:fillRect/>
            </a:stretch>
          </p:blipFill>
          <p:spPr>
            <a:xfrm>
              <a:off x="-266700" y="-127000"/>
              <a:ext cx="9105120" cy="7090440"/>
            </a:xfrm>
            <a:prstGeom prst="rect">
              <a:avLst/>
            </a:prstGeom>
            <a:effectLst/>
          </p:spPr>
        </p:pic>
      </p:grpSp>
    </p:spTree>
  </p:cSld>
  <p:clrMapOvr>
    <a:masterClrMapping/>
  </p:clrMapOvr>
  <p:transition spd="med"/>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6" name="Shape 816"/>
          <p:cNvSpPr>
            <a:spLocks noGrp="1"/>
          </p:cNvSpPr>
          <p:nvPr>
            <p:ph type="body" idx="1"/>
          </p:nvPr>
        </p:nvSpPr>
        <p:spPr>
          <a:xfrm>
            <a:off x="733772" y="5966552"/>
            <a:ext cx="11537256" cy="3537348"/>
          </a:xfrm>
          <a:prstGeom prst="rect">
            <a:avLst/>
          </a:prstGeom>
        </p:spPr>
        <p:txBody>
          <a:bodyPr/>
          <a:lstStyle/>
          <a:p>
            <a:pPr lvl="0">
              <a:lnSpc>
                <a:spcPct val="120000"/>
              </a:lnSpc>
              <a:defRPr sz="1800" spc="0">
                <a:solidFill>
                  <a:srgbClr val="000000"/>
                </a:solidFill>
              </a:defRPr>
            </a:pPr>
            <a:r>
              <a:rPr sz="3600" u="sng" spc="-47">
                <a:solidFill>
                  <a:srgbClr val="CBCBCB"/>
                </a:solidFill>
                <a:latin typeface="Georgia"/>
                <a:ea typeface="Georgia"/>
                <a:cs typeface="Georgia"/>
                <a:sym typeface="Georgia"/>
              </a:rPr>
              <a:t>The oxygen cycle</a:t>
            </a:r>
          </a:p>
          <a:p>
            <a:pPr lvl="0">
              <a:lnSpc>
                <a:spcPct val="12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Plants take in carbon dioxide and produce oxygen. Animals take in oxygen and breathe out carbon dioxide. </a:t>
            </a:r>
          </a:p>
        </p:txBody>
      </p:sp>
      <p:grpSp>
        <p:nvGrpSpPr>
          <p:cNvPr id="819" name="Group 819"/>
          <p:cNvGrpSpPr/>
          <p:nvPr/>
        </p:nvGrpSpPr>
        <p:grpSpPr>
          <a:xfrm>
            <a:off x="3058279" y="382818"/>
            <a:ext cx="6888242" cy="5355764"/>
            <a:chOff x="-266699" y="-126999"/>
            <a:chExt cx="6888241" cy="5355762"/>
          </a:xfrm>
        </p:grpSpPr>
        <p:pic>
          <p:nvPicPr>
            <p:cNvPr id="818" name="pasted-image.png"/>
            <p:cNvPicPr/>
            <p:nvPr/>
          </p:nvPicPr>
          <p:blipFill>
            <a:blip r:embed="rId2">
              <a:extLst/>
            </a:blip>
            <a:srcRect/>
            <a:stretch>
              <a:fillRect/>
            </a:stretch>
          </p:blipFill>
          <p:spPr>
            <a:xfrm>
              <a:off x="0" y="0"/>
              <a:ext cx="6519942" cy="5101763"/>
            </a:xfrm>
            <a:prstGeom prst="rect">
              <a:avLst/>
            </a:prstGeom>
            <a:ln>
              <a:noFill/>
            </a:ln>
            <a:effectLst/>
          </p:spPr>
        </p:pic>
        <p:pic>
          <p:nvPicPr>
            <p:cNvPr id="817" name="Picture 816"/>
            <p:cNvPicPr/>
            <p:nvPr/>
          </p:nvPicPr>
          <p:blipFill>
            <a:blip r:embed="rId3">
              <a:extLst/>
            </a:blip>
            <a:stretch>
              <a:fillRect/>
            </a:stretch>
          </p:blipFill>
          <p:spPr>
            <a:xfrm>
              <a:off x="-266700" y="-127000"/>
              <a:ext cx="6888242" cy="5355763"/>
            </a:xfrm>
            <a:prstGeom prst="rect">
              <a:avLst/>
            </a:prstGeom>
            <a:effectLst/>
          </p:spPr>
        </p:pic>
      </p:grpSp>
    </p:spTree>
  </p:cSld>
  <p:clrMapOvr>
    <a:masterClrMapping/>
  </p:clrMapOvr>
  <p:transition spd="med"/>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1" name="Shape 821"/>
          <p:cNvSpPr>
            <a:spLocks noGrp="1"/>
          </p:cNvSpPr>
          <p:nvPr>
            <p:ph type="body" idx="1"/>
          </p:nvPr>
        </p:nvSpPr>
        <p:spPr>
          <a:xfrm>
            <a:off x="733772" y="6950207"/>
            <a:ext cx="11537256" cy="2426693"/>
          </a:xfrm>
          <a:prstGeom prst="rect">
            <a:avLst/>
          </a:prstGeom>
        </p:spPr>
        <p:txBody>
          <a:bodyPr/>
          <a:lstStyle/>
          <a:p>
            <a:pPr lvl="0">
              <a:lnSpc>
                <a:spcPct val="120000"/>
              </a:lnSpc>
              <a:defRPr sz="1800" spc="0">
                <a:solidFill>
                  <a:srgbClr val="000000"/>
                </a:solidFill>
              </a:defRPr>
            </a:pPr>
            <a:r>
              <a:rPr sz="3600" u="sng" spc="-47">
                <a:solidFill>
                  <a:srgbClr val="CBCBCB"/>
                </a:solidFill>
                <a:latin typeface="Georgia"/>
                <a:ea typeface="Georgia"/>
                <a:cs typeface="Georgia"/>
                <a:sym typeface="Georgia"/>
              </a:rPr>
              <a:t>The water cycle</a:t>
            </a:r>
          </a:p>
          <a:p>
            <a:pPr lvl="0">
              <a:lnSpc>
                <a:spcPct val="12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Vaporization, buoyancy, condensation, precipitation, soil permeation, and distribution</a:t>
            </a:r>
          </a:p>
        </p:txBody>
      </p:sp>
      <p:grpSp>
        <p:nvGrpSpPr>
          <p:cNvPr id="824" name="Group 824"/>
          <p:cNvGrpSpPr/>
          <p:nvPr/>
        </p:nvGrpSpPr>
        <p:grpSpPr>
          <a:xfrm>
            <a:off x="2272533" y="281218"/>
            <a:ext cx="8459734" cy="6585434"/>
            <a:chOff x="-266700" y="-126999"/>
            <a:chExt cx="8459733" cy="6585432"/>
          </a:xfrm>
        </p:grpSpPr>
        <p:pic>
          <p:nvPicPr>
            <p:cNvPr id="823" name="pasted-image.png"/>
            <p:cNvPicPr/>
            <p:nvPr/>
          </p:nvPicPr>
          <p:blipFill>
            <a:blip r:embed="rId2">
              <a:extLst/>
            </a:blip>
            <a:srcRect l="5441" r="5441"/>
            <a:stretch>
              <a:fillRect/>
            </a:stretch>
          </p:blipFill>
          <p:spPr>
            <a:xfrm>
              <a:off x="0" y="0"/>
              <a:ext cx="8091434" cy="6331433"/>
            </a:xfrm>
            <a:prstGeom prst="rect">
              <a:avLst/>
            </a:prstGeom>
            <a:ln>
              <a:noFill/>
            </a:ln>
            <a:effectLst/>
          </p:spPr>
        </p:pic>
        <p:pic>
          <p:nvPicPr>
            <p:cNvPr id="822" name="Picture 821"/>
            <p:cNvPicPr/>
            <p:nvPr/>
          </p:nvPicPr>
          <p:blipFill>
            <a:blip r:embed="rId3">
              <a:extLst/>
            </a:blip>
            <a:stretch>
              <a:fillRect/>
            </a:stretch>
          </p:blipFill>
          <p:spPr>
            <a:xfrm>
              <a:off x="-266700" y="-127000"/>
              <a:ext cx="8459733" cy="6585433"/>
            </a:xfrm>
            <a:prstGeom prst="rect">
              <a:avLst/>
            </a:prstGeom>
            <a:effectLst/>
          </p:spPr>
        </p:pic>
      </p:grpSp>
    </p:spTree>
  </p:cSld>
  <p:clrMapOvr>
    <a:masterClrMapping/>
  </p:clrMapOvr>
  <p:transition spd="med"/>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6" name="Shape 826"/>
          <p:cNvSpPr>
            <a:spLocks noGrp="1"/>
          </p:cNvSpPr>
          <p:nvPr>
            <p:ph type="body" idx="1"/>
          </p:nvPr>
        </p:nvSpPr>
        <p:spPr>
          <a:xfrm>
            <a:off x="872579" y="6996641"/>
            <a:ext cx="11259642" cy="2638426"/>
          </a:xfrm>
          <a:prstGeom prst="rect">
            <a:avLst/>
          </a:prstGeom>
        </p:spPr>
        <p:txBody>
          <a:bodyPr/>
          <a:lstStyle/>
          <a:p>
            <a:pPr lvl="0">
              <a:lnSpc>
                <a:spcPct val="120000"/>
              </a:lnSpc>
              <a:defRPr sz="1800" spc="0">
                <a:solidFill>
                  <a:srgbClr val="000000"/>
                </a:solidFill>
              </a:defRPr>
            </a:pPr>
            <a:r>
              <a:rPr sz="3600" spc="-47">
                <a:solidFill>
                  <a:srgbClr val="CBCBCB"/>
                </a:solidFill>
                <a:latin typeface="Georgia"/>
                <a:ea typeface="Georgia"/>
                <a:cs typeface="Georgia"/>
                <a:sym typeface="Georgia"/>
              </a:rPr>
              <a:t>Plants and their ecosystem</a:t>
            </a:r>
          </a:p>
          <a:p>
            <a:pPr lvl="0">
              <a:lnSpc>
                <a:spcPct val="12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The living, growing biosphere is a complex interwoven network of nutrients and animal and plant life.</a:t>
            </a:r>
          </a:p>
        </p:txBody>
      </p:sp>
      <p:grpSp>
        <p:nvGrpSpPr>
          <p:cNvPr id="829" name="Group 829"/>
          <p:cNvGrpSpPr/>
          <p:nvPr/>
        </p:nvGrpSpPr>
        <p:grpSpPr>
          <a:xfrm>
            <a:off x="2183592" y="210971"/>
            <a:ext cx="8637615" cy="6643925"/>
            <a:chOff x="-266700" y="-126999"/>
            <a:chExt cx="8637613" cy="6643923"/>
          </a:xfrm>
        </p:grpSpPr>
        <p:pic>
          <p:nvPicPr>
            <p:cNvPr id="828" name="pasted-image.png"/>
            <p:cNvPicPr/>
            <p:nvPr/>
          </p:nvPicPr>
          <p:blipFill>
            <a:blip r:embed="rId2">
              <a:extLst/>
            </a:blip>
            <a:srcRect/>
            <a:stretch>
              <a:fillRect/>
            </a:stretch>
          </p:blipFill>
          <p:spPr>
            <a:xfrm>
              <a:off x="0" y="0"/>
              <a:ext cx="8269314" cy="6389925"/>
            </a:xfrm>
            <a:prstGeom prst="rect">
              <a:avLst/>
            </a:prstGeom>
            <a:ln>
              <a:noFill/>
            </a:ln>
            <a:effectLst/>
          </p:spPr>
        </p:pic>
        <p:pic>
          <p:nvPicPr>
            <p:cNvPr id="827" name="Picture 826"/>
            <p:cNvPicPr/>
            <p:nvPr/>
          </p:nvPicPr>
          <p:blipFill>
            <a:blip r:embed="rId3">
              <a:extLst/>
            </a:blip>
            <a:stretch>
              <a:fillRect/>
            </a:stretch>
          </p:blipFill>
          <p:spPr>
            <a:xfrm>
              <a:off x="-266700" y="-127000"/>
              <a:ext cx="8637614" cy="6643925"/>
            </a:xfrm>
            <a:prstGeom prst="rect">
              <a:avLst/>
            </a:prstGeom>
            <a:effectLst/>
          </p:spPr>
        </p:pic>
      </p:grpSp>
    </p:spTree>
  </p:cSld>
  <p:clrMapOvr>
    <a:masterClrMapping/>
  </p:clrMapOvr>
  <p:transition spd="med"/>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1" name="Shape 831"/>
          <p:cNvSpPr>
            <a:spLocks noGrp="1"/>
          </p:cNvSpPr>
          <p:nvPr>
            <p:ph type="body" idx="1"/>
          </p:nvPr>
        </p:nvSpPr>
        <p:spPr>
          <a:xfrm>
            <a:off x="645715" y="6526741"/>
            <a:ext cx="11713370" cy="4381204"/>
          </a:xfrm>
          <a:prstGeom prst="rect">
            <a:avLst/>
          </a:prstGeom>
        </p:spPr>
        <p:txBody>
          <a:bodyPr/>
          <a:lstStyle/>
          <a:p>
            <a:pPr lvl="0">
              <a:lnSpc>
                <a:spcPct val="110000"/>
              </a:lnSpc>
              <a:defRPr sz="1800" spc="0">
                <a:solidFill>
                  <a:srgbClr val="000000"/>
                </a:solidFill>
              </a:defRPr>
            </a:pPr>
            <a:r>
              <a:rPr sz="3200" spc="-42" dirty="0">
                <a:solidFill>
                  <a:srgbClr val="CBCBCB"/>
                </a:solidFill>
                <a:latin typeface="Georgia"/>
                <a:ea typeface="Georgia"/>
                <a:cs typeface="Georgia"/>
                <a:sym typeface="Georgia"/>
              </a:rPr>
              <a:t>“[There] is interconnectedness between soil, microbes, plants, pests, and human health … Once you start to connect all the dots, you begin to understand the depth of nature’s intelligence, which always strives to maintain balance” (“Plants Can Hear Themselves Being Eaten,” mercola.com, Oct. 11, 2014).</a:t>
            </a:r>
          </a:p>
        </p:txBody>
      </p:sp>
      <p:grpSp>
        <p:nvGrpSpPr>
          <p:cNvPr id="834" name="Group 834"/>
          <p:cNvGrpSpPr/>
          <p:nvPr/>
        </p:nvGrpSpPr>
        <p:grpSpPr>
          <a:xfrm>
            <a:off x="2567609" y="99882"/>
            <a:ext cx="7869582" cy="5921636"/>
            <a:chOff x="-266699" y="-127000"/>
            <a:chExt cx="7869580" cy="5921634"/>
          </a:xfrm>
        </p:grpSpPr>
        <p:pic>
          <p:nvPicPr>
            <p:cNvPr id="833" name="pasted-image.png"/>
            <p:cNvPicPr/>
            <p:nvPr/>
          </p:nvPicPr>
          <p:blipFill>
            <a:blip r:embed="rId2">
              <a:extLst/>
            </a:blip>
            <a:srcRect/>
            <a:stretch>
              <a:fillRect/>
            </a:stretch>
          </p:blipFill>
          <p:spPr>
            <a:xfrm>
              <a:off x="0" y="0"/>
              <a:ext cx="7501281" cy="5667635"/>
            </a:xfrm>
            <a:prstGeom prst="rect">
              <a:avLst/>
            </a:prstGeom>
            <a:ln>
              <a:noFill/>
            </a:ln>
            <a:effectLst/>
          </p:spPr>
        </p:pic>
        <p:pic>
          <p:nvPicPr>
            <p:cNvPr id="832" name="Picture 831"/>
            <p:cNvPicPr/>
            <p:nvPr/>
          </p:nvPicPr>
          <p:blipFill>
            <a:blip r:embed="rId3">
              <a:extLst/>
            </a:blip>
            <a:stretch>
              <a:fillRect/>
            </a:stretch>
          </p:blipFill>
          <p:spPr>
            <a:xfrm>
              <a:off x="-266700" y="-127000"/>
              <a:ext cx="7869581" cy="5921635"/>
            </a:xfrm>
            <a:prstGeom prst="rect">
              <a:avLst/>
            </a:prstGeom>
            <a:effectLst/>
          </p:spPr>
        </p:pic>
      </p:grpSp>
    </p:spTree>
  </p:cSld>
  <p:clrMapOvr>
    <a:masterClrMapping/>
  </p:clrMapOvr>
  <p:transition spd="med"/>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6" name="not competition but a system.mov"/>
          <p:cNvPicPr/>
          <p:nvPr>
            <a:videoFile r:link="rId2"/>
            <p:extLst>
              <p:ext uri="{DAA4B4D4-6D71-4841-9C94-3DE7FCFB9230}">
                <p14:media xmlns:p14="http://schemas.microsoft.com/office/powerpoint/2010/main" r:embed="rId1"/>
              </p:ext>
            </p:extLst>
          </p:nvPr>
        </p:nvPicPr>
        <p:blipFill>
          <a:blip r:embed="rId4">
            <a:extLst/>
          </a:blip>
          <a:stretch>
            <a:fillRect/>
          </a:stretch>
        </p:blipFill>
        <p:spPr>
          <a:xfrm>
            <a:off x="861814" y="698500"/>
            <a:ext cx="11281172" cy="6368404"/>
          </a:xfrm>
          <a:prstGeom prst="rect">
            <a:avLst/>
          </a:prstGeom>
        </p:spPr>
      </p:pic>
      <p:sp>
        <p:nvSpPr>
          <p:cNvPr id="837" name="Shape 837"/>
          <p:cNvSpPr>
            <a:spLocks noGrp="1"/>
          </p:cNvSpPr>
          <p:nvPr>
            <p:ph type="body" idx="1"/>
          </p:nvPr>
        </p:nvSpPr>
        <p:spPr>
          <a:xfrm>
            <a:off x="1304627" y="7315497"/>
            <a:ext cx="10395546" cy="1830984"/>
          </a:xfrm>
          <a:prstGeom prst="rect">
            <a:avLst/>
          </a:prstGeom>
        </p:spPr>
        <p:txBody>
          <a:bodyPr/>
          <a:lstStyle/>
          <a:p>
            <a:pPr lvl="0">
              <a:lnSpc>
                <a:spcPct val="120000"/>
              </a:lnSpc>
              <a:defRPr sz="1800" spc="0">
                <a:solidFill>
                  <a:srgbClr val="000000"/>
                </a:solidFill>
              </a:defRPr>
            </a:pPr>
            <a:r>
              <a:rPr sz="3600" spc="-47">
                <a:solidFill>
                  <a:srgbClr val="CBCBCB"/>
                </a:solidFill>
                <a:latin typeface="Georgia"/>
                <a:ea typeface="Georgia"/>
                <a:cs typeface="Georgia"/>
                <a:sym typeface="Georgia"/>
              </a:rPr>
              <a:t>Dr. Suzanne Simard, University of British Columbia</a:t>
            </a:r>
          </a:p>
          <a:p>
            <a:pPr lvl="0">
              <a:lnSpc>
                <a:spcPct val="120000"/>
              </a:lnSpc>
              <a:defRPr sz="1800" spc="0">
                <a:solidFill>
                  <a:srgbClr val="000000"/>
                </a:solidFill>
              </a:defRPr>
            </a:pPr>
            <a:r>
              <a:rPr sz="3600" spc="-47">
                <a:solidFill>
                  <a:srgbClr val="CBCBCB"/>
                </a:solidFill>
                <a:latin typeface="Georgia"/>
                <a:ea typeface="Georgia"/>
                <a:cs typeface="Georgia"/>
                <a:sym typeface="Georgia"/>
              </a:rPr>
              <a:t>“What Plants Talk About” Nature, PBS</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0" fill="hold"/>
                                        <p:tgtEl>
                                          <p:spTgt spid="83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cTn>
                <p:tgtEl>
                  <p:spTgt spid="836"/>
                </p:tgtEl>
              </p:cMediaNode>
            </p:video>
          </p:childTnLst>
        </p:cTn>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 name="Shape 839"/>
          <p:cNvSpPr>
            <a:spLocks noGrp="1"/>
          </p:cNvSpPr>
          <p:nvPr>
            <p:ph type="body" idx="1"/>
          </p:nvPr>
        </p:nvSpPr>
        <p:spPr>
          <a:xfrm>
            <a:off x="2900511" y="6924079"/>
            <a:ext cx="7203778" cy="2197002"/>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Plants communicate with other plants through the air via chemical signals.</a:t>
            </a:r>
          </a:p>
        </p:txBody>
      </p:sp>
      <p:grpSp>
        <p:nvGrpSpPr>
          <p:cNvPr id="842" name="Group 842"/>
          <p:cNvGrpSpPr/>
          <p:nvPr/>
        </p:nvGrpSpPr>
        <p:grpSpPr>
          <a:xfrm>
            <a:off x="1280352" y="760282"/>
            <a:ext cx="10444096" cy="5921636"/>
            <a:chOff x="-266700" y="-127000"/>
            <a:chExt cx="10444094" cy="5921634"/>
          </a:xfrm>
        </p:grpSpPr>
        <p:pic>
          <p:nvPicPr>
            <p:cNvPr id="841" name="pasted-image.png"/>
            <p:cNvPicPr/>
            <p:nvPr/>
          </p:nvPicPr>
          <p:blipFill>
            <a:blip r:embed="rId2">
              <a:extLst/>
            </a:blip>
            <a:srcRect/>
            <a:stretch>
              <a:fillRect/>
            </a:stretch>
          </p:blipFill>
          <p:spPr>
            <a:xfrm>
              <a:off x="0" y="0"/>
              <a:ext cx="10075795" cy="5667635"/>
            </a:xfrm>
            <a:prstGeom prst="rect">
              <a:avLst/>
            </a:prstGeom>
            <a:ln>
              <a:noFill/>
            </a:ln>
            <a:effectLst/>
          </p:spPr>
        </p:pic>
        <p:pic>
          <p:nvPicPr>
            <p:cNvPr id="840" name="Picture 839"/>
            <p:cNvPicPr/>
            <p:nvPr/>
          </p:nvPicPr>
          <p:blipFill>
            <a:blip r:embed="rId3">
              <a:extLst/>
            </a:blip>
            <a:stretch>
              <a:fillRect/>
            </a:stretch>
          </p:blipFill>
          <p:spPr>
            <a:xfrm>
              <a:off x="-266700" y="-127000"/>
              <a:ext cx="10444095" cy="5921635"/>
            </a:xfrm>
            <a:prstGeom prst="rect">
              <a:avLst/>
            </a:prstGeom>
            <a:effectLst/>
          </p:spPr>
        </p:pic>
      </p:grpSp>
    </p:spTree>
  </p:cSld>
  <p:clrMapOvr>
    <a:masterClrMapping/>
  </p:clrMapOvr>
  <p:transition spd="med"/>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4" name="Shape 844"/>
          <p:cNvSpPr>
            <a:spLocks noGrp="1"/>
          </p:cNvSpPr>
          <p:nvPr>
            <p:ph type="body" idx="1"/>
          </p:nvPr>
        </p:nvSpPr>
        <p:spPr>
          <a:xfrm>
            <a:off x="2900511" y="7823200"/>
            <a:ext cx="7203778" cy="2415481"/>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And by connections made underground via fungi</a:t>
            </a:r>
          </a:p>
        </p:txBody>
      </p:sp>
      <p:grpSp>
        <p:nvGrpSpPr>
          <p:cNvPr id="847" name="Group 847"/>
          <p:cNvGrpSpPr/>
          <p:nvPr/>
        </p:nvGrpSpPr>
        <p:grpSpPr>
          <a:xfrm>
            <a:off x="1508628" y="352595"/>
            <a:ext cx="9987544" cy="7263145"/>
            <a:chOff x="-266699" y="-127000"/>
            <a:chExt cx="9987542" cy="7263143"/>
          </a:xfrm>
        </p:grpSpPr>
        <p:pic>
          <p:nvPicPr>
            <p:cNvPr id="846" name="pasted-image.png"/>
            <p:cNvPicPr/>
            <p:nvPr/>
          </p:nvPicPr>
          <p:blipFill>
            <a:blip r:embed="rId2">
              <a:extLst/>
            </a:blip>
            <a:srcRect/>
            <a:stretch>
              <a:fillRect/>
            </a:stretch>
          </p:blipFill>
          <p:spPr>
            <a:xfrm>
              <a:off x="0" y="0"/>
              <a:ext cx="9619243" cy="7009144"/>
            </a:xfrm>
            <a:prstGeom prst="rect">
              <a:avLst/>
            </a:prstGeom>
            <a:ln>
              <a:noFill/>
            </a:ln>
            <a:effectLst/>
          </p:spPr>
        </p:pic>
        <p:pic>
          <p:nvPicPr>
            <p:cNvPr id="845" name="Picture 844"/>
            <p:cNvPicPr/>
            <p:nvPr/>
          </p:nvPicPr>
          <p:blipFill>
            <a:blip r:embed="rId3">
              <a:extLst/>
            </a:blip>
            <a:stretch>
              <a:fillRect/>
            </a:stretch>
          </p:blipFill>
          <p:spPr>
            <a:xfrm>
              <a:off x="-266700" y="-127000"/>
              <a:ext cx="9987543" cy="7263144"/>
            </a:xfrm>
            <a:prstGeom prst="rect">
              <a:avLst/>
            </a:prstGeom>
            <a:effectLst/>
          </p:spPr>
        </p:pic>
      </p:grpSp>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Shape 130"/>
          <p:cNvSpPr>
            <a:spLocks noGrp="1"/>
          </p:cNvSpPr>
          <p:nvPr>
            <p:ph type="body" idx="1"/>
          </p:nvPr>
        </p:nvSpPr>
        <p:spPr>
          <a:xfrm>
            <a:off x="1007566" y="5698430"/>
            <a:ext cx="10989668" cy="2205336"/>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Darwin believed this type of change proved that new creatures can result from the accumulation of small changes over great periods of time.</a:t>
            </a:r>
          </a:p>
        </p:txBody>
      </p:sp>
      <p:pic>
        <p:nvPicPr>
          <p:cNvPr id="131" name="pasted-image.png"/>
          <p:cNvPicPr/>
          <p:nvPr/>
        </p:nvPicPr>
        <p:blipFill>
          <a:blip r:embed="rId2">
            <a:extLst/>
          </a:blip>
          <a:stretch>
            <a:fillRect/>
          </a:stretch>
        </p:blipFill>
        <p:spPr>
          <a:xfrm>
            <a:off x="665618" y="750520"/>
            <a:ext cx="11673564" cy="462036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 name="Shape 849"/>
          <p:cNvSpPr>
            <a:spLocks noGrp="1"/>
          </p:cNvSpPr>
          <p:nvPr>
            <p:ph type="body" idx="1"/>
          </p:nvPr>
        </p:nvSpPr>
        <p:spPr>
          <a:xfrm>
            <a:off x="804812" y="4622932"/>
            <a:ext cx="4922740" cy="3934620"/>
          </a:xfrm>
          <a:prstGeom prst="rect">
            <a:avLst/>
          </a:prstGeom>
        </p:spPr>
        <p:txBody>
          <a:bodyPr/>
          <a:lstStyle/>
          <a:p>
            <a:pPr lvl="0">
              <a:lnSpc>
                <a:spcPct val="120000"/>
              </a:lnSpc>
              <a:defRPr sz="1800" spc="0">
                <a:solidFill>
                  <a:srgbClr val="000000"/>
                </a:solidFill>
              </a:defRPr>
            </a:pPr>
            <a:r>
              <a:rPr sz="3600" spc="-47">
                <a:solidFill>
                  <a:srgbClr val="CBCBCB"/>
                </a:solidFill>
                <a:latin typeface="Georgia"/>
                <a:ea typeface="Georgia"/>
                <a:cs typeface="Georgia"/>
                <a:sym typeface="Georgia"/>
              </a:rPr>
              <a:t>MYCELIAL NETWORKS</a:t>
            </a:r>
          </a:p>
          <a:p>
            <a:pPr lvl="0">
              <a:lnSpc>
                <a:spcPct val="12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Fungi below ground have a symbiotic relationship with plants. </a:t>
            </a:r>
          </a:p>
        </p:txBody>
      </p:sp>
      <p:grpSp>
        <p:nvGrpSpPr>
          <p:cNvPr id="852" name="Group 852"/>
          <p:cNvGrpSpPr/>
          <p:nvPr/>
        </p:nvGrpSpPr>
        <p:grpSpPr>
          <a:xfrm>
            <a:off x="6560753" y="901700"/>
            <a:ext cx="5821747" cy="7327900"/>
            <a:chOff x="-266700" y="-127000"/>
            <a:chExt cx="5821746" cy="7327900"/>
          </a:xfrm>
        </p:grpSpPr>
        <p:pic>
          <p:nvPicPr>
            <p:cNvPr id="851" name="pasted-image.png"/>
            <p:cNvPicPr/>
            <p:nvPr/>
          </p:nvPicPr>
          <p:blipFill>
            <a:blip r:embed="rId2">
              <a:extLst/>
            </a:blip>
            <a:srcRect t="191" b="8245"/>
            <a:stretch>
              <a:fillRect/>
            </a:stretch>
          </p:blipFill>
          <p:spPr>
            <a:xfrm>
              <a:off x="0" y="0"/>
              <a:ext cx="5453447" cy="7073900"/>
            </a:xfrm>
            <a:prstGeom prst="rect">
              <a:avLst/>
            </a:prstGeom>
            <a:ln>
              <a:noFill/>
            </a:ln>
            <a:effectLst/>
          </p:spPr>
        </p:pic>
        <p:pic>
          <p:nvPicPr>
            <p:cNvPr id="850" name="Picture 849"/>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4" name="Shape 854"/>
          <p:cNvSpPr>
            <a:spLocks noGrp="1"/>
          </p:cNvSpPr>
          <p:nvPr>
            <p:ph type="body" idx="1"/>
          </p:nvPr>
        </p:nvSpPr>
        <p:spPr>
          <a:xfrm>
            <a:off x="804812" y="4622932"/>
            <a:ext cx="4922740" cy="393462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They colonize the roots and act as root extensions. There is communication between the fungi and plants.</a:t>
            </a:r>
          </a:p>
        </p:txBody>
      </p:sp>
      <p:grpSp>
        <p:nvGrpSpPr>
          <p:cNvPr id="857" name="Group 857"/>
          <p:cNvGrpSpPr/>
          <p:nvPr/>
        </p:nvGrpSpPr>
        <p:grpSpPr>
          <a:xfrm>
            <a:off x="6560753" y="901700"/>
            <a:ext cx="5821747" cy="7327900"/>
            <a:chOff x="-266700" y="-127000"/>
            <a:chExt cx="5821746" cy="7327900"/>
          </a:xfrm>
        </p:grpSpPr>
        <p:pic>
          <p:nvPicPr>
            <p:cNvPr id="856" name="pasted-image.png"/>
            <p:cNvPicPr/>
            <p:nvPr/>
          </p:nvPicPr>
          <p:blipFill>
            <a:blip r:embed="rId2">
              <a:extLst/>
            </a:blip>
            <a:srcRect l="422" r="422"/>
            <a:stretch>
              <a:fillRect/>
            </a:stretch>
          </p:blipFill>
          <p:spPr>
            <a:xfrm>
              <a:off x="0" y="0"/>
              <a:ext cx="5453447" cy="7073900"/>
            </a:xfrm>
            <a:prstGeom prst="rect">
              <a:avLst/>
            </a:prstGeom>
            <a:ln>
              <a:noFill/>
            </a:ln>
            <a:effectLst/>
          </p:spPr>
        </p:pic>
        <p:pic>
          <p:nvPicPr>
            <p:cNvPr id="855" name="Picture 854"/>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9" name="Shape 859"/>
          <p:cNvSpPr>
            <a:spLocks noGrp="1"/>
          </p:cNvSpPr>
          <p:nvPr>
            <p:ph type="body" idx="1"/>
          </p:nvPr>
        </p:nvSpPr>
        <p:spPr>
          <a:xfrm>
            <a:off x="1414263" y="6498762"/>
            <a:ext cx="10176273" cy="2962871"/>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Fairy rings are evidence of a massive underground network of fungi. </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The mushrooms, which are fruiting bodies of the fungi, mark the outer periphery of the network.</a:t>
            </a:r>
          </a:p>
        </p:txBody>
      </p:sp>
      <p:grpSp>
        <p:nvGrpSpPr>
          <p:cNvPr id="862" name="Group 862"/>
          <p:cNvGrpSpPr/>
          <p:nvPr/>
        </p:nvGrpSpPr>
        <p:grpSpPr>
          <a:xfrm>
            <a:off x="1280352" y="328482"/>
            <a:ext cx="10444096" cy="5921636"/>
            <a:chOff x="-266700" y="-127000"/>
            <a:chExt cx="10444094" cy="5921634"/>
          </a:xfrm>
        </p:grpSpPr>
        <p:pic>
          <p:nvPicPr>
            <p:cNvPr id="861" name="pasted-image.png"/>
            <p:cNvPicPr/>
            <p:nvPr/>
          </p:nvPicPr>
          <p:blipFill>
            <a:blip r:embed="rId2">
              <a:extLst/>
            </a:blip>
            <a:srcRect l="2904" r="2904"/>
            <a:stretch>
              <a:fillRect/>
            </a:stretch>
          </p:blipFill>
          <p:spPr>
            <a:xfrm>
              <a:off x="0" y="0"/>
              <a:ext cx="10075795" cy="5667635"/>
            </a:xfrm>
            <a:prstGeom prst="rect">
              <a:avLst/>
            </a:prstGeom>
            <a:ln>
              <a:noFill/>
            </a:ln>
            <a:effectLst/>
          </p:spPr>
        </p:pic>
        <p:pic>
          <p:nvPicPr>
            <p:cNvPr id="860" name="Picture 859"/>
            <p:cNvPicPr/>
            <p:nvPr/>
          </p:nvPicPr>
          <p:blipFill>
            <a:blip r:embed="rId3">
              <a:extLst/>
            </a:blip>
            <a:stretch>
              <a:fillRect/>
            </a:stretch>
          </p:blipFill>
          <p:spPr>
            <a:xfrm>
              <a:off x="-266700" y="-127000"/>
              <a:ext cx="10444095" cy="5921635"/>
            </a:xfrm>
            <a:prstGeom prst="rect">
              <a:avLst/>
            </a:prstGeom>
            <a:effectLst/>
          </p:spPr>
        </p:pic>
      </p:grpSp>
    </p:spTree>
  </p:cSld>
  <p:clrMapOvr>
    <a:masterClrMapping/>
  </p:clrMapOvr>
  <p:transition spd="med"/>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4" name="Shape 864"/>
          <p:cNvSpPr>
            <a:spLocks noGrp="1"/>
          </p:cNvSpPr>
          <p:nvPr>
            <p:ph type="body" idx="1"/>
          </p:nvPr>
        </p:nvSpPr>
        <p:spPr>
          <a:xfrm>
            <a:off x="1085105" y="4967154"/>
            <a:ext cx="10834590" cy="4855238"/>
          </a:xfrm>
          <a:prstGeom prst="rect">
            <a:avLst/>
          </a:prstGeom>
        </p:spPr>
        <p:txBody>
          <a:bodyPr/>
          <a:lstStyle/>
          <a:p>
            <a:pPr lvl="0">
              <a:lnSpc>
                <a:spcPct val="110000"/>
              </a:lnSpc>
              <a:defRPr sz="1800" spc="0">
                <a:solidFill>
                  <a:srgbClr val="000000"/>
                </a:solidFill>
              </a:defRPr>
            </a:pPr>
            <a:r>
              <a:rPr sz="3400" spc="-44">
                <a:solidFill>
                  <a:srgbClr val="CBCBCB"/>
                </a:solidFill>
                <a:latin typeface="Georgia"/>
                <a:ea typeface="Georgia"/>
                <a:cs typeface="Georgia"/>
                <a:sym typeface="Georgia"/>
              </a:rPr>
              <a:t>mycorrhizae </a:t>
            </a:r>
          </a:p>
          <a:p>
            <a:pPr lvl="0">
              <a:lnSpc>
                <a:spcPct val="110000"/>
              </a:lnSpc>
              <a:defRPr sz="1800" spc="0">
                <a:solidFill>
                  <a:srgbClr val="000000"/>
                </a:solidFill>
              </a:defRPr>
            </a:pPr>
            <a:r>
              <a:rPr sz="3400" spc="-44">
                <a:solidFill>
                  <a:srgbClr val="CBCBCB"/>
                </a:solidFill>
                <a:latin typeface="Georgia"/>
                <a:ea typeface="Georgia"/>
                <a:cs typeface="Georgia"/>
                <a:sym typeface="Georgia"/>
              </a:rPr>
              <a:t>(my-cor-eye’-ze) </a:t>
            </a:r>
          </a:p>
          <a:p>
            <a:pPr lvl="0">
              <a:lnSpc>
                <a:spcPct val="110000"/>
              </a:lnSpc>
              <a:defRPr sz="1800" spc="0">
                <a:solidFill>
                  <a:srgbClr val="000000"/>
                </a:solidFill>
              </a:defRPr>
            </a:pPr>
            <a:r>
              <a:rPr sz="3400" spc="-44">
                <a:solidFill>
                  <a:srgbClr val="CBCBCB"/>
                </a:solidFill>
                <a:latin typeface="Georgia"/>
                <a:ea typeface="Georgia"/>
                <a:cs typeface="Georgia"/>
                <a:sym typeface="Georgia"/>
              </a:rPr>
              <a:t>Refers to the fungi-root system</a:t>
            </a:r>
          </a:p>
          <a:p>
            <a:pPr lvl="0">
              <a:lnSpc>
                <a:spcPct val="110000"/>
              </a:lnSpc>
              <a:defRPr sz="1800" spc="0">
                <a:solidFill>
                  <a:srgbClr val="000000"/>
                </a:solidFill>
              </a:defRPr>
            </a:pPr>
            <a:r>
              <a:rPr sz="3400" spc="-44">
                <a:solidFill>
                  <a:srgbClr val="CBCBCB"/>
                </a:solidFill>
                <a:latin typeface="Georgia"/>
                <a:ea typeface="Georgia"/>
                <a:cs typeface="Georgia"/>
                <a:sym typeface="Georgia"/>
              </a:rPr>
              <a:t>Myco = fungus </a:t>
            </a:r>
          </a:p>
          <a:p>
            <a:pPr lvl="0">
              <a:lnSpc>
                <a:spcPct val="110000"/>
              </a:lnSpc>
              <a:defRPr sz="1800" spc="0">
                <a:solidFill>
                  <a:srgbClr val="000000"/>
                </a:solidFill>
              </a:defRPr>
            </a:pPr>
            <a:r>
              <a:rPr sz="3400" spc="-44">
                <a:solidFill>
                  <a:srgbClr val="CBCBCB"/>
                </a:solidFill>
                <a:latin typeface="Georgia"/>
                <a:ea typeface="Georgia"/>
                <a:cs typeface="Georgia"/>
                <a:sym typeface="Georgia"/>
              </a:rPr>
              <a:t>Rhizo = roots</a:t>
            </a:r>
          </a:p>
          <a:p>
            <a:pPr lvl="0">
              <a:lnSpc>
                <a:spcPct val="120000"/>
              </a:lnSpc>
              <a:defRPr sz="1800" spc="0">
                <a:solidFill>
                  <a:srgbClr val="000000"/>
                </a:solidFill>
              </a:defRPr>
            </a:pPr>
            <a:endParaRPr sz="3400" spc="-44">
              <a:solidFill>
                <a:srgbClr val="CBCBCB"/>
              </a:solidFill>
              <a:latin typeface="Georgia"/>
              <a:ea typeface="Georgia"/>
              <a:cs typeface="Georgia"/>
              <a:sym typeface="Georgia"/>
            </a:endParaRPr>
          </a:p>
          <a:p>
            <a:pPr lvl="0">
              <a:lnSpc>
                <a:spcPct val="110000"/>
              </a:lnSpc>
              <a:defRPr sz="1800" spc="0">
                <a:solidFill>
                  <a:srgbClr val="000000"/>
                </a:solidFill>
              </a:defRPr>
            </a:pPr>
            <a:r>
              <a:rPr sz="3400" spc="-44">
                <a:solidFill>
                  <a:srgbClr val="CBCBCB"/>
                </a:solidFill>
                <a:latin typeface="Georgia"/>
                <a:ea typeface="Georgia"/>
                <a:cs typeface="Georgia"/>
                <a:sym typeface="Georgia"/>
              </a:rPr>
              <a:t>Over 90% of plants have a symbiotic relationship with mycorrhizae </a:t>
            </a:r>
          </a:p>
        </p:txBody>
      </p:sp>
      <p:grpSp>
        <p:nvGrpSpPr>
          <p:cNvPr id="867" name="Group 867"/>
          <p:cNvGrpSpPr/>
          <p:nvPr/>
        </p:nvGrpSpPr>
        <p:grpSpPr>
          <a:xfrm>
            <a:off x="2517625" y="379282"/>
            <a:ext cx="7969550" cy="4529704"/>
            <a:chOff x="-266700" y="-126999"/>
            <a:chExt cx="7969549" cy="4529702"/>
          </a:xfrm>
        </p:grpSpPr>
        <p:pic>
          <p:nvPicPr>
            <p:cNvPr id="866" name="pasted-image.png"/>
            <p:cNvPicPr/>
            <p:nvPr/>
          </p:nvPicPr>
          <p:blipFill>
            <a:blip r:embed="rId2">
              <a:extLst/>
            </a:blip>
            <a:srcRect l="4222" r="4222"/>
            <a:stretch>
              <a:fillRect/>
            </a:stretch>
          </p:blipFill>
          <p:spPr>
            <a:xfrm>
              <a:off x="0" y="0"/>
              <a:ext cx="7601250" cy="4275703"/>
            </a:xfrm>
            <a:prstGeom prst="rect">
              <a:avLst/>
            </a:prstGeom>
            <a:ln>
              <a:noFill/>
            </a:ln>
            <a:effectLst/>
          </p:spPr>
        </p:pic>
        <p:pic>
          <p:nvPicPr>
            <p:cNvPr id="865" name="Picture 864"/>
            <p:cNvPicPr/>
            <p:nvPr/>
          </p:nvPicPr>
          <p:blipFill>
            <a:blip r:embed="rId3">
              <a:extLst/>
            </a:blip>
            <a:stretch>
              <a:fillRect/>
            </a:stretch>
          </p:blipFill>
          <p:spPr>
            <a:xfrm>
              <a:off x="-266700" y="-127000"/>
              <a:ext cx="7969550" cy="4529703"/>
            </a:xfrm>
            <a:prstGeom prst="rect">
              <a:avLst/>
            </a:prstGeom>
            <a:effectLst/>
          </p:spPr>
        </p:pic>
      </p:grpSp>
    </p:spTree>
  </p:cSld>
  <p:clrMapOvr>
    <a:masterClrMapping/>
  </p:clrMapOvr>
  <p:transition spd="med"/>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9" name="Shape 869"/>
          <p:cNvSpPr>
            <a:spLocks noGrp="1"/>
          </p:cNvSpPr>
          <p:nvPr>
            <p:ph type="body" idx="1"/>
          </p:nvPr>
        </p:nvSpPr>
        <p:spPr>
          <a:xfrm>
            <a:off x="1085105" y="7109188"/>
            <a:ext cx="10834590" cy="1925804"/>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One thimbleful of healthy soil contains several </a:t>
            </a:r>
            <a:r>
              <a:rPr sz="3600" u="sng" spc="-47">
                <a:solidFill>
                  <a:srgbClr val="CBCBCB"/>
                </a:solidFill>
                <a:latin typeface="Georgia"/>
                <a:ea typeface="Georgia"/>
                <a:cs typeface="Georgia"/>
                <a:sym typeface="Georgia"/>
              </a:rPr>
              <a:t>MILES</a:t>
            </a:r>
            <a:r>
              <a:rPr sz="3600" spc="-47">
                <a:solidFill>
                  <a:srgbClr val="CBCBCB"/>
                </a:solidFill>
                <a:latin typeface="Georgia"/>
                <a:ea typeface="Georgia"/>
                <a:cs typeface="Georgia"/>
                <a:sym typeface="Georgia"/>
              </a:rPr>
              <a:t> of living fungal filaments.</a:t>
            </a:r>
          </a:p>
        </p:txBody>
      </p:sp>
      <p:pic>
        <p:nvPicPr>
          <p:cNvPr id="870" name="pasted-image.png"/>
          <p:cNvPicPr/>
          <p:nvPr/>
        </p:nvPicPr>
        <p:blipFill>
          <a:blip r:embed="rId2">
            <a:extLst/>
          </a:blip>
          <a:stretch>
            <a:fillRect/>
          </a:stretch>
        </p:blipFill>
        <p:spPr>
          <a:xfrm>
            <a:off x="1834314" y="583207"/>
            <a:ext cx="9336172" cy="6224116"/>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2" name="Shape 872"/>
          <p:cNvSpPr>
            <a:spLocks noGrp="1"/>
          </p:cNvSpPr>
          <p:nvPr>
            <p:ph type="body" idx="1"/>
          </p:nvPr>
        </p:nvSpPr>
        <p:spPr>
          <a:xfrm>
            <a:off x="1735236" y="7530339"/>
            <a:ext cx="9534328" cy="1906622"/>
          </a:xfrm>
          <a:prstGeom prst="rect">
            <a:avLst/>
          </a:prstGeom>
        </p:spPr>
        <p:txBody>
          <a:bodyPr/>
          <a:lstStyle>
            <a:lvl1pPr>
              <a:lnSpc>
                <a:spcPct val="12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fungi get carbon from the plants.</a:t>
            </a:r>
          </a:p>
        </p:txBody>
      </p:sp>
      <p:grpSp>
        <p:nvGrpSpPr>
          <p:cNvPr id="875" name="Group 875"/>
          <p:cNvGrpSpPr/>
          <p:nvPr/>
        </p:nvGrpSpPr>
        <p:grpSpPr>
          <a:xfrm>
            <a:off x="739625" y="658683"/>
            <a:ext cx="11525550" cy="6529952"/>
            <a:chOff x="-266699" y="-126999"/>
            <a:chExt cx="11525549" cy="6529951"/>
          </a:xfrm>
        </p:grpSpPr>
        <p:pic>
          <p:nvPicPr>
            <p:cNvPr id="874" name="pasted-image.png"/>
            <p:cNvPicPr/>
            <p:nvPr/>
          </p:nvPicPr>
          <p:blipFill>
            <a:blip r:embed="rId2">
              <a:extLst/>
            </a:blip>
            <a:srcRect l="4222" r="4222"/>
            <a:stretch>
              <a:fillRect/>
            </a:stretch>
          </p:blipFill>
          <p:spPr>
            <a:xfrm>
              <a:off x="0" y="0"/>
              <a:ext cx="11157250" cy="6275953"/>
            </a:xfrm>
            <a:prstGeom prst="rect">
              <a:avLst/>
            </a:prstGeom>
            <a:ln>
              <a:noFill/>
            </a:ln>
            <a:effectLst/>
          </p:spPr>
        </p:pic>
        <p:pic>
          <p:nvPicPr>
            <p:cNvPr id="873" name="Picture 872"/>
            <p:cNvPicPr/>
            <p:nvPr/>
          </p:nvPicPr>
          <p:blipFill>
            <a:blip r:embed="rId3">
              <a:extLst/>
            </a:blip>
            <a:stretch>
              <a:fillRect/>
            </a:stretch>
          </p:blipFill>
          <p:spPr>
            <a:xfrm>
              <a:off x="-266700" y="-127000"/>
              <a:ext cx="11525550" cy="6529953"/>
            </a:xfrm>
            <a:prstGeom prst="rect">
              <a:avLst/>
            </a:prstGeom>
            <a:effectLst/>
          </p:spPr>
        </p:pic>
      </p:grpSp>
      <p:sp>
        <p:nvSpPr>
          <p:cNvPr id="876" name="Shape 876"/>
          <p:cNvSpPr/>
          <p:nvPr/>
        </p:nvSpPr>
        <p:spPr>
          <a:xfrm>
            <a:off x="4961036" y="5930139"/>
            <a:ext cx="9534328" cy="2160622"/>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20000"/>
              </a:lnSpc>
              <a:defRPr sz="1800" cap="none">
                <a:solidFill>
                  <a:srgbClr val="000000"/>
                </a:solidFill>
              </a:defRPr>
            </a:pPr>
            <a:r>
              <a:rPr sz="2800" spc="-36">
                <a:latin typeface="Georgia"/>
                <a:ea typeface="Georgia"/>
                <a:cs typeface="Georgia"/>
                <a:sym typeface="Georgia"/>
              </a:rPr>
              <a:t>Drawing by Sharon Wright</a:t>
            </a:r>
          </a:p>
          <a:p>
            <a:pPr lvl="0">
              <a:lnSpc>
                <a:spcPct val="120000"/>
              </a:lnSpc>
              <a:defRPr sz="1800" cap="none">
                <a:solidFill>
                  <a:srgbClr val="000000"/>
                </a:solidFill>
              </a:defRPr>
            </a:pPr>
            <a:r>
              <a:rPr sz="2800" spc="-36">
                <a:latin typeface="Georgia"/>
                <a:ea typeface="Georgia"/>
                <a:cs typeface="Georgia"/>
                <a:sym typeface="Georgia"/>
              </a:rPr>
              <a:t>University of British Columbia</a:t>
            </a:r>
          </a:p>
        </p:txBody>
      </p:sp>
    </p:spTree>
  </p:cSld>
  <p:clrMapOvr>
    <a:masterClrMapping/>
  </p:clrMapOvr>
  <p:transition spd="med"/>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8" name="Shape 878"/>
          <p:cNvSpPr>
            <a:spLocks noGrp="1"/>
          </p:cNvSpPr>
          <p:nvPr>
            <p:ph type="body" idx="1"/>
          </p:nvPr>
        </p:nvSpPr>
        <p:spPr>
          <a:xfrm>
            <a:off x="1298475" y="7252526"/>
            <a:ext cx="10407850" cy="2261179"/>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In turn, the fungi assist the plant in absorption of water and nutrients, increasing absorption by 100 to 1,000 times.</a:t>
            </a:r>
          </a:p>
        </p:txBody>
      </p:sp>
      <p:grpSp>
        <p:nvGrpSpPr>
          <p:cNvPr id="881" name="Group 881"/>
          <p:cNvGrpSpPr/>
          <p:nvPr/>
        </p:nvGrpSpPr>
        <p:grpSpPr>
          <a:xfrm>
            <a:off x="739625" y="658683"/>
            <a:ext cx="11525550" cy="6529952"/>
            <a:chOff x="-266699" y="-126999"/>
            <a:chExt cx="11525549" cy="6529951"/>
          </a:xfrm>
        </p:grpSpPr>
        <p:pic>
          <p:nvPicPr>
            <p:cNvPr id="880" name="pasted-image.png"/>
            <p:cNvPicPr/>
            <p:nvPr/>
          </p:nvPicPr>
          <p:blipFill>
            <a:blip r:embed="rId2">
              <a:extLst/>
            </a:blip>
            <a:srcRect l="4222" r="4222"/>
            <a:stretch>
              <a:fillRect/>
            </a:stretch>
          </p:blipFill>
          <p:spPr>
            <a:xfrm>
              <a:off x="0" y="0"/>
              <a:ext cx="11157250" cy="6275953"/>
            </a:xfrm>
            <a:prstGeom prst="rect">
              <a:avLst/>
            </a:prstGeom>
            <a:ln>
              <a:noFill/>
            </a:ln>
            <a:effectLst/>
          </p:spPr>
        </p:pic>
        <p:pic>
          <p:nvPicPr>
            <p:cNvPr id="879" name="Picture 878"/>
            <p:cNvPicPr/>
            <p:nvPr/>
          </p:nvPicPr>
          <p:blipFill>
            <a:blip r:embed="rId3">
              <a:extLst/>
            </a:blip>
            <a:stretch>
              <a:fillRect/>
            </a:stretch>
          </p:blipFill>
          <p:spPr>
            <a:xfrm>
              <a:off x="-266700" y="-127000"/>
              <a:ext cx="11525550" cy="6529953"/>
            </a:xfrm>
            <a:prstGeom prst="rect">
              <a:avLst/>
            </a:prstGeom>
            <a:effectLst/>
          </p:spPr>
        </p:pic>
      </p:grpSp>
    </p:spTree>
  </p:cSld>
  <p:clrMapOvr>
    <a:masterClrMapping/>
  </p:clrMapOvr>
  <p:transition spd="med"/>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3" name="Shape 883"/>
          <p:cNvSpPr>
            <a:spLocks noGrp="1"/>
          </p:cNvSpPr>
          <p:nvPr>
            <p:ph type="body" idx="1"/>
          </p:nvPr>
        </p:nvSpPr>
        <p:spPr>
          <a:xfrm>
            <a:off x="2279451" y="7343179"/>
            <a:ext cx="8445898" cy="2291888"/>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They act as an immune system to protect plants from pathogens, herbivores, and parasitic plants.</a:t>
            </a:r>
          </a:p>
        </p:txBody>
      </p:sp>
      <p:grpSp>
        <p:nvGrpSpPr>
          <p:cNvPr id="886" name="Group 886"/>
          <p:cNvGrpSpPr/>
          <p:nvPr/>
        </p:nvGrpSpPr>
        <p:grpSpPr>
          <a:xfrm>
            <a:off x="739625" y="658683"/>
            <a:ext cx="11525550" cy="6529952"/>
            <a:chOff x="-266699" y="-126999"/>
            <a:chExt cx="11525549" cy="6529951"/>
          </a:xfrm>
        </p:grpSpPr>
        <p:pic>
          <p:nvPicPr>
            <p:cNvPr id="885" name="pasted-image.png"/>
            <p:cNvPicPr/>
            <p:nvPr/>
          </p:nvPicPr>
          <p:blipFill>
            <a:blip r:embed="rId2">
              <a:extLst/>
            </a:blip>
            <a:srcRect l="4222" r="4222"/>
            <a:stretch>
              <a:fillRect/>
            </a:stretch>
          </p:blipFill>
          <p:spPr>
            <a:xfrm>
              <a:off x="0" y="0"/>
              <a:ext cx="11157250" cy="6275953"/>
            </a:xfrm>
            <a:prstGeom prst="rect">
              <a:avLst/>
            </a:prstGeom>
            <a:ln>
              <a:noFill/>
            </a:ln>
            <a:effectLst/>
          </p:spPr>
        </p:pic>
        <p:pic>
          <p:nvPicPr>
            <p:cNvPr id="884" name="Picture 883"/>
            <p:cNvPicPr/>
            <p:nvPr/>
          </p:nvPicPr>
          <p:blipFill>
            <a:blip r:embed="rId3">
              <a:extLst/>
            </a:blip>
            <a:stretch>
              <a:fillRect/>
            </a:stretch>
          </p:blipFill>
          <p:spPr>
            <a:xfrm>
              <a:off x="-266700" y="-127000"/>
              <a:ext cx="11525550" cy="6529953"/>
            </a:xfrm>
            <a:prstGeom prst="rect">
              <a:avLst/>
            </a:prstGeom>
            <a:effectLst/>
          </p:spPr>
        </p:pic>
      </p:grpSp>
    </p:spTree>
  </p:cSld>
  <p:clrMapOvr>
    <a:masterClrMapping/>
  </p:clrMapOvr>
  <p:transition spd="med"/>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8" name="Shape 888"/>
          <p:cNvSpPr>
            <a:spLocks noGrp="1"/>
          </p:cNvSpPr>
          <p:nvPr>
            <p:ph type="body" idx="1"/>
          </p:nvPr>
        </p:nvSpPr>
        <p:spPr>
          <a:xfrm>
            <a:off x="1155700" y="7463829"/>
            <a:ext cx="10693400" cy="901238"/>
          </a:xfrm>
          <a:prstGeom prst="rect">
            <a:avLst/>
          </a:prstGeom>
        </p:spPr>
        <p:txBody>
          <a:bodyPr/>
          <a:lstStyle>
            <a:lvl1pPr>
              <a:lnSpc>
                <a:spcPct val="12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They sound alarm against invaders.</a:t>
            </a:r>
          </a:p>
        </p:txBody>
      </p:sp>
      <p:grpSp>
        <p:nvGrpSpPr>
          <p:cNvPr id="891" name="Group 891"/>
          <p:cNvGrpSpPr/>
          <p:nvPr/>
        </p:nvGrpSpPr>
        <p:grpSpPr>
          <a:xfrm>
            <a:off x="739625" y="658683"/>
            <a:ext cx="11525550" cy="6529952"/>
            <a:chOff x="-266699" y="-126999"/>
            <a:chExt cx="11525549" cy="6529951"/>
          </a:xfrm>
        </p:grpSpPr>
        <p:pic>
          <p:nvPicPr>
            <p:cNvPr id="890" name="pasted-image.png"/>
            <p:cNvPicPr/>
            <p:nvPr/>
          </p:nvPicPr>
          <p:blipFill>
            <a:blip r:embed="rId2">
              <a:extLst/>
            </a:blip>
            <a:srcRect l="4222" r="4222"/>
            <a:stretch>
              <a:fillRect/>
            </a:stretch>
          </p:blipFill>
          <p:spPr>
            <a:xfrm>
              <a:off x="0" y="0"/>
              <a:ext cx="11157250" cy="6275953"/>
            </a:xfrm>
            <a:prstGeom prst="rect">
              <a:avLst/>
            </a:prstGeom>
            <a:ln>
              <a:noFill/>
            </a:ln>
            <a:effectLst/>
          </p:spPr>
        </p:pic>
        <p:pic>
          <p:nvPicPr>
            <p:cNvPr id="889" name="Picture 888"/>
            <p:cNvPicPr/>
            <p:nvPr/>
          </p:nvPicPr>
          <p:blipFill>
            <a:blip r:embed="rId3">
              <a:extLst/>
            </a:blip>
            <a:stretch>
              <a:fillRect/>
            </a:stretch>
          </p:blipFill>
          <p:spPr>
            <a:xfrm>
              <a:off x="-266700" y="-127000"/>
              <a:ext cx="11525550" cy="6529953"/>
            </a:xfrm>
            <a:prstGeom prst="rect">
              <a:avLst/>
            </a:prstGeom>
            <a:effectLst/>
          </p:spPr>
        </p:pic>
      </p:grpSp>
    </p:spTree>
  </p:cSld>
  <p:clrMapOvr>
    <a:masterClrMapping/>
  </p:clrMapOvr>
  <p:transition spd="med"/>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3" name="Shape 893"/>
          <p:cNvSpPr>
            <a:spLocks noGrp="1"/>
          </p:cNvSpPr>
          <p:nvPr>
            <p:ph type="body" idx="1"/>
          </p:nvPr>
        </p:nvSpPr>
        <p:spPr>
          <a:xfrm>
            <a:off x="1155700" y="7476529"/>
            <a:ext cx="10693400" cy="1986890"/>
          </a:xfrm>
          <a:prstGeom prst="rect">
            <a:avLst/>
          </a:prstGeom>
        </p:spPr>
        <p:txBody>
          <a:bodyPr/>
          <a:lstStyle>
            <a:lvl1pPr>
              <a:lnSpc>
                <a:spcPct val="13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This fantastically complex system of “dumb plant life” communicates and works together. </a:t>
            </a:r>
          </a:p>
        </p:txBody>
      </p:sp>
      <p:grpSp>
        <p:nvGrpSpPr>
          <p:cNvPr id="896" name="Group 896"/>
          <p:cNvGrpSpPr/>
          <p:nvPr/>
        </p:nvGrpSpPr>
        <p:grpSpPr>
          <a:xfrm>
            <a:off x="739625" y="658683"/>
            <a:ext cx="11525550" cy="6529952"/>
            <a:chOff x="-266699" y="-126999"/>
            <a:chExt cx="11525549" cy="6529951"/>
          </a:xfrm>
        </p:grpSpPr>
        <p:pic>
          <p:nvPicPr>
            <p:cNvPr id="895" name="pasted-image.png"/>
            <p:cNvPicPr/>
            <p:nvPr/>
          </p:nvPicPr>
          <p:blipFill>
            <a:blip r:embed="rId2">
              <a:extLst/>
            </a:blip>
            <a:srcRect l="4222" r="4222"/>
            <a:stretch>
              <a:fillRect/>
            </a:stretch>
          </p:blipFill>
          <p:spPr>
            <a:xfrm>
              <a:off x="0" y="0"/>
              <a:ext cx="11157250" cy="6275953"/>
            </a:xfrm>
            <a:prstGeom prst="rect">
              <a:avLst/>
            </a:prstGeom>
            <a:ln>
              <a:noFill/>
            </a:ln>
            <a:effectLst/>
          </p:spPr>
        </p:pic>
        <p:pic>
          <p:nvPicPr>
            <p:cNvPr id="894" name="Picture 893"/>
            <p:cNvPicPr/>
            <p:nvPr/>
          </p:nvPicPr>
          <p:blipFill>
            <a:blip r:embed="rId3">
              <a:extLst/>
            </a:blip>
            <a:stretch>
              <a:fillRect/>
            </a:stretch>
          </p:blipFill>
          <p:spPr>
            <a:xfrm>
              <a:off x="-266700" y="-127000"/>
              <a:ext cx="11525550" cy="6529953"/>
            </a:xfrm>
            <a:prstGeom prst="rect">
              <a:avLst/>
            </a:prstGeom>
            <a:effectLst/>
          </p:spPr>
        </p:pic>
      </p:grpSp>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Shape 133"/>
          <p:cNvSpPr>
            <a:spLocks noGrp="1"/>
          </p:cNvSpPr>
          <p:nvPr>
            <p:ph type="body" idx="1"/>
          </p:nvPr>
        </p:nvSpPr>
        <p:spPr>
          <a:xfrm>
            <a:off x="457200" y="5638800"/>
            <a:ext cx="5867400" cy="3006229"/>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Darwin emphasized the word “natural.” He rejected any idea of design by an outside intelligence.</a:t>
            </a:r>
          </a:p>
        </p:txBody>
      </p:sp>
      <p:grpSp>
        <p:nvGrpSpPr>
          <p:cNvPr id="136" name="Group 136"/>
          <p:cNvGrpSpPr/>
          <p:nvPr/>
        </p:nvGrpSpPr>
        <p:grpSpPr>
          <a:xfrm>
            <a:off x="6560753" y="901700"/>
            <a:ext cx="5821747" cy="7327900"/>
            <a:chOff x="-266700" y="-127000"/>
            <a:chExt cx="5821746" cy="7327900"/>
          </a:xfrm>
        </p:grpSpPr>
        <p:pic>
          <p:nvPicPr>
            <p:cNvPr id="135" name="british museum natural history 18.jpg"/>
            <p:cNvPicPr/>
            <p:nvPr/>
          </p:nvPicPr>
          <p:blipFill>
            <a:blip r:embed="rId2">
              <a:extLst/>
            </a:blip>
            <a:srcRect l="24324" r="24372"/>
            <a:stretch>
              <a:fillRect/>
            </a:stretch>
          </p:blipFill>
          <p:spPr>
            <a:xfrm>
              <a:off x="0" y="0"/>
              <a:ext cx="5453447" cy="7073900"/>
            </a:xfrm>
            <a:prstGeom prst="rect">
              <a:avLst/>
            </a:prstGeom>
            <a:ln>
              <a:noFill/>
            </a:ln>
            <a:effectLst/>
          </p:spPr>
        </p:pic>
        <p:pic>
          <p:nvPicPr>
            <p:cNvPr id="134" name="Picture 133"/>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8" name="Shape 898"/>
          <p:cNvSpPr>
            <a:spLocks noGrp="1"/>
          </p:cNvSpPr>
          <p:nvPr>
            <p:ph type="body" idx="1"/>
          </p:nvPr>
        </p:nvSpPr>
        <p:spPr>
          <a:xfrm>
            <a:off x="406400" y="3886100"/>
            <a:ext cx="5867400" cy="46484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Darwin didn’t know how perfectly everything is designed at the cellular level. He didn’t know how perfectly interconnected everything is. His “science” was based on ignorance.</a:t>
            </a:r>
          </a:p>
        </p:txBody>
      </p:sp>
      <p:grpSp>
        <p:nvGrpSpPr>
          <p:cNvPr id="901" name="Group 901"/>
          <p:cNvGrpSpPr/>
          <p:nvPr/>
        </p:nvGrpSpPr>
        <p:grpSpPr>
          <a:xfrm>
            <a:off x="6560753" y="901700"/>
            <a:ext cx="5821747" cy="7327900"/>
            <a:chOff x="-271846" y="-127000"/>
            <a:chExt cx="5821746" cy="7327900"/>
          </a:xfrm>
        </p:grpSpPr>
        <p:pic>
          <p:nvPicPr>
            <p:cNvPr id="900" name="Galapagos_finch_01 - Version 2.jpg"/>
            <p:cNvPicPr/>
            <p:nvPr/>
          </p:nvPicPr>
          <p:blipFill>
            <a:blip r:embed="rId2">
              <a:extLst/>
            </a:blip>
            <a:srcRect t="2055" r="94" b="9870"/>
            <a:stretch>
              <a:fillRect/>
            </a:stretch>
          </p:blipFill>
          <p:spPr>
            <a:xfrm>
              <a:off x="0" y="0"/>
              <a:ext cx="5448300" cy="7073900"/>
            </a:xfrm>
            <a:prstGeom prst="rect">
              <a:avLst/>
            </a:prstGeom>
            <a:ln>
              <a:noFill/>
            </a:ln>
            <a:effectLst/>
          </p:spPr>
        </p:pic>
        <p:pic>
          <p:nvPicPr>
            <p:cNvPr id="899" name="Picture 898"/>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3" name="Shape 903"/>
          <p:cNvSpPr>
            <a:spLocks noGrp="1"/>
          </p:cNvSpPr>
          <p:nvPr>
            <p:ph type="body" idx="1"/>
          </p:nvPr>
        </p:nvSpPr>
        <p:spPr>
          <a:xfrm>
            <a:off x="381000" y="2885380"/>
            <a:ext cx="5867400" cy="5934870"/>
          </a:xfrm>
          <a:prstGeom prst="rect">
            <a:avLst/>
          </a:prstGeom>
        </p:spPr>
        <p:txBody>
          <a:bodyPr/>
          <a:lstStyle/>
          <a:p>
            <a:pPr lvl="0">
              <a:lnSpc>
                <a:spcPct val="120000"/>
              </a:lnSpc>
              <a:defRPr sz="1800" spc="0">
                <a:solidFill>
                  <a:srgbClr val="000000"/>
                </a:solidFill>
              </a:defRPr>
            </a:pPr>
            <a:r>
              <a:rPr sz="3600" spc="-47">
                <a:solidFill>
                  <a:srgbClr val="CBCBCB"/>
                </a:solidFill>
                <a:latin typeface="Georgia"/>
                <a:ea typeface="Georgia"/>
                <a:cs typeface="Georgia"/>
                <a:sym typeface="Georgia"/>
              </a:rPr>
              <a:t>Summary</a:t>
            </a:r>
          </a:p>
          <a:p>
            <a:pPr lvl="0">
              <a:lnSpc>
                <a:spcPct val="12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Natural selection is the main mechanism of evolution proposed by Darwin. It refers to survival of the fittest, which is supposed to result in change to creatures that leads to evolution.</a:t>
            </a:r>
          </a:p>
        </p:txBody>
      </p:sp>
      <p:grpSp>
        <p:nvGrpSpPr>
          <p:cNvPr id="906" name="Group 906"/>
          <p:cNvGrpSpPr/>
          <p:nvPr/>
        </p:nvGrpSpPr>
        <p:grpSpPr>
          <a:xfrm>
            <a:off x="6560753" y="901700"/>
            <a:ext cx="5821747" cy="7327900"/>
            <a:chOff x="-271846" y="-127000"/>
            <a:chExt cx="5821746" cy="7327900"/>
          </a:xfrm>
        </p:grpSpPr>
        <p:pic>
          <p:nvPicPr>
            <p:cNvPr id="905" name="Galapagos_finch_01 - Version 2.jpg"/>
            <p:cNvPicPr/>
            <p:nvPr/>
          </p:nvPicPr>
          <p:blipFill>
            <a:blip r:embed="rId2">
              <a:extLst/>
            </a:blip>
            <a:srcRect t="2055" r="94" b="9870"/>
            <a:stretch>
              <a:fillRect/>
            </a:stretch>
          </p:blipFill>
          <p:spPr>
            <a:xfrm>
              <a:off x="0" y="0"/>
              <a:ext cx="5448300" cy="7073900"/>
            </a:xfrm>
            <a:prstGeom prst="rect">
              <a:avLst/>
            </a:prstGeom>
            <a:ln>
              <a:noFill/>
            </a:ln>
            <a:effectLst/>
          </p:spPr>
        </p:pic>
        <p:pic>
          <p:nvPicPr>
            <p:cNvPr id="904" name="Picture 903"/>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8" name="Shape 908"/>
          <p:cNvSpPr>
            <a:spLocks noGrp="1"/>
          </p:cNvSpPr>
          <p:nvPr>
            <p:ph type="body" idx="1"/>
          </p:nvPr>
        </p:nvSpPr>
        <p:spPr>
          <a:xfrm>
            <a:off x="381000" y="4819650"/>
            <a:ext cx="5867400" cy="4695230"/>
          </a:xfrm>
          <a:prstGeom prst="rect">
            <a:avLst/>
          </a:prstGeom>
        </p:spPr>
        <p:txBody>
          <a:bodyPr/>
          <a:lstStyle/>
          <a:p>
            <a:pPr lvl="0">
              <a:lnSpc>
                <a:spcPct val="120000"/>
              </a:lnSpc>
              <a:defRPr sz="1800" spc="0">
                <a:solidFill>
                  <a:srgbClr val="000000"/>
                </a:solidFill>
              </a:defRPr>
            </a:pPr>
            <a:r>
              <a:rPr sz="3600" spc="-47">
                <a:solidFill>
                  <a:srgbClr val="CBCBCB"/>
                </a:solidFill>
                <a:latin typeface="Georgia"/>
                <a:ea typeface="Georgia"/>
                <a:cs typeface="Georgia"/>
                <a:sym typeface="Georgia"/>
              </a:rPr>
              <a:t>Summary</a:t>
            </a:r>
          </a:p>
          <a:p>
            <a:pPr lvl="0">
              <a:lnSpc>
                <a:spcPct val="12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Natural selection can only explain minor variations in creatures such as the different beak sizes of a finch.</a:t>
            </a:r>
          </a:p>
        </p:txBody>
      </p:sp>
      <p:grpSp>
        <p:nvGrpSpPr>
          <p:cNvPr id="911" name="Group 911"/>
          <p:cNvGrpSpPr/>
          <p:nvPr/>
        </p:nvGrpSpPr>
        <p:grpSpPr>
          <a:xfrm>
            <a:off x="6560753" y="901700"/>
            <a:ext cx="5821747" cy="7327900"/>
            <a:chOff x="-271846" y="-127000"/>
            <a:chExt cx="5821746" cy="7327900"/>
          </a:xfrm>
        </p:grpSpPr>
        <p:pic>
          <p:nvPicPr>
            <p:cNvPr id="910" name="Galapagos_finch_01 - Version 2.jpg"/>
            <p:cNvPicPr/>
            <p:nvPr/>
          </p:nvPicPr>
          <p:blipFill>
            <a:blip r:embed="rId2">
              <a:extLst/>
            </a:blip>
            <a:srcRect t="2055" r="94" b="9870"/>
            <a:stretch>
              <a:fillRect/>
            </a:stretch>
          </p:blipFill>
          <p:spPr>
            <a:xfrm>
              <a:off x="0" y="0"/>
              <a:ext cx="5448300" cy="7073900"/>
            </a:xfrm>
            <a:prstGeom prst="rect">
              <a:avLst/>
            </a:prstGeom>
            <a:ln>
              <a:noFill/>
            </a:ln>
            <a:effectLst/>
          </p:spPr>
        </p:pic>
        <p:pic>
          <p:nvPicPr>
            <p:cNvPr id="909" name="Picture 908"/>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3" name="Shape 913"/>
          <p:cNvSpPr>
            <a:spLocks noGrp="1"/>
          </p:cNvSpPr>
          <p:nvPr>
            <p:ph type="body" idx="1"/>
          </p:nvPr>
        </p:nvSpPr>
        <p:spPr>
          <a:xfrm>
            <a:off x="381000" y="5205511"/>
            <a:ext cx="5867400" cy="4074122"/>
          </a:xfrm>
          <a:prstGeom prst="rect">
            <a:avLst/>
          </a:prstGeom>
        </p:spPr>
        <p:txBody>
          <a:bodyPr/>
          <a:lstStyle/>
          <a:p>
            <a:pPr lvl="0">
              <a:lnSpc>
                <a:spcPct val="120000"/>
              </a:lnSpc>
              <a:defRPr sz="1800" spc="0">
                <a:solidFill>
                  <a:srgbClr val="000000"/>
                </a:solidFill>
              </a:defRPr>
            </a:pPr>
            <a:r>
              <a:rPr sz="3600" spc="-47">
                <a:solidFill>
                  <a:srgbClr val="CBCBCB"/>
                </a:solidFill>
                <a:latin typeface="Georgia"/>
                <a:ea typeface="Georgia"/>
                <a:cs typeface="Georgia"/>
                <a:sym typeface="Georgia"/>
              </a:rPr>
              <a:t>SUMMARY</a:t>
            </a:r>
          </a:p>
          <a:p>
            <a:pPr lvl="0">
              <a:lnSpc>
                <a:spcPct val="12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Natural selection cannot build because it cannot add new information to the DNA.</a:t>
            </a:r>
          </a:p>
        </p:txBody>
      </p:sp>
      <p:grpSp>
        <p:nvGrpSpPr>
          <p:cNvPr id="916" name="Group 916"/>
          <p:cNvGrpSpPr/>
          <p:nvPr/>
        </p:nvGrpSpPr>
        <p:grpSpPr>
          <a:xfrm>
            <a:off x="6560753" y="901700"/>
            <a:ext cx="5821747" cy="7327900"/>
            <a:chOff x="-271846" y="-127000"/>
            <a:chExt cx="5821746" cy="7327900"/>
          </a:xfrm>
        </p:grpSpPr>
        <p:pic>
          <p:nvPicPr>
            <p:cNvPr id="915" name="Galapagos_finch_01 - Version 2.jpg"/>
            <p:cNvPicPr/>
            <p:nvPr/>
          </p:nvPicPr>
          <p:blipFill>
            <a:blip r:embed="rId2">
              <a:extLst/>
            </a:blip>
            <a:srcRect t="2055" r="94" b="9870"/>
            <a:stretch>
              <a:fillRect/>
            </a:stretch>
          </p:blipFill>
          <p:spPr>
            <a:xfrm>
              <a:off x="0" y="0"/>
              <a:ext cx="5448300" cy="7073900"/>
            </a:xfrm>
            <a:prstGeom prst="rect">
              <a:avLst/>
            </a:prstGeom>
            <a:ln>
              <a:noFill/>
            </a:ln>
            <a:effectLst/>
          </p:spPr>
        </p:pic>
        <p:pic>
          <p:nvPicPr>
            <p:cNvPr id="914" name="Picture 913"/>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8" name="Shape 918"/>
          <p:cNvSpPr>
            <a:spLocks noGrp="1"/>
          </p:cNvSpPr>
          <p:nvPr>
            <p:ph type="body" idx="1"/>
          </p:nvPr>
        </p:nvSpPr>
        <p:spPr>
          <a:xfrm>
            <a:off x="381000" y="4261246"/>
            <a:ext cx="5867400" cy="5018387"/>
          </a:xfrm>
          <a:prstGeom prst="rect">
            <a:avLst/>
          </a:prstGeom>
        </p:spPr>
        <p:txBody>
          <a:bodyPr/>
          <a:lstStyle/>
          <a:p>
            <a:pPr lvl="0">
              <a:lnSpc>
                <a:spcPct val="120000"/>
              </a:lnSpc>
              <a:defRPr sz="1800" spc="0">
                <a:solidFill>
                  <a:srgbClr val="000000"/>
                </a:solidFill>
              </a:defRPr>
            </a:pPr>
            <a:r>
              <a:rPr sz="3600" spc="-47">
                <a:solidFill>
                  <a:srgbClr val="CBCBCB"/>
                </a:solidFill>
                <a:latin typeface="Georgia"/>
                <a:ea typeface="Georgia"/>
                <a:cs typeface="Georgia"/>
                <a:sym typeface="Georgia"/>
              </a:rPr>
              <a:t>SUMMARY</a:t>
            </a:r>
          </a:p>
          <a:p>
            <a:pPr lvl="0">
              <a:lnSpc>
                <a:spcPct val="12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National selection would not preserve something that would not be helpful for the creature’s immediate survival.</a:t>
            </a:r>
          </a:p>
        </p:txBody>
      </p:sp>
      <p:grpSp>
        <p:nvGrpSpPr>
          <p:cNvPr id="921" name="Group 921"/>
          <p:cNvGrpSpPr/>
          <p:nvPr/>
        </p:nvGrpSpPr>
        <p:grpSpPr>
          <a:xfrm>
            <a:off x="6560753" y="901700"/>
            <a:ext cx="5821747" cy="7327900"/>
            <a:chOff x="-271846" y="-127000"/>
            <a:chExt cx="5821746" cy="7327900"/>
          </a:xfrm>
        </p:grpSpPr>
        <p:pic>
          <p:nvPicPr>
            <p:cNvPr id="920" name="Galapagos_finch_01 - Version 2.jpg"/>
            <p:cNvPicPr/>
            <p:nvPr/>
          </p:nvPicPr>
          <p:blipFill>
            <a:blip r:embed="rId2">
              <a:extLst/>
            </a:blip>
            <a:srcRect t="2055" r="94" b="9870"/>
            <a:stretch>
              <a:fillRect/>
            </a:stretch>
          </p:blipFill>
          <p:spPr>
            <a:xfrm>
              <a:off x="0" y="0"/>
              <a:ext cx="5448300" cy="7073900"/>
            </a:xfrm>
            <a:prstGeom prst="rect">
              <a:avLst/>
            </a:prstGeom>
            <a:ln>
              <a:noFill/>
            </a:ln>
            <a:effectLst/>
          </p:spPr>
        </p:pic>
        <p:pic>
          <p:nvPicPr>
            <p:cNvPr id="919" name="Picture 918"/>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3" name="Shape 923"/>
          <p:cNvSpPr>
            <a:spLocks noGrp="1"/>
          </p:cNvSpPr>
          <p:nvPr>
            <p:ph type="body" idx="1"/>
          </p:nvPr>
        </p:nvSpPr>
        <p:spPr>
          <a:xfrm>
            <a:off x="381000" y="3929707"/>
            <a:ext cx="5867400" cy="5018386"/>
          </a:xfrm>
          <a:prstGeom prst="rect">
            <a:avLst/>
          </a:prstGeom>
        </p:spPr>
        <p:txBody>
          <a:bodyPr/>
          <a:lstStyle/>
          <a:p>
            <a:pPr lvl="0">
              <a:lnSpc>
                <a:spcPct val="120000"/>
              </a:lnSpc>
              <a:defRPr sz="1800" spc="0">
                <a:solidFill>
                  <a:srgbClr val="000000"/>
                </a:solidFill>
              </a:defRPr>
            </a:pPr>
            <a:r>
              <a:rPr sz="3600" spc="-47">
                <a:solidFill>
                  <a:srgbClr val="CBCBCB"/>
                </a:solidFill>
                <a:latin typeface="Georgia"/>
                <a:ea typeface="Georgia"/>
                <a:cs typeface="Georgia"/>
                <a:sym typeface="Georgia"/>
              </a:rPr>
              <a:t>SUMMARY</a:t>
            </a:r>
          </a:p>
          <a:p>
            <a:pPr lvl="0">
              <a:lnSpc>
                <a:spcPct val="12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Natural selection requires struggle everywhere, but life shows interconnectivity. The fact that life is a giant system refutes natural selection.</a:t>
            </a:r>
          </a:p>
        </p:txBody>
      </p:sp>
      <p:grpSp>
        <p:nvGrpSpPr>
          <p:cNvPr id="926" name="Group 926"/>
          <p:cNvGrpSpPr/>
          <p:nvPr/>
        </p:nvGrpSpPr>
        <p:grpSpPr>
          <a:xfrm>
            <a:off x="6560753" y="901700"/>
            <a:ext cx="5821747" cy="7327900"/>
            <a:chOff x="-271846" y="-127000"/>
            <a:chExt cx="5821746" cy="7327900"/>
          </a:xfrm>
        </p:grpSpPr>
        <p:pic>
          <p:nvPicPr>
            <p:cNvPr id="925" name="Galapagos_finch_01 - Version 2.jpg"/>
            <p:cNvPicPr/>
            <p:nvPr/>
          </p:nvPicPr>
          <p:blipFill>
            <a:blip r:embed="rId2">
              <a:extLst/>
            </a:blip>
            <a:srcRect t="2055" r="94" b="9870"/>
            <a:stretch>
              <a:fillRect/>
            </a:stretch>
          </p:blipFill>
          <p:spPr>
            <a:xfrm>
              <a:off x="0" y="0"/>
              <a:ext cx="5448300" cy="7073900"/>
            </a:xfrm>
            <a:prstGeom prst="rect">
              <a:avLst/>
            </a:prstGeom>
            <a:ln>
              <a:noFill/>
            </a:ln>
            <a:effectLst/>
          </p:spPr>
        </p:pic>
        <p:pic>
          <p:nvPicPr>
            <p:cNvPr id="924" name="Picture 923"/>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8" name="Shape 928"/>
          <p:cNvSpPr>
            <a:spLocks noGrp="1"/>
          </p:cNvSpPr>
          <p:nvPr>
            <p:ph type="body" idx="1"/>
          </p:nvPr>
        </p:nvSpPr>
        <p:spPr>
          <a:xfrm>
            <a:off x="406400" y="4406900"/>
            <a:ext cx="5867400" cy="4622800"/>
          </a:xfrm>
          <a:prstGeom prst="rect">
            <a:avLst/>
          </a:prstGeom>
        </p:spPr>
        <p:txBody>
          <a:bodyPr/>
          <a:lstStyle/>
          <a:p>
            <a:pPr lvl="0">
              <a:lnSpc>
                <a:spcPct val="120000"/>
              </a:lnSpc>
              <a:defRPr sz="1800" spc="0">
                <a:solidFill>
                  <a:srgbClr val="000000"/>
                </a:solidFill>
              </a:defRPr>
            </a:pPr>
            <a:r>
              <a:rPr sz="3600" spc="-47">
                <a:solidFill>
                  <a:srgbClr val="CBCBCB"/>
                </a:solidFill>
                <a:latin typeface="Georgia"/>
                <a:ea typeface="Georgia"/>
                <a:cs typeface="Georgia"/>
                <a:sym typeface="Georgia"/>
              </a:rPr>
              <a:t>NOTE TO TEACHERS</a:t>
            </a:r>
          </a:p>
          <a:p>
            <a:pPr lvl="0">
              <a:lnSpc>
                <a:spcPct val="12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There are review questions and summaries to these PowerPoint lessons in the 2015 edition of the book An Unshakeable Faith.</a:t>
            </a:r>
          </a:p>
        </p:txBody>
      </p:sp>
      <p:grpSp>
        <p:nvGrpSpPr>
          <p:cNvPr id="931" name="Group 931"/>
          <p:cNvGrpSpPr/>
          <p:nvPr/>
        </p:nvGrpSpPr>
        <p:grpSpPr>
          <a:xfrm>
            <a:off x="6560753" y="901700"/>
            <a:ext cx="5821747" cy="7327900"/>
            <a:chOff x="-271846" y="-127000"/>
            <a:chExt cx="5821746" cy="7327900"/>
          </a:xfrm>
        </p:grpSpPr>
        <p:pic>
          <p:nvPicPr>
            <p:cNvPr id="930" name="unshakeable - Version 2.jpg"/>
            <p:cNvPicPr/>
            <p:nvPr/>
          </p:nvPicPr>
          <p:blipFill>
            <a:blip r:embed="rId2">
              <a:extLst/>
            </a:blip>
            <a:srcRect t="3197" r="94" b="3069"/>
            <a:stretch>
              <a:fillRect/>
            </a:stretch>
          </p:blipFill>
          <p:spPr>
            <a:xfrm>
              <a:off x="0" y="0"/>
              <a:ext cx="5448300" cy="7073900"/>
            </a:xfrm>
            <a:prstGeom prst="rect">
              <a:avLst/>
            </a:prstGeom>
            <a:ln>
              <a:noFill/>
            </a:ln>
            <a:effectLst/>
          </p:spPr>
        </p:pic>
        <p:pic>
          <p:nvPicPr>
            <p:cNvPr id="929" name="Picture 928"/>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3" name="Shape 933"/>
          <p:cNvSpPr>
            <a:spLocks noGrp="1"/>
          </p:cNvSpPr>
          <p:nvPr>
            <p:ph type="body" idx="1"/>
          </p:nvPr>
        </p:nvSpPr>
        <p:spPr>
          <a:xfrm>
            <a:off x="406400" y="4910600"/>
            <a:ext cx="5867400" cy="3512510"/>
          </a:xfrm>
          <a:prstGeom prst="rect">
            <a:avLst/>
          </a:prstGeom>
        </p:spPr>
        <p:txBody>
          <a:bodyPr/>
          <a:lstStyle/>
          <a:p>
            <a:pPr lvl="0">
              <a:lnSpc>
                <a:spcPct val="110000"/>
              </a:lnSpc>
              <a:defRPr sz="1800" spc="0">
                <a:solidFill>
                  <a:srgbClr val="000000"/>
                </a:solidFill>
              </a:defRPr>
            </a:pPr>
            <a:r>
              <a:rPr sz="3600" spc="-47" dirty="0">
                <a:solidFill>
                  <a:srgbClr val="CBCBCB"/>
                </a:solidFill>
                <a:latin typeface="Georgia"/>
                <a:ea typeface="Georgia"/>
                <a:cs typeface="Georgia"/>
                <a:sym typeface="Georgia"/>
              </a:rPr>
              <a:t>For more about evolution and science  see the book “Seeing the Non-Existent: Evolution’s Myths and Hoaxes,” </a:t>
            </a:r>
            <a:r>
              <a:rPr sz="3600" u="sng" spc="-47" dirty="0">
                <a:solidFill>
                  <a:srgbClr val="CBCBCB"/>
                </a:solidFill>
                <a:latin typeface="Georgia"/>
                <a:ea typeface="Georgia"/>
                <a:cs typeface="Georgia"/>
                <a:sym typeface="Georgia"/>
              </a:rPr>
              <a:t>www.wayoflife.org</a:t>
            </a:r>
            <a:endParaRPr sz="3600" u="sng" spc="-47" dirty="0">
              <a:solidFill>
                <a:srgbClr val="CBCBCB"/>
              </a:solidFill>
              <a:latin typeface="Georgia"/>
              <a:ea typeface="Georgia"/>
              <a:cs typeface="Georgia"/>
              <a:sym typeface="Georgia"/>
              <a:hlinkClick r:id="rId2"/>
            </a:endParaRPr>
          </a:p>
        </p:txBody>
      </p:sp>
      <p:grpSp>
        <p:nvGrpSpPr>
          <p:cNvPr id="936" name="Group 936"/>
          <p:cNvGrpSpPr/>
          <p:nvPr/>
        </p:nvGrpSpPr>
        <p:grpSpPr>
          <a:xfrm>
            <a:off x="6560753" y="901700"/>
            <a:ext cx="5821747" cy="7327900"/>
            <a:chOff x="-271846" y="-127000"/>
            <a:chExt cx="5821746" cy="7327900"/>
          </a:xfrm>
        </p:grpSpPr>
        <p:pic>
          <p:nvPicPr>
            <p:cNvPr id="935" name="nonexistent - Version 2.jpg"/>
            <p:cNvPicPr/>
            <p:nvPr/>
          </p:nvPicPr>
          <p:blipFill>
            <a:blip r:embed="rId3">
              <a:extLst/>
            </a:blip>
            <a:srcRect t="1052" r="94" b="1222"/>
            <a:stretch>
              <a:fillRect/>
            </a:stretch>
          </p:blipFill>
          <p:spPr>
            <a:xfrm>
              <a:off x="0" y="0"/>
              <a:ext cx="5448300" cy="7073900"/>
            </a:xfrm>
            <a:prstGeom prst="rect">
              <a:avLst/>
            </a:prstGeom>
            <a:ln>
              <a:noFill/>
            </a:ln>
            <a:effectLst/>
          </p:spPr>
        </p:pic>
        <p:pic>
          <p:nvPicPr>
            <p:cNvPr id="934" name="Picture 933"/>
            <p:cNvPicPr/>
            <p:nvPr/>
          </p:nvPicPr>
          <p:blipFill>
            <a:blip r:embed="rId4">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8" name="Shape 938"/>
          <p:cNvSpPr/>
          <p:nvPr/>
        </p:nvSpPr>
        <p:spPr>
          <a:xfrm>
            <a:off x="584200" y="356164"/>
            <a:ext cx="11836400" cy="9029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This PowerPoint/Keynote presentation is part of the apologetics course entitled </a:t>
            </a:r>
            <a:r>
              <a:rPr sz="3600" i="1" dirty="0">
                <a:solidFill>
                  <a:srgbClr val="FFFFFF"/>
                </a:solidFill>
                <a:effectLst>
                  <a:outerShdw blurRad="12700" dist="25400" dir="2700000" rotWithShape="0">
                    <a:srgbClr val="000000"/>
                  </a:outerShdw>
                </a:effectLst>
                <a:latin typeface="Arial"/>
                <a:ea typeface="Arial"/>
                <a:cs typeface="Arial"/>
                <a:sym typeface="Arial"/>
              </a:rPr>
              <a:t>An Unshakeable Faith</a:t>
            </a:r>
            <a:r>
              <a:rPr sz="3600" dirty="0">
                <a:solidFill>
                  <a:srgbClr val="FFFFFF"/>
                </a:solidFill>
                <a:effectLst>
                  <a:outerShdw blurRad="12700" dist="25400" dir="2700000" rotWithShape="0">
                    <a:srgbClr val="000000"/>
                  </a:outerShdw>
                </a:effectLst>
                <a:latin typeface="Arial"/>
                <a:ea typeface="Arial"/>
                <a:cs typeface="Arial"/>
                <a:sym typeface="Arial"/>
              </a:rPr>
              <a:t>. </a:t>
            </a:r>
          </a:p>
          <a:p>
            <a:pPr lvl="0">
              <a:buClr>
                <a:srgbClr val="FFFB00"/>
              </a:buClr>
              <a:buFont typeface="Helvetica"/>
              <a:defRPr sz="1800" cap="none">
                <a:solidFill>
                  <a:srgbClr val="000000"/>
                </a:solidFill>
              </a:defRPr>
            </a:pPr>
            <a:endParaRPr sz="3600" dirty="0">
              <a:solidFill>
                <a:srgbClr val="FFFFFF"/>
              </a:solidFill>
              <a:effectLst>
                <a:outerShdw blurRad="12700" dist="25400" dir="2700000" rotWithShape="0">
                  <a:srgbClr val="000000"/>
                </a:outerShdw>
              </a:effectLst>
              <a:latin typeface="Arial"/>
              <a:ea typeface="Arial"/>
              <a:cs typeface="Arial"/>
              <a:sym typeface="Arial"/>
            </a:endParaRP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Copyright 2011</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Second edition February 2015</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Way of Life Literature</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P. O. Box 610368</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Port Huron, MI 48061</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866-295-4143</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http://www.wayoflife.org</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fbns@wayoflife.org</a:t>
            </a:r>
          </a:p>
          <a:p>
            <a:pPr lvl="0">
              <a:buClr>
                <a:srgbClr val="FFFB00"/>
              </a:buClr>
              <a:buFont typeface="Helvetica"/>
              <a:defRPr sz="1800" cap="none">
                <a:solidFill>
                  <a:srgbClr val="000000"/>
                </a:solidFill>
              </a:defRPr>
            </a:pPr>
            <a:endParaRPr sz="3600" dirty="0">
              <a:solidFill>
                <a:srgbClr val="FFFFFF"/>
              </a:solidFill>
              <a:effectLst>
                <a:outerShdw blurRad="12700" dist="25400" dir="2700000" rotWithShape="0">
                  <a:srgbClr val="000000"/>
                </a:outerShdw>
              </a:effectLst>
              <a:latin typeface="Arial"/>
              <a:ea typeface="Arial"/>
              <a:cs typeface="Arial"/>
              <a:sym typeface="Arial"/>
            </a:endParaRPr>
          </a:p>
          <a:p>
            <a:pPr lvl="0">
              <a:buClr>
                <a:srgbClr val="FFFB00"/>
              </a:buClr>
              <a:buFont typeface="Helvetica"/>
              <a:defRPr sz="1800" cap="none">
                <a:solidFill>
                  <a:srgbClr val="000000"/>
                </a:solidFill>
              </a:defRPr>
            </a:pPr>
            <a:r>
              <a:rPr sz="3600" i="1" dirty="0">
                <a:solidFill>
                  <a:srgbClr val="FFFFFF"/>
                </a:solidFill>
                <a:effectLst>
                  <a:outerShdw blurRad="12700" dist="25400" dir="2700000" rotWithShape="0">
                    <a:srgbClr val="000000"/>
                  </a:outerShdw>
                </a:effectLst>
                <a:latin typeface="Arial"/>
                <a:ea typeface="Arial"/>
                <a:cs typeface="Arial"/>
                <a:sym typeface="Arial"/>
              </a:rPr>
              <a:t>In Canada</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Bethel Baptist Church, 4212 Campbell St. N., London, Ontario N6P 1A6 </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519-652-2619 </a:t>
            </a:r>
          </a:p>
        </p:txBody>
      </p:sp>
      <p:grpSp>
        <p:nvGrpSpPr>
          <p:cNvPr id="941" name="Group 941"/>
          <p:cNvGrpSpPr/>
          <p:nvPr/>
        </p:nvGrpSpPr>
        <p:grpSpPr>
          <a:xfrm>
            <a:off x="9227189" y="3487899"/>
            <a:ext cx="2985978" cy="3649501"/>
            <a:chOff x="-269170" y="-126999"/>
            <a:chExt cx="2985976" cy="3649500"/>
          </a:xfrm>
        </p:grpSpPr>
        <p:pic>
          <p:nvPicPr>
            <p:cNvPr id="940" name="unshakeable - Version 2.jpg"/>
            <p:cNvPicPr/>
            <p:nvPr/>
          </p:nvPicPr>
          <p:blipFill>
            <a:blip r:embed="rId2">
              <a:extLst/>
            </a:blip>
            <a:srcRect t="3197" r="94" b="3069"/>
            <a:stretch>
              <a:fillRect/>
            </a:stretch>
          </p:blipFill>
          <p:spPr>
            <a:xfrm>
              <a:off x="0" y="0"/>
              <a:ext cx="2615207" cy="3395501"/>
            </a:xfrm>
            <a:prstGeom prst="rect">
              <a:avLst/>
            </a:prstGeom>
            <a:ln>
              <a:noFill/>
            </a:ln>
            <a:effectLst/>
          </p:spPr>
        </p:pic>
        <p:pic>
          <p:nvPicPr>
            <p:cNvPr id="939" name="Picture 938"/>
            <p:cNvPicPr/>
            <p:nvPr/>
          </p:nvPicPr>
          <p:blipFill>
            <a:blip r:embed="rId3">
              <a:extLst/>
            </a:blip>
            <a:stretch>
              <a:fillRect/>
            </a:stretch>
          </p:blipFill>
          <p:spPr>
            <a:xfrm>
              <a:off x="-269171" y="-127000"/>
              <a:ext cx="2985978" cy="3649501"/>
            </a:xfrm>
            <a:prstGeom prst="rect">
              <a:avLst/>
            </a:prstGeom>
            <a:effectLst/>
          </p:spPr>
        </p:pic>
      </p:grpSp>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Shape 138"/>
          <p:cNvSpPr>
            <a:spLocks noGrp="1"/>
          </p:cNvSpPr>
          <p:nvPr>
            <p:ph type="body" idx="1"/>
          </p:nvPr>
        </p:nvSpPr>
        <p:spPr>
          <a:xfrm>
            <a:off x="457200" y="6096000"/>
            <a:ext cx="5867400" cy="3024982"/>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His objective was to provide a mechanism to explain life apart from God.</a:t>
            </a:r>
          </a:p>
        </p:txBody>
      </p:sp>
      <p:grpSp>
        <p:nvGrpSpPr>
          <p:cNvPr id="141" name="Group 141"/>
          <p:cNvGrpSpPr/>
          <p:nvPr/>
        </p:nvGrpSpPr>
        <p:grpSpPr>
          <a:xfrm>
            <a:off x="6560753" y="901700"/>
            <a:ext cx="5821747" cy="7327900"/>
            <a:chOff x="-266700" y="-127000"/>
            <a:chExt cx="5821746" cy="7327900"/>
          </a:xfrm>
        </p:grpSpPr>
        <p:pic>
          <p:nvPicPr>
            <p:cNvPr id="140" name="british museum natural history 18.jpg"/>
            <p:cNvPicPr/>
            <p:nvPr/>
          </p:nvPicPr>
          <p:blipFill>
            <a:blip r:embed="rId2">
              <a:extLst/>
            </a:blip>
            <a:srcRect l="24324" r="24372"/>
            <a:stretch>
              <a:fillRect/>
            </a:stretch>
          </p:blipFill>
          <p:spPr>
            <a:xfrm>
              <a:off x="0" y="0"/>
              <a:ext cx="5453447" cy="7073900"/>
            </a:xfrm>
            <a:prstGeom prst="rect">
              <a:avLst/>
            </a:prstGeom>
            <a:ln>
              <a:noFill/>
            </a:ln>
            <a:effectLst/>
          </p:spPr>
        </p:pic>
        <p:pic>
          <p:nvPicPr>
            <p:cNvPr id="139" name="Picture 138"/>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Shape 61"/>
          <p:cNvSpPr>
            <a:spLocks noGrp="1"/>
          </p:cNvSpPr>
          <p:nvPr>
            <p:ph type="body" idx="1"/>
          </p:nvPr>
        </p:nvSpPr>
        <p:spPr>
          <a:xfrm>
            <a:off x="381000" y="812800"/>
            <a:ext cx="5867400" cy="8128001"/>
          </a:xfrm>
          <a:prstGeom prst="rect">
            <a:avLst/>
          </a:prstGeom>
        </p:spPr>
        <p:txBody>
          <a:bodyPr/>
          <a:lstStyle/>
          <a:p>
            <a:pPr lvl="0">
              <a:lnSpc>
                <a:spcPct val="110000"/>
              </a:lnSpc>
              <a:defRPr sz="1800" spc="0">
                <a:solidFill>
                  <a:srgbClr val="000000"/>
                </a:solidFill>
              </a:defRPr>
            </a:pPr>
            <a:r>
              <a:rPr sz="3600" spc="-47" dirty="0">
                <a:solidFill>
                  <a:srgbClr val="CBCBCB"/>
                </a:solidFill>
                <a:latin typeface="Georgia"/>
                <a:ea typeface="Georgia"/>
                <a:cs typeface="Georgia"/>
                <a:sym typeface="Georgia"/>
              </a:rPr>
              <a:t>Evolution and Science is part of An Unshakeable Faith: A Christian Apologetics Course. It is part of a completely updated third edition, February 2015</a:t>
            </a:r>
          </a:p>
          <a:p>
            <a:pPr lvl="0">
              <a:lnSpc>
                <a:spcPct val="110000"/>
              </a:lnSpc>
              <a:defRPr sz="1800" spc="0">
                <a:solidFill>
                  <a:srgbClr val="000000"/>
                </a:solidFill>
              </a:defRPr>
            </a:pPr>
            <a:endParaRPr sz="3600" spc="-47" dirty="0">
              <a:solidFill>
                <a:srgbClr val="CBCBCB"/>
              </a:solidFill>
              <a:latin typeface="Georgia"/>
              <a:ea typeface="Georgia"/>
              <a:cs typeface="Georgia"/>
              <a:sym typeface="Georgia"/>
            </a:endParaRPr>
          </a:p>
          <a:p>
            <a:pPr lvl="0">
              <a:lnSpc>
                <a:spcPct val="110000"/>
              </a:lnSpc>
              <a:defRPr sz="1800" spc="0">
                <a:solidFill>
                  <a:srgbClr val="000000"/>
                </a:solidFill>
              </a:defRPr>
            </a:pPr>
            <a:endParaRPr sz="3600" spc="-47" dirty="0">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dirty="0">
                <a:solidFill>
                  <a:srgbClr val="CBCBCB"/>
                </a:solidFill>
                <a:latin typeface="Georgia"/>
                <a:ea typeface="Georgia"/>
                <a:cs typeface="Georgia"/>
                <a:sym typeface="Georgia"/>
              </a:rPr>
              <a:t>Before viewing these PowerPoints, the teacher should first present the introduction to the </a:t>
            </a:r>
            <a:r>
              <a:rPr lang="en-US" sz="3600" spc="-47" dirty="0" smtClean="0">
                <a:solidFill>
                  <a:srgbClr val="CBCBCB"/>
                </a:solidFill>
                <a:latin typeface="Georgia"/>
                <a:ea typeface="Georgia"/>
                <a:cs typeface="Georgia"/>
                <a:sym typeface="Georgia"/>
              </a:rPr>
              <a:t>E</a:t>
            </a:r>
            <a:r>
              <a:rPr sz="3600" spc="-47" dirty="0" smtClean="0">
                <a:solidFill>
                  <a:srgbClr val="CBCBCB"/>
                </a:solidFill>
                <a:latin typeface="Georgia"/>
                <a:ea typeface="Georgia"/>
                <a:cs typeface="Georgia"/>
                <a:sym typeface="Georgia"/>
              </a:rPr>
              <a:t>volution </a:t>
            </a:r>
            <a:r>
              <a:rPr sz="3600" spc="-47" dirty="0">
                <a:solidFill>
                  <a:srgbClr val="CBCBCB"/>
                </a:solidFill>
                <a:latin typeface="Georgia"/>
                <a:ea typeface="Georgia"/>
                <a:cs typeface="Georgia"/>
                <a:sym typeface="Georgia"/>
              </a:rPr>
              <a:t>and Science section from the book.</a:t>
            </a:r>
          </a:p>
        </p:txBody>
      </p:sp>
      <p:grpSp>
        <p:nvGrpSpPr>
          <p:cNvPr id="64" name="Group 64"/>
          <p:cNvGrpSpPr/>
          <p:nvPr/>
        </p:nvGrpSpPr>
        <p:grpSpPr>
          <a:xfrm>
            <a:off x="6560753" y="901700"/>
            <a:ext cx="5821747" cy="7327900"/>
            <a:chOff x="-271846" y="-127000"/>
            <a:chExt cx="5821746" cy="7327900"/>
          </a:xfrm>
        </p:grpSpPr>
        <p:pic>
          <p:nvPicPr>
            <p:cNvPr id="63" name="unshakeable - Version 2.jpg"/>
            <p:cNvPicPr/>
            <p:nvPr/>
          </p:nvPicPr>
          <p:blipFill>
            <a:blip r:embed="rId2">
              <a:extLst/>
            </a:blip>
            <a:srcRect t="3197" r="94" b="3069"/>
            <a:stretch>
              <a:fillRect/>
            </a:stretch>
          </p:blipFill>
          <p:spPr>
            <a:xfrm>
              <a:off x="0" y="0"/>
              <a:ext cx="5448300" cy="7073900"/>
            </a:xfrm>
            <a:prstGeom prst="rect">
              <a:avLst/>
            </a:prstGeom>
            <a:ln>
              <a:noFill/>
            </a:ln>
            <a:effectLst/>
          </p:spPr>
        </p:pic>
        <p:pic>
          <p:nvPicPr>
            <p:cNvPr id="62" name="Picture 61"/>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 name="Shape 143"/>
          <p:cNvSpPr>
            <a:spLocks noGrp="1"/>
          </p:cNvSpPr>
          <p:nvPr>
            <p:ph type="body" idx="1"/>
          </p:nvPr>
        </p:nvSpPr>
        <p:spPr>
          <a:xfrm>
            <a:off x="431800" y="5626100"/>
            <a:ext cx="5867400" cy="3466406"/>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Darwinian natural selection is therefore a blind process. There is no intelligence, no Designer.</a:t>
            </a:r>
          </a:p>
        </p:txBody>
      </p:sp>
      <p:grpSp>
        <p:nvGrpSpPr>
          <p:cNvPr id="146" name="Group 146"/>
          <p:cNvGrpSpPr/>
          <p:nvPr/>
        </p:nvGrpSpPr>
        <p:grpSpPr>
          <a:xfrm>
            <a:off x="6560753" y="901700"/>
            <a:ext cx="5821747" cy="7327900"/>
            <a:chOff x="-266700" y="-127000"/>
            <a:chExt cx="5821746" cy="7327900"/>
          </a:xfrm>
        </p:grpSpPr>
        <p:pic>
          <p:nvPicPr>
            <p:cNvPr id="145" name="british museum natural history 18.jpg"/>
            <p:cNvPicPr/>
            <p:nvPr/>
          </p:nvPicPr>
          <p:blipFill>
            <a:blip r:embed="rId2">
              <a:extLst/>
            </a:blip>
            <a:srcRect l="24324" r="24372"/>
            <a:stretch>
              <a:fillRect/>
            </a:stretch>
          </p:blipFill>
          <p:spPr>
            <a:xfrm>
              <a:off x="0" y="0"/>
              <a:ext cx="5453447" cy="7073900"/>
            </a:xfrm>
            <a:prstGeom prst="rect">
              <a:avLst/>
            </a:prstGeom>
            <a:ln>
              <a:noFill/>
            </a:ln>
            <a:effectLst/>
          </p:spPr>
        </p:pic>
        <p:pic>
          <p:nvPicPr>
            <p:cNvPr id="144" name="Picture 143"/>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Shape 148"/>
          <p:cNvSpPr>
            <a:spLocks noGrp="1"/>
          </p:cNvSpPr>
          <p:nvPr>
            <p:ph type="body" idx="1"/>
          </p:nvPr>
        </p:nvSpPr>
        <p:spPr>
          <a:xfrm>
            <a:off x="406400" y="4673600"/>
            <a:ext cx="5867400" cy="49530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“Natural selection is the blind, unconscious process which Darwin discovered” (Richard Dawkins, The Blind Watchmaker)</a:t>
            </a:r>
          </a:p>
        </p:txBody>
      </p:sp>
      <p:grpSp>
        <p:nvGrpSpPr>
          <p:cNvPr id="151" name="Group 151"/>
          <p:cNvGrpSpPr/>
          <p:nvPr/>
        </p:nvGrpSpPr>
        <p:grpSpPr>
          <a:xfrm>
            <a:off x="6560753" y="901700"/>
            <a:ext cx="5821747" cy="7327900"/>
            <a:chOff x="-266700" y="-127000"/>
            <a:chExt cx="5821746" cy="7327900"/>
          </a:xfrm>
        </p:grpSpPr>
        <p:pic>
          <p:nvPicPr>
            <p:cNvPr id="150" name="richard dawkins 4.jpg"/>
            <p:cNvPicPr/>
            <p:nvPr/>
          </p:nvPicPr>
          <p:blipFill>
            <a:blip r:embed="rId2">
              <a:extLst/>
            </a:blip>
            <a:srcRect l="11417" r="11490"/>
            <a:stretch>
              <a:fillRect/>
            </a:stretch>
          </p:blipFill>
          <p:spPr>
            <a:xfrm>
              <a:off x="0" y="0"/>
              <a:ext cx="5453447" cy="7073900"/>
            </a:xfrm>
            <a:prstGeom prst="rect">
              <a:avLst/>
            </a:prstGeom>
            <a:ln>
              <a:noFill/>
            </a:ln>
            <a:effectLst/>
          </p:spPr>
        </p:pic>
        <p:pic>
          <p:nvPicPr>
            <p:cNvPr id="149" name="Picture 148"/>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Shape 153"/>
          <p:cNvSpPr>
            <a:spLocks noGrp="1"/>
          </p:cNvSpPr>
          <p:nvPr>
            <p:ph type="body" idx="1"/>
          </p:nvPr>
        </p:nvSpPr>
        <p:spPr>
          <a:xfrm>
            <a:off x="330200" y="4212927"/>
            <a:ext cx="6922989" cy="368568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 we live in a universe which has no design, no purpose, no evil and no good, nothing but blind, pitiless indifference…” (Richard Dawkins, River Out of Eden).</a:t>
            </a:r>
          </a:p>
        </p:txBody>
      </p:sp>
      <p:grpSp>
        <p:nvGrpSpPr>
          <p:cNvPr id="156" name="Group 156"/>
          <p:cNvGrpSpPr/>
          <p:nvPr/>
        </p:nvGrpSpPr>
        <p:grpSpPr>
          <a:xfrm>
            <a:off x="7417024" y="901700"/>
            <a:ext cx="4965477" cy="6217194"/>
            <a:chOff x="-266700" y="-126999"/>
            <a:chExt cx="4965475" cy="6217193"/>
          </a:xfrm>
        </p:grpSpPr>
        <p:pic>
          <p:nvPicPr>
            <p:cNvPr id="155" name="richard dawkins 4.jpg"/>
            <p:cNvPicPr/>
            <p:nvPr/>
          </p:nvPicPr>
          <p:blipFill>
            <a:blip r:embed="rId2">
              <a:extLst/>
            </a:blip>
            <a:srcRect l="11417" r="11490"/>
            <a:stretch>
              <a:fillRect/>
            </a:stretch>
          </p:blipFill>
          <p:spPr>
            <a:xfrm>
              <a:off x="0" y="0"/>
              <a:ext cx="4597176" cy="5963194"/>
            </a:xfrm>
            <a:prstGeom prst="rect">
              <a:avLst/>
            </a:prstGeom>
            <a:ln>
              <a:noFill/>
            </a:ln>
            <a:effectLst/>
          </p:spPr>
        </p:pic>
        <p:pic>
          <p:nvPicPr>
            <p:cNvPr id="154" name="Picture 153"/>
            <p:cNvPicPr/>
            <p:nvPr/>
          </p:nvPicPr>
          <p:blipFill>
            <a:blip r:embed="rId3">
              <a:extLst/>
            </a:blip>
            <a:stretch>
              <a:fillRect/>
            </a:stretch>
          </p:blipFill>
          <p:spPr>
            <a:xfrm>
              <a:off x="-266700" y="-127000"/>
              <a:ext cx="4965476" cy="6217194"/>
            </a:xfrm>
            <a:prstGeom prst="rect">
              <a:avLst/>
            </a:prstGeom>
            <a:effectLst/>
          </p:spPr>
        </p:pic>
      </p:grpSp>
    </p:spTree>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Shape 158"/>
          <p:cNvSpPr>
            <a:spLocks noGrp="1"/>
          </p:cNvSpPr>
          <p:nvPr>
            <p:ph type="body" idx="1"/>
          </p:nvPr>
        </p:nvSpPr>
        <p:spPr>
          <a:xfrm>
            <a:off x="431800" y="5851855"/>
            <a:ext cx="5867400" cy="3283679"/>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“Man is the result of a purposeless process” (George Gaylord Simpson, The Meaning of Evolution).</a:t>
            </a:r>
          </a:p>
        </p:txBody>
      </p:sp>
      <p:grpSp>
        <p:nvGrpSpPr>
          <p:cNvPr id="161" name="Group 161"/>
          <p:cNvGrpSpPr/>
          <p:nvPr/>
        </p:nvGrpSpPr>
        <p:grpSpPr>
          <a:xfrm>
            <a:off x="6560753" y="901700"/>
            <a:ext cx="5821747" cy="7327900"/>
            <a:chOff x="-266700" y="-127000"/>
            <a:chExt cx="5821746" cy="7327900"/>
          </a:xfrm>
        </p:grpSpPr>
        <p:pic>
          <p:nvPicPr>
            <p:cNvPr id="160" name="l_062_02_l.png"/>
            <p:cNvPicPr/>
            <p:nvPr/>
          </p:nvPicPr>
          <p:blipFill>
            <a:blip r:embed="rId2">
              <a:extLst/>
            </a:blip>
            <a:srcRect l="11417" r="11490"/>
            <a:stretch>
              <a:fillRect/>
            </a:stretch>
          </p:blipFill>
          <p:spPr>
            <a:xfrm>
              <a:off x="0" y="0"/>
              <a:ext cx="5453447" cy="7073900"/>
            </a:xfrm>
            <a:prstGeom prst="rect">
              <a:avLst/>
            </a:prstGeom>
            <a:ln>
              <a:noFill/>
            </a:ln>
            <a:effectLst/>
          </p:spPr>
        </p:pic>
        <p:pic>
          <p:nvPicPr>
            <p:cNvPr id="159" name="Picture 158"/>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Shape 163"/>
          <p:cNvSpPr>
            <a:spLocks noGrp="1"/>
          </p:cNvSpPr>
          <p:nvPr>
            <p:ph type="body" idx="1"/>
          </p:nvPr>
        </p:nvSpPr>
        <p:spPr>
          <a:xfrm>
            <a:off x="516466" y="6197600"/>
            <a:ext cx="5867401" cy="22352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“Human beings arose as an accident” (Stephen Jay Gould, 60 Minutes, 1984).</a:t>
            </a:r>
          </a:p>
        </p:txBody>
      </p:sp>
      <p:grpSp>
        <p:nvGrpSpPr>
          <p:cNvPr id="166" name="Group 166"/>
          <p:cNvGrpSpPr/>
          <p:nvPr/>
        </p:nvGrpSpPr>
        <p:grpSpPr>
          <a:xfrm>
            <a:off x="6560753" y="901700"/>
            <a:ext cx="5821747" cy="7327900"/>
            <a:chOff x="-266700" y="-127000"/>
            <a:chExt cx="5821746" cy="7327900"/>
          </a:xfrm>
        </p:grpSpPr>
        <p:pic>
          <p:nvPicPr>
            <p:cNvPr id="165" name="pasted-image.png"/>
            <p:cNvPicPr/>
            <p:nvPr/>
          </p:nvPicPr>
          <p:blipFill>
            <a:blip r:embed="rId2">
              <a:extLst/>
            </a:blip>
            <a:srcRect t="4437" b="4437"/>
            <a:stretch>
              <a:fillRect/>
            </a:stretch>
          </p:blipFill>
          <p:spPr>
            <a:xfrm>
              <a:off x="0" y="0"/>
              <a:ext cx="5453447" cy="7073900"/>
            </a:xfrm>
            <a:prstGeom prst="rect">
              <a:avLst/>
            </a:prstGeom>
            <a:ln>
              <a:noFill/>
            </a:ln>
            <a:effectLst/>
          </p:spPr>
        </p:pic>
        <p:pic>
          <p:nvPicPr>
            <p:cNvPr id="164" name="Picture 163"/>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Shape 168"/>
          <p:cNvSpPr/>
          <p:nvPr/>
        </p:nvSpPr>
        <p:spPr>
          <a:xfrm>
            <a:off x="774700" y="450850"/>
            <a:ext cx="4279900" cy="1866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lnSpc>
                <a:spcPct val="110000"/>
              </a:lnSpc>
              <a:defRPr sz="6000" cap="none">
                <a:solidFill>
                  <a:srgbClr val="000000"/>
                </a:solidFill>
                <a:latin typeface="Georgia"/>
                <a:ea typeface="Georgia"/>
                <a:cs typeface="Georgia"/>
                <a:sym typeface="Georgia"/>
              </a:defRPr>
            </a:lvl1pPr>
          </a:lstStyle>
          <a:p>
            <a:pPr lvl="0">
              <a:defRPr sz="1800"/>
            </a:pPr>
            <a:r>
              <a:rPr sz="6000"/>
              <a:t>Natural Selection</a:t>
            </a:r>
          </a:p>
        </p:txBody>
      </p:sp>
      <p:pic>
        <p:nvPicPr>
          <p:cNvPr id="169" name="Picture 168"/>
          <p:cNvPicPr/>
          <p:nvPr/>
        </p:nvPicPr>
        <p:blipFill>
          <a:blip r:embed="rId2">
            <a:extLst/>
          </a:blip>
          <a:stretch>
            <a:fillRect/>
          </a:stretch>
        </p:blipFill>
        <p:spPr>
          <a:xfrm>
            <a:off x="7757798" y="1117600"/>
            <a:ext cx="4575804" cy="6247902"/>
          </a:xfrm>
          <a:prstGeom prst="rect">
            <a:avLst/>
          </a:prstGeom>
        </p:spPr>
      </p:pic>
      <p:sp>
        <p:nvSpPr>
          <p:cNvPr id="170" name="Shape 170"/>
          <p:cNvSpPr>
            <a:spLocks noGrp="1"/>
          </p:cNvSpPr>
          <p:nvPr>
            <p:ph type="body" idx="1"/>
          </p:nvPr>
        </p:nvSpPr>
        <p:spPr>
          <a:xfrm>
            <a:off x="772536" y="2678895"/>
            <a:ext cx="6354328" cy="7166133"/>
          </a:xfrm>
          <a:prstGeom prst="rect">
            <a:avLst/>
          </a:prstGeom>
        </p:spPr>
        <p:txBody>
          <a:bodyPr anchor="t"/>
          <a:lstStyle/>
          <a:p>
            <a:pPr lvl="0" defTabSz="584200">
              <a:lnSpc>
                <a:spcPct val="110000"/>
              </a:lnSpc>
              <a:tabLst/>
              <a:defRPr sz="1800">
                <a:solidFill>
                  <a:srgbClr val="000000"/>
                </a:solidFill>
              </a:defRPr>
            </a:pPr>
            <a:r>
              <a:rPr sz="3400" spc="-44">
                <a:latin typeface="Georgia"/>
                <a:ea typeface="Georgia"/>
                <a:cs typeface="Georgia"/>
                <a:sym typeface="Georgia"/>
              </a:rPr>
              <a:t>1. Natural selection can only explain minor variations.</a:t>
            </a:r>
          </a:p>
          <a:p>
            <a:pPr lvl="0" defTabSz="584200">
              <a:lnSpc>
                <a:spcPct val="120000"/>
              </a:lnSpc>
              <a:tabLst/>
              <a:defRPr sz="1800">
                <a:solidFill>
                  <a:srgbClr val="000000"/>
                </a:solidFill>
              </a:defRPr>
            </a:pPr>
            <a:endParaRPr sz="3400" spc="-44">
              <a:latin typeface="Georgia"/>
              <a:ea typeface="Georgia"/>
              <a:cs typeface="Georgia"/>
              <a:sym typeface="Georgia"/>
            </a:endParaRPr>
          </a:p>
          <a:p>
            <a:pPr lvl="0" defTabSz="584200">
              <a:lnSpc>
                <a:spcPct val="110000"/>
              </a:lnSpc>
              <a:tabLst/>
              <a:defRPr sz="1800">
                <a:solidFill>
                  <a:srgbClr val="000000"/>
                </a:solidFill>
              </a:defRPr>
            </a:pPr>
            <a:r>
              <a:rPr sz="3400" spc="-44">
                <a:latin typeface="Georgia"/>
                <a:ea typeface="Georgia"/>
                <a:cs typeface="Georgia"/>
                <a:sym typeface="Georgia"/>
              </a:rPr>
              <a:t>2. Natural selection cannot build because it cannot change the DNA.</a:t>
            </a:r>
          </a:p>
          <a:p>
            <a:pPr lvl="0" defTabSz="584200">
              <a:lnSpc>
                <a:spcPct val="120000"/>
              </a:lnSpc>
              <a:tabLst/>
              <a:defRPr sz="1800">
                <a:solidFill>
                  <a:srgbClr val="000000"/>
                </a:solidFill>
              </a:defRPr>
            </a:pPr>
            <a:endParaRPr sz="3400" spc="-44">
              <a:latin typeface="Georgia"/>
              <a:ea typeface="Georgia"/>
              <a:cs typeface="Georgia"/>
              <a:sym typeface="Georgia"/>
            </a:endParaRPr>
          </a:p>
          <a:p>
            <a:pPr lvl="0" defTabSz="584200">
              <a:lnSpc>
                <a:spcPct val="110000"/>
              </a:lnSpc>
              <a:tabLst/>
              <a:defRPr sz="1800">
                <a:solidFill>
                  <a:srgbClr val="000000"/>
                </a:solidFill>
              </a:defRPr>
            </a:pPr>
            <a:r>
              <a:rPr sz="3400" spc="-44">
                <a:latin typeface="Georgia"/>
                <a:ea typeface="Georgia"/>
                <a:cs typeface="Georgia"/>
                <a:sym typeface="Georgia"/>
              </a:rPr>
              <a:t>3. Natural selection would not select something that would not benefit the creature’s immediate survival.</a:t>
            </a:r>
          </a:p>
        </p:txBody>
      </p:sp>
    </p:spTree>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Shape 172"/>
          <p:cNvSpPr/>
          <p:nvPr/>
        </p:nvSpPr>
        <p:spPr>
          <a:xfrm>
            <a:off x="774700" y="615950"/>
            <a:ext cx="4279900" cy="20193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lnSpc>
                <a:spcPct val="110000"/>
              </a:lnSpc>
              <a:defRPr sz="6000" cap="none">
                <a:solidFill>
                  <a:srgbClr val="000000"/>
                </a:solidFill>
                <a:latin typeface="Georgia"/>
                <a:ea typeface="Georgia"/>
                <a:cs typeface="Georgia"/>
                <a:sym typeface="Georgia"/>
              </a:defRPr>
            </a:lvl1pPr>
          </a:lstStyle>
          <a:p>
            <a:pPr lvl="0">
              <a:defRPr sz="1800"/>
            </a:pPr>
            <a:r>
              <a:rPr sz="6000"/>
              <a:t>Natural Selection</a:t>
            </a:r>
          </a:p>
        </p:txBody>
      </p:sp>
      <p:pic>
        <p:nvPicPr>
          <p:cNvPr id="173" name="Picture 172"/>
          <p:cNvPicPr/>
          <p:nvPr/>
        </p:nvPicPr>
        <p:blipFill>
          <a:blip r:embed="rId2">
            <a:extLst/>
          </a:blip>
          <a:stretch>
            <a:fillRect/>
          </a:stretch>
        </p:blipFill>
        <p:spPr>
          <a:xfrm>
            <a:off x="7757798" y="1117600"/>
            <a:ext cx="4575804" cy="6247902"/>
          </a:xfrm>
          <a:prstGeom prst="rect">
            <a:avLst/>
          </a:prstGeom>
        </p:spPr>
      </p:pic>
      <p:sp>
        <p:nvSpPr>
          <p:cNvPr id="174" name="Shape 174"/>
          <p:cNvSpPr>
            <a:spLocks noGrp="1"/>
          </p:cNvSpPr>
          <p:nvPr>
            <p:ph type="body" idx="1"/>
          </p:nvPr>
        </p:nvSpPr>
        <p:spPr>
          <a:xfrm>
            <a:off x="772536" y="2920195"/>
            <a:ext cx="6354328" cy="7166133"/>
          </a:xfrm>
          <a:prstGeom prst="rect">
            <a:avLst/>
          </a:prstGeom>
        </p:spPr>
        <p:txBody>
          <a:bodyPr anchor="t"/>
          <a:lstStyle>
            <a:lvl1pPr defTabSz="584200">
              <a:lnSpc>
                <a:spcPct val="110000"/>
              </a:lnSpc>
              <a:tabLst/>
              <a:defRPr sz="3400" spc="-44">
                <a:solidFill>
                  <a:srgbClr val="000000"/>
                </a:solidFill>
                <a:latin typeface="Georgia"/>
                <a:ea typeface="Georgia"/>
                <a:cs typeface="Georgia"/>
                <a:sym typeface="Georgia"/>
              </a:defRPr>
            </a:lvl1pPr>
          </a:lstStyle>
          <a:p>
            <a:pPr lvl="0">
              <a:defRPr sz="1800" spc="0"/>
            </a:pPr>
            <a:r>
              <a:rPr sz="3400" spc="-44"/>
              <a:t>4. Natural selection requires competition for “survival of the fittest,” but nature shows more symbiosis than fighting.</a:t>
            </a:r>
          </a:p>
        </p:txBody>
      </p:sp>
    </p:spTree>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 name="Shape 176"/>
          <p:cNvSpPr>
            <a:spLocks noGrp="1"/>
          </p:cNvSpPr>
          <p:nvPr>
            <p:ph type="title"/>
          </p:nvPr>
        </p:nvSpPr>
        <p:spPr>
          <a:xfrm>
            <a:off x="760412" y="393700"/>
            <a:ext cx="5616576" cy="3489524"/>
          </a:xfrm>
          <a:prstGeom prst="rect">
            <a:avLst/>
          </a:prstGeom>
        </p:spPr>
        <p:txBody>
          <a:bodyPr>
            <a:normAutofit/>
          </a:bodyPr>
          <a:lstStyle>
            <a:lvl1pPr algn="l">
              <a:lnSpc>
                <a:spcPct val="110000"/>
              </a:lnSpc>
              <a:defRPr sz="5000" spc="-66">
                <a:latin typeface="Georgia"/>
                <a:ea typeface="Georgia"/>
                <a:cs typeface="Georgia"/>
                <a:sym typeface="Georgia"/>
              </a:defRPr>
            </a:lvl1pPr>
          </a:lstStyle>
          <a:p>
            <a:pPr lvl="0">
              <a:defRPr sz="1800" spc="0">
                <a:solidFill>
                  <a:srgbClr val="000000"/>
                </a:solidFill>
              </a:defRPr>
            </a:pPr>
            <a:r>
              <a:rPr sz="5000" spc="-66">
                <a:solidFill>
                  <a:srgbClr val="E5E5E5"/>
                </a:solidFill>
              </a:rPr>
              <a:t>1. Natural selection can only explain minor variations.</a:t>
            </a:r>
          </a:p>
        </p:txBody>
      </p:sp>
      <p:pic>
        <p:nvPicPr>
          <p:cNvPr id="177" name="Picture 176"/>
          <p:cNvPicPr/>
          <p:nvPr/>
        </p:nvPicPr>
        <p:blipFill>
          <a:blip r:embed="rId2">
            <a:extLst/>
          </a:blip>
          <a:stretch>
            <a:fillRect/>
          </a:stretch>
        </p:blipFill>
        <p:spPr>
          <a:xfrm>
            <a:off x="6868104" y="1270000"/>
            <a:ext cx="5285796" cy="7200900"/>
          </a:xfrm>
          <a:prstGeom prst="rect">
            <a:avLst/>
          </a:prstGeom>
        </p:spPr>
      </p:pic>
    </p:spTree>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Shape 179"/>
          <p:cNvSpPr>
            <a:spLocks noGrp="1"/>
          </p:cNvSpPr>
          <p:nvPr>
            <p:ph type="body" idx="1"/>
          </p:nvPr>
        </p:nvSpPr>
        <p:spPr>
          <a:xfrm>
            <a:off x="355600" y="5780583"/>
            <a:ext cx="5867400" cy="3896817"/>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Evolutionists have never proven that natural selection is a mechanism for the evolution of creatures.</a:t>
            </a:r>
          </a:p>
        </p:txBody>
      </p:sp>
      <p:grpSp>
        <p:nvGrpSpPr>
          <p:cNvPr id="182" name="Group 182"/>
          <p:cNvGrpSpPr/>
          <p:nvPr/>
        </p:nvGrpSpPr>
        <p:grpSpPr>
          <a:xfrm>
            <a:off x="6560753" y="901700"/>
            <a:ext cx="5821747" cy="7327900"/>
            <a:chOff x="-266700" y="-127000"/>
            <a:chExt cx="5821746" cy="7327900"/>
          </a:xfrm>
        </p:grpSpPr>
        <p:pic>
          <p:nvPicPr>
            <p:cNvPr id="181" name="british museum natural history 18.jpg"/>
            <p:cNvPicPr/>
            <p:nvPr/>
          </p:nvPicPr>
          <p:blipFill>
            <a:blip r:embed="rId2">
              <a:extLst/>
            </a:blip>
            <a:srcRect l="24324" r="24372"/>
            <a:stretch>
              <a:fillRect/>
            </a:stretch>
          </p:blipFill>
          <p:spPr>
            <a:xfrm>
              <a:off x="0" y="0"/>
              <a:ext cx="5453447" cy="7073900"/>
            </a:xfrm>
            <a:prstGeom prst="rect">
              <a:avLst/>
            </a:prstGeom>
            <a:ln>
              <a:noFill/>
            </a:ln>
            <a:effectLst/>
          </p:spPr>
        </p:pic>
        <p:pic>
          <p:nvPicPr>
            <p:cNvPr id="180" name="Picture 179"/>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Shape 184"/>
          <p:cNvSpPr>
            <a:spLocks noGrp="1"/>
          </p:cNvSpPr>
          <p:nvPr>
            <p:ph type="body" idx="1"/>
          </p:nvPr>
        </p:nvSpPr>
        <p:spPr>
          <a:xfrm>
            <a:off x="423333" y="4514105"/>
            <a:ext cx="5867401" cy="448459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Darwin’s book was titled On the Origin of Species, but he did not give any evidence of how species originate. He only gave evidence for small changes.</a:t>
            </a:r>
          </a:p>
        </p:txBody>
      </p:sp>
      <p:grpSp>
        <p:nvGrpSpPr>
          <p:cNvPr id="187" name="Group 187"/>
          <p:cNvGrpSpPr/>
          <p:nvPr/>
        </p:nvGrpSpPr>
        <p:grpSpPr>
          <a:xfrm>
            <a:off x="6560753" y="901700"/>
            <a:ext cx="5821747" cy="7327900"/>
            <a:chOff x="-266700" y="-127000"/>
            <a:chExt cx="5821746" cy="7327900"/>
          </a:xfrm>
        </p:grpSpPr>
        <p:pic>
          <p:nvPicPr>
            <p:cNvPr id="186" name="darwin - origin of species.jpg"/>
            <p:cNvPicPr/>
            <p:nvPr/>
          </p:nvPicPr>
          <p:blipFill>
            <a:blip r:embed="rId2">
              <a:extLst/>
            </a:blip>
            <a:srcRect l="137" r="242"/>
            <a:stretch>
              <a:fillRect/>
            </a:stretch>
          </p:blipFill>
          <p:spPr>
            <a:xfrm>
              <a:off x="0" y="0"/>
              <a:ext cx="5453447" cy="7073900"/>
            </a:xfrm>
            <a:prstGeom prst="rect">
              <a:avLst/>
            </a:prstGeom>
            <a:ln>
              <a:noFill/>
            </a:ln>
            <a:effectLst/>
          </p:spPr>
        </p:pic>
        <p:pic>
          <p:nvPicPr>
            <p:cNvPr id="185" name="Picture 184"/>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Shape 66"/>
          <p:cNvSpPr>
            <a:spLocks noGrp="1"/>
          </p:cNvSpPr>
          <p:nvPr>
            <p:ph type="title"/>
          </p:nvPr>
        </p:nvSpPr>
        <p:spPr>
          <a:xfrm>
            <a:off x="641350" y="7188200"/>
            <a:ext cx="11722100" cy="1554891"/>
          </a:xfrm>
          <a:prstGeom prst="rect">
            <a:avLst/>
          </a:prstGeom>
        </p:spPr>
        <p:txBody>
          <a:bodyPr/>
          <a:lstStyle/>
          <a:p>
            <a:pPr lvl="0">
              <a:defRPr sz="1800" spc="0">
                <a:solidFill>
                  <a:srgbClr val="000000"/>
                </a:solidFill>
              </a:defRPr>
            </a:pPr>
            <a:r>
              <a:rPr sz="9500" spc="-125">
                <a:solidFill>
                  <a:srgbClr val="E5E5E5"/>
                </a:solidFill>
                <a:latin typeface="Arial"/>
                <a:ea typeface="Arial"/>
                <a:cs typeface="Arial"/>
                <a:sym typeface="Arial"/>
              </a:rPr>
              <a:t>Evolution </a:t>
            </a:r>
            <a:r>
              <a:rPr sz="5800" spc="-76">
                <a:solidFill>
                  <a:srgbClr val="E5E5E5"/>
                </a:solidFill>
                <a:latin typeface="Arial"/>
                <a:ea typeface="Arial"/>
                <a:cs typeface="Arial"/>
                <a:sym typeface="Arial"/>
              </a:rPr>
              <a:t>and</a:t>
            </a:r>
            <a:r>
              <a:rPr sz="9500" spc="-125">
                <a:solidFill>
                  <a:srgbClr val="E5E5E5"/>
                </a:solidFill>
                <a:latin typeface="Arial"/>
                <a:ea typeface="Arial"/>
                <a:cs typeface="Arial"/>
                <a:sym typeface="Arial"/>
              </a:rPr>
              <a:t> Science</a:t>
            </a:r>
          </a:p>
        </p:txBody>
      </p:sp>
      <p:grpSp>
        <p:nvGrpSpPr>
          <p:cNvPr id="69" name="Group 69"/>
          <p:cNvGrpSpPr/>
          <p:nvPr/>
        </p:nvGrpSpPr>
        <p:grpSpPr>
          <a:xfrm>
            <a:off x="2335217" y="444418"/>
            <a:ext cx="8334366" cy="6070764"/>
            <a:chOff x="-266699" y="-127000"/>
            <a:chExt cx="8334365" cy="6070762"/>
          </a:xfrm>
        </p:grpSpPr>
        <p:pic>
          <p:nvPicPr>
            <p:cNvPr id="68" name="chicago field museum 33.jpg"/>
            <p:cNvPicPr/>
            <p:nvPr/>
          </p:nvPicPr>
          <p:blipFill>
            <a:blip r:embed="rId2">
              <a:extLst/>
            </a:blip>
            <a:srcRect l="4458" r="4458"/>
            <a:stretch>
              <a:fillRect/>
            </a:stretch>
          </p:blipFill>
          <p:spPr>
            <a:xfrm>
              <a:off x="0" y="0"/>
              <a:ext cx="7966066" cy="5816763"/>
            </a:xfrm>
            <a:prstGeom prst="rect">
              <a:avLst/>
            </a:prstGeom>
            <a:ln>
              <a:noFill/>
            </a:ln>
            <a:effectLst/>
          </p:spPr>
        </p:pic>
        <p:pic>
          <p:nvPicPr>
            <p:cNvPr id="67" name="Picture 66"/>
            <p:cNvPicPr/>
            <p:nvPr/>
          </p:nvPicPr>
          <p:blipFill>
            <a:blip r:embed="rId3">
              <a:extLst/>
            </a:blip>
            <a:stretch>
              <a:fillRect/>
            </a:stretch>
          </p:blipFill>
          <p:spPr>
            <a:xfrm>
              <a:off x="-266700" y="-127000"/>
              <a:ext cx="8334366" cy="6070763"/>
            </a:xfrm>
            <a:prstGeom prst="rect">
              <a:avLst/>
            </a:prstGeom>
            <a:effectLst/>
          </p:spPr>
        </p:pic>
      </p:gr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1" nodeType="afterEffect">
                                  <p:stCondLst>
                                    <p:cond delay="0"/>
                                  </p:stCondLst>
                                  <p:iterate>
                                    <p:tmAbs val="0"/>
                                  </p:iterate>
                                  <p:childTnLst>
                                    <p:set>
                                      <p:cBhvr>
                                        <p:cTn id="6" fill="hold"/>
                                        <p:tgtEl>
                                          <p:spTgt spid="69"/>
                                        </p:tgtEl>
                                        <p:attrNameLst>
                                          <p:attrName>style.visibility</p:attrName>
                                        </p:attrNameLst>
                                      </p:cBhvr>
                                      <p:to>
                                        <p:strVal val="visible"/>
                                      </p:to>
                                    </p:set>
                                    <p:anim calcmode="lin" valueType="num">
                                      <p:cBhvr>
                                        <p:cTn id="7" dur="1250" fill="hold"/>
                                        <p:tgtEl>
                                          <p:spTgt spid="69"/>
                                        </p:tgtEl>
                                        <p:attrNameLst>
                                          <p:attrName>ppt_w</p:attrName>
                                        </p:attrNameLst>
                                      </p:cBhvr>
                                      <p:tavLst>
                                        <p:tav tm="0">
                                          <p:val>
                                            <p:fltVal val="0"/>
                                          </p:val>
                                        </p:tav>
                                        <p:tav tm="100000">
                                          <p:val>
                                            <p:strVal val="#ppt_w"/>
                                          </p:val>
                                        </p:tav>
                                      </p:tavLst>
                                    </p:anim>
                                    <p:anim calcmode="lin" valueType="num">
                                      <p:cBhvr>
                                        <p:cTn id="8" dur="1250" fill="hold"/>
                                        <p:tgtEl>
                                          <p:spTgt spid="6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1" animBg="1" advAuto="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 name="Shape 189"/>
          <p:cNvSpPr>
            <a:spLocks noGrp="1"/>
          </p:cNvSpPr>
          <p:nvPr>
            <p:ph type="body" idx="1"/>
          </p:nvPr>
        </p:nvSpPr>
        <p:spPr>
          <a:xfrm>
            <a:off x="457200" y="7113686"/>
            <a:ext cx="5867400" cy="1711624"/>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finch is still a finch!</a:t>
            </a:r>
          </a:p>
        </p:txBody>
      </p:sp>
      <p:grpSp>
        <p:nvGrpSpPr>
          <p:cNvPr id="192" name="Group 192"/>
          <p:cNvGrpSpPr/>
          <p:nvPr/>
        </p:nvGrpSpPr>
        <p:grpSpPr>
          <a:xfrm>
            <a:off x="6560753" y="901700"/>
            <a:ext cx="5821747" cy="7327900"/>
            <a:chOff x="-271846" y="-127000"/>
            <a:chExt cx="5821746" cy="7327900"/>
          </a:xfrm>
        </p:grpSpPr>
        <p:pic>
          <p:nvPicPr>
            <p:cNvPr id="191" name="Galapagos_finch_01 - Version 2.jpg"/>
            <p:cNvPicPr/>
            <p:nvPr/>
          </p:nvPicPr>
          <p:blipFill>
            <a:blip r:embed="rId2">
              <a:extLst/>
            </a:blip>
            <a:srcRect t="2055" r="94" b="9870"/>
            <a:stretch>
              <a:fillRect/>
            </a:stretch>
          </p:blipFill>
          <p:spPr>
            <a:xfrm>
              <a:off x="0" y="0"/>
              <a:ext cx="5448300" cy="7073900"/>
            </a:xfrm>
            <a:prstGeom prst="rect">
              <a:avLst/>
            </a:prstGeom>
            <a:ln>
              <a:noFill/>
            </a:ln>
            <a:effectLst/>
          </p:spPr>
        </p:pic>
        <p:pic>
          <p:nvPicPr>
            <p:cNvPr id="190" name="Picture 189"/>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Shape 194"/>
          <p:cNvSpPr>
            <a:spLocks noGrp="1"/>
          </p:cNvSpPr>
          <p:nvPr>
            <p:ph type="body" idx="1"/>
          </p:nvPr>
        </p:nvSpPr>
        <p:spPr>
          <a:xfrm>
            <a:off x="482600" y="5664200"/>
            <a:ext cx="5867400" cy="34544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Consider the example of the apple maggot from the website of the British Natural History Museum.</a:t>
            </a:r>
          </a:p>
        </p:txBody>
      </p:sp>
      <p:grpSp>
        <p:nvGrpSpPr>
          <p:cNvPr id="197" name="Group 197"/>
          <p:cNvGrpSpPr/>
          <p:nvPr/>
        </p:nvGrpSpPr>
        <p:grpSpPr>
          <a:xfrm>
            <a:off x="6560753" y="901700"/>
            <a:ext cx="5821747" cy="7327900"/>
            <a:chOff x="-266700" y="-127000"/>
            <a:chExt cx="5821746" cy="7327900"/>
          </a:xfrm>
        </p:grpSpPr>
        <p:pic>
          <p:nvPicPr>
            <p:cNvPr id="196" name="british museum natural history 331.jpg"/>
            <p:cNvPicPr/>
            <p:nvPr/>
          </p:nvPicPr>
          <p:blipFill>
            <a:blip r:embed="rId2">
              <a:extLst/>
            </a:blip>
            <a:srcRect l="24262" r="24311"/>
            <a:stretch>
              <a:fillRect/>
            </a:stretch>
          </p:blipFill>
          <p:spPr>
            <a:xfrm>
              <a:off x="0" y="0"/>
              <a:ext cx="5453447" cy="7073900"/>
            </a:xfrm>
            <a:prstGeom prst="rect">
              <a:avLst/>
            </a:prstGeom>
            <a:ln>
              <a:noFill/>
            </a:ln>
            <a:effectLst/>
          </p:spPr>
        </p:pic>
        <p:pic>
          <p:nvPicPr>
            <p:cNvPr id="195" name="Picture 194"/>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 name="Shape 199"/>
          <p:cNvSpPr>
            <a:spLocks noGrp="1"/>
          </p:cNvSpPr>
          <p:nvPr>
            <p:ph type="body" idx="1"/>
          </p:nvPr>
        </p:nvSpPr>
        <p:spPr>
          <a:xfrm>
            <a:off x="635000" y="3454400"/>
            <a:ext cx="5867400" cy="59690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“One example of evolution is that of the apple maggot. Apple maggots eat apples, but this has not always been true. They used to feed on a plant called hawthorn and were called hawthorn maggots.”</a:t>
            </a:r>
          </a:p>
        </p:txBody>
      </p:sp>
      <p:grpSp>
        <p:nvGrpSpPr>
          <p:cNvPr id="202" name="Group 202"/>
          <p:cNvGrpSpPr/>
          <p:nvPr/>
        </p:nvGrpSpPr>
        <p:grpSpPr>
          <a:xfrm>
            <a:off x="6560753" y="901700"/>
            <a:ext cx="5821747" cy="7327900"/>
            <a:chOff x="-266700" y="-127000"/>
            <a:chExt cx="5821746" cy="7327900"/>
          </a:xfrm>
        </p:grpSpPr>
        <p:pic>
          <p:nvPicPr>
            <p:cNvPr id="201" name="control-apple-maggots-800x800.png"/>
            <p:cNvPicPr/>
            <p:nvPr/>
          </p:nvPicPr>
          <p:blipFill>
            <a:blip r:embed="rId2">
              <a:extLst/>
            </a:blip>
            <a:srcRect l="12392" r="12228"/>
            <a:stretch>
              <a:fillRect/>
            </a:stretch>
          </p:blipFill>
          <p:spPr>
            <a:xfrm>
              <a:off x="0" y="0"/>
              <a:ext cx="5453447" cy="7073900"/>
            </a:xfrm>
            <a:prstGeom prst="rect">
              <a:avLst/>
            </a:prstGeom>
            <a:ln>
              <a:noFill/>
            </a:ln>
            <a:effectLst/>
          </p:spPr>
        </p:pic>
        <p:pic>
          <p:nvPicPr>
            <p:cNvPr id="200" name="Picture 199"/>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Shape 204"/>
          <p:cNvSpPr>
            <a:spLocks noGrp="1"/>
          </p:cNvSpPr>
          <p:nvPr>
            <p:ph type="body" idx="1"/>
          </p:nvPr>
        </p:nvSpPr>
        <p:spPr>
          <a:xfrm>
            <a:off x="457200" y="3886200"/>
            <a:ext cx="5867400" cy="51054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“But in the 1700s when apples were introduced to North America some hawthorn maggots started to feed on apples. Nearly identical as adult flies, the apple maggot evolved from hawthorn maggots.”</a:t>
            </a:r>
          </a:p>
        </p:txBody>
      </p:sp>
      <p:grpSp>
        <p:nvGrpSpPr>
          <p:cNvPr id="207" name="Group 207"/>
          <p:cNvGrpSpPr/>
          <p:nvPr/>
        </p:nvGrpSpPr>
        <p:grpSpPr>
          <a:xfrm>
            <a:off x="6560753" y="901700"/>
            <a:ext cx="5821747" cy="7327900"/>
            <a:chOff x="-266700" y="-127000"/>
            <a:chExt cx="5821746" cy="7327900"/>
          </a:xfrm>
        </p:grpSpPr>
        <p:pic>
          <p:nvPicPr>
            <p:cNvPr id="206" name="control-apple-maggots-800x800.png"/>
            <p:cNvPicPr/>
            <p:nvPr/>
          </p:nvPicPr>
          <p:blipFill>
            <a:blip r:embed="rId2">
              <a:extLst/>
            </a:blip>
            <a:srcRect l="12392" r="12228"/>
            <a:stretch>
              <a:fillRect/>
            </a:stretch>
          </p:blipFill>
          <p:spPr>
            <a:xfrm>
              <a:off x="0" y="0"/>
              <a:ext cx="5453447" cy="7073900"/>
            </a:xfrm>
            <a:prstGeom prst="rect">
              <a:avLst/>
            </a:prstGeom>
            <a:ln>
              <a:noFill/>
            </a:ln>
            <a:effectLst/>
          </p:spPr>
        </p:pic>
        <p:pic>
          <p:nvPicPr>
            <p:cNvPr id="205" name="Picture 204"/>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 name="Shape 209"/>
          <p:cNvSpPr>
            <a:spLocks noGrp="1"/>
          </p:cNvSpPr>
          <p:nvPr>
            <p:ph type="body" idx="1"/>
          </p:nvPr>
        </p:nvSpPr>
        <p:spPr>
          <a:xfrm>
            <a:off x="635000" y="6781800"/>
            <a:ext cx="5867400" cy="26924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shift in diet separated the maggots into two groups.”</a:t>
            </a:r>
          </a:p>
        </p:txBody>
      </p:sp>
      <p:grpSp>
        <p:nvGrpSpPr>
          <p:cNvPr id="212" name="Group 212"/>
          <p:cNvGrpSpPr/>
          <p:nvPr/>
        </p:nvGrpSpPr>
        <p:grpSpPr>
          <a:xfrm>
            <a:off x="6560753" y="901700"/>
            <a:ext cx="5821747" cy="7327900"/>
            <a:chOff x="-266700" y="-127000"/>
            <a:chExt cx="5821746" cy="7327900"/>
          </a:xfrm>
        </p:grpSpPr>
        <p:pic>
          <p:nvPicPr>
            <p:cNvPr id="211" name="control-apple-maggots-800x800.png"/>
            <p:cNvPicPr/>
            <p:nvPr/>
          </p:nvPicPr>
          <p:blipFill>
            <a:blip r:embed="rId2">
              <a:extLst/>
            </a:blip>
            <a:srcRect l="12392" r="12228"/>
            <a:stretch>
              <a:fillRect/>
            </a:stretch>
          </p:blipFill>
          <p:spPr>
            <a:xfrm>
              <a:off x="0" y="0"/>
              <a:ext cx="5453447" cy="7073900"/>
            </a:xfrm>
            <a:prstGeom prst="rect">
              <a:avLst/>
            </a:prstGeom>
            <a:ln>
              <a:noFill/>
            </a:ln>
            <a:effectLst/>
          </p:spPr>
        </p:pic>
        <p:pic>
          <p:nvPicPr>
            <p:cNvPr id="210" name="Picture 209"/>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 name="Shape 214"/>
          <p:cNvSpPr>
            <a:spLocks noGrp="1"/>
          </p:cNvSpPr>
          <p:nvPr>
            <p:ph type="body" idx="1"/>
          </p:nvPr>
        </p:nvSpPr>
        <p:spPr>
          <a:xfrm>
            <a:off x="431800" y="4902200"/>
            <a:ext cx="5867400" cy="46990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fact is that the apple maggot is still a maggot. It still produces the same kind of fly as the hawthorn maggot. The only thing that has changed is its diet. </a:t>
            </a:r>
          </a:p>
        </p:txBody>
      </p:sp>
      <p:grpSp>
        <p:nvGrpSpPr>
          <p:cNvPr id="217" name="Group 217"/>
          <p:cNvGrpSpPr/>
          <p:nvPr/>
        </p:nvGrpSpPr>
        <p:grpSpPr>
          <a:xfrm>
            <a:off x="6560753" y="901700"/>
            <a:ext cx="5821747" cy="7327900"/>
            <a:chOff x="-266700" y="-127000"/>
            <a:chExt cx="5821746" cy="7327900"/>
          </a:xfrm>
        </p:grpSpPr>
        <p:pic>
          <p:nvPicPr>
            <p:cNvPr id="216" name="control-apple-maggots-800x800.png"/>
            <p:cNvPicPr/>
            <p:nvPr/>
          </p:nvPicPr>
          <p:blipFill>
            <a:blip r:embed="rId2">
              <a:extLst/>
            </a:blip>
            <a:srcRect l="12392" r="12228"/>
            <a:stretch>
              <a:fillRect/>
            </a:stretch>
          </p:blipFill>
          <p:spPr>
            <a:xfrm>
              <a:off x="0" y="0"/>
              <a:ext cx="5453447" cy="7073900"/>
            </a:xfrm>
            <a:prstGeom prst="rect">
              <a:avLst/>
            </a:prstGeom>
            <a:ln>
              <a:noFill/>
            </a:ln>
            <a:effectLst/>
          </p:spPr>
        </p:pic>
        <p:pic>
          <p:nvPicPr>
            <p:cNvPr id="215" name="Picture 214"/>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Shape 219"/>
          <p:cNvSpPr>
            <a:spLocks noGrp="1"/>
          </p:cNvSpPr>
          <p:nvPr>
            <p:ph type="body" idx="1"/>
          </p:nvPr>
        </p:nvSpPr>
        <p:spPr>
          <a:xfrm>
            <a:off x="482600" y="4419600"/>
            <a:ext cx="5867400" cy="46990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fact that this type of thing is offered as evidence of evolution by one of the world’s premier natural history museums demonstrates the bankruptcy of the theory.</a:t>
            </a:r>
          </a:p>
        </p:txBody>
      </p:sp>
      <p:grpSp>
        <p:nvGrpSpPr>
          <p:cNvPr id="222" name="Group 222"/>
          <p:cNvGrpSpPr/>
          <p:nvPr/>
        </p:nvGrpSpPr>
        <p:grpSpPr>
          <a:xfrm>
            <a:off x="6560753" y="901700"/>
            <a:ext cx="5821747" cy="7327900"/>
            <a:chOff x="-266700" y="-127000"/>
            <a:chExt cx="5821746" cy="7327900"/>
          </a:xfrm>
        </p:grpSpPr>
        <p:pic>
          <p:nvPicPr>
            <p:cNvPr id="221" name="british museum natural history 331.jpg"/>
            <p:cNvPicPr/>
            <p:nvPr/>
          </p:nvPicPr>
          <p:blipFill>
            <a:blip r:embed="rId2">
              <a:extLst/>
            </a:blip>
            <a:srcRect l="24262" r="24311"/>
            <a:stretch>
              <a:fillRect/>
            </a:stretch>
          </p:blipFill>
          <p:spPr>
            <a:xfrm>
              <a:off x="0" y="0"/>
              <a:ext cx="5453447" cy="7073900"/>
            </a:xfrm>
            <a:prstGeom prst="rect">
              <a:avLst/>
            </a:prstGeom>
            <a:ln>
              <a:noFill/>
            </a:ln>
            <a:effectLst/>
          </p:spPr>
        </p:pic>
        <p:pic>
          <p:nvPicPr>
            <p:cNvPr id="220" name="Picture 219"/>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6" name="Group 226"/>
          <p:cNvGrpSpPr/>
          <p:nvPr/>
        </p:nvGrpSpPr>
        <p:grpSpPr>
          <a:xfrm>
            <a:off x="6959600" y="1257300"/>
            <a:ext cx="5511800" cy="6925854"/>
            <a:chOff x="-266700" y="-127000"/>
            <a:chExt cx="5511800" cy="6925853"/>
          </a:xfrm>
        </p:grpSpPr>
        <p:pic>
          <p:nvPicPr>
            <p:cNvPr id="225" name="archaeopteryx 2.jpg"/>
            <p:cNvPicPr/>
            <p:nvPr/>
          </p:nvPicPr>
          <p:blipFill>
            <a:blip r:embed="rId2">
              <a:extLst/>
            </a:blip>
            <a:srcRect l="9187" r="28795"/>
            <a:stretch>
              <a:fillRect/>
            </a:stretch>
          </p:blipFill>
          <p:spPr>
            <a:xfrm>
              <a:off x="0" y="0"/>
              <a:ext cx="5143500" cy="6671854"/>
            </a:xfrm>
            <a:prstGeom prst="rect">
              <a:avLst/>
            </a:prstGeom>
            <a:ln>
              <a:noFill/>
            </a:ln>
            <a:effectLst/>
          </p:spPr>
        </p:pic>
        <p:pic>
          <p:nvPicPr>
            <p:cNvPr id="224" name="Picture 223"/>
            <p:cNvPicPr/>
            <p:nvPr/>
          </p:nvPicPr>
          <p:blipFill>
            <a:blip r:embed="rId3">
              <a:extLst/>
            </a:blip>
            <a:stretch>
              <a:fillRect/>
            </a:stretch>
          </p:blipFill>
          <p:spPr>
            <a:xfrm>
              <a:off x="-266700" y="-127000"/>
              <a:ext cx="5511800" cy="6925854"/>
            </a:xfrm>
            <a:prstGeom prst="rect">
              <a:avLst/>
            </a:prstGeom>
            <a:effectLst/>
          </p:spPr>
        </p:pic>
      </p:grpSp>
      <p:sp>
        <p:nvSpPr>
          <p:cNvPr id="227" name="Shape 227"/>
          <p:cNvSpPr>
            <a:spLocks noGrp="1"/>
          </p:cNvSpPr>
          <p:nvPr>
            <p:ph type="body" idx="1"/>
          </p:nvPr>
        </p:nvSpPr>
        <p:spPr>
          <a:xfrm>
            <a:off x="635000" y="6136382"/>
            <a:ext cx="5867400" cy="2638128"/>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Consider bird evolution as an example of what would be required if evolution were true.</a:t>
            </a:r>
          </a:p>
        </p:txBody>
      </p:sp>
    </p:spTree>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 name="Shape 229"/>
          <p:cNvSpPr>
            <a:spLocks noGrp="1"/>
          </p:cNvSpPr>
          <p:nvPr>
            <p:ph type="body" idx="1"/>
          </p:nvPr>
        </p:nvSpPr>
        <p:spPr>
          <a:xfrm>
            <a:off x="2033792" y="7921426"/>
            <a:ext cx="8937217" cy="1674119"/>
          </a:xfrm>
          <a:prstGeom prst="rect">
            <a:avLst/>
          </a:prstGeom>
        </p:spPr>
        <p:txBody>
          <a:bodyPr/>
          <a:lstStyle>
            <a:lvl1pPr>
              <a:lnSpc>
                <a:spcPct val="12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According to evolution, a small dinosaur..</a:t>
            </a:r>
          </a:p>
        </p:txBody>
      </p:sp>
      <p:pic>
        <p:nvPicPr>
          <p:cNvPr id="230" name="Picture 229"/>
          <p:cNvPicPr/>
          <p:nvPr/>
        </p:nvPicPr>
        <p:blipFill>
          <a:blip r:embed="rId2">
            <a:extLst/>
          </a:blip>
          <a:stretch>
            <a:fillRect/>
          </a:stretch>
        </p:blipFill>
        <p:spPr>
          <a:xfrm>
            <a:off x="1599131" y="444500"/>
            <a:ext cx="9810739" cy="7264400"/>
          </a:xfrm>
          <a:prstGeom prst="rect">
            <a:avLst/>
          </a:prstGeom>
        </p:spPr>
      </p:pic>
      <p:sp>
        <p:nvSpPr>
          <p:cNvPr id="231" name="Shape 231"/>
          <p:cNvSpPr/>
          <p:nvPr/>
        </p:nvSpPr>
        <p:spPr>
          <a:xfrm flipV="1">
            <a:off x="2602110" y="2006600"/>
            <a:ext cx="1461890" cy="1138524"/>
          </a:xfrm>
          <a:prstGeom prst="line">
            <a:avLst/>
          </a:prstGeom>
          <a:ln w="177800">
            <a:solidFill>
              <a:srgbClr val="B35A58"/>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Tree>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 name="Shape 233"/>
          <p:cNvSpPr>
            <a:spLocks noGrp="1"/>
          </p:cNvSpPr>
          <p:nvPr>
            <p:ph type="body" idx="1"/>
          </p:nvPr>
        </p:nvSpPr>
        <p:spPr>
          <a:xfrm>
            <a:off x="2033792" y="7819826"/>
            <a:ext cx="8937217" cy="1674119"/>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Changed over millions of years to become a bird.</a:t>
            </a:r>
          </a:p>
        </p:txBody>
      </p:sp>
      <p:pic>
        <p:nvPicPr>
          <p:cNvPr id="234" name="Picture 233"/>
          <p:cNvPicPr/>
          <p:nvPr/>
        </p:nvPicPr>
        <p:blipFill>
          <a:blip r:embed="rId2">
            <a:extLst/>
          </a:blip>
          <a:stretch>
            <a:fillRect/>
          </a:stretch>
        </p:blipFill>
        <p:spPr>
          <a:xfrm>
            <a:off x="1599131" y="444500"/>
            <a:ext cx="9810739" cy="7264400"/>
          </a:xfrm>
          <a:prstGeom prst="rect">
            <a:avLst/>
          </a:prstGeom>
        </p:spPr>
      </p:pic>
      <p:sp>
        <p:nvSpPr>
          <p:cNvPr id="235" name="Shape 235"/>
          <p:cNvSpPr/>
          <p:nvPr/>
        </p:nvSpPr>
        <p:spPr>
          <a:xfrm flipH="1" flipV="1">
            <a:off x="4571999" y="6197600"/>
            <a:ext cx="1585418" cy="1134215"/>
          </a:xfrm>
          <a:prstGeom prst="line">
            <a:avLst/>
          </a:prstGeom>
          <a:ln w="177800">
            <a:solidFill>
              <a:srgbClr val="B35A58"/>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Shape 71"/>
          <p:cNvSpPr>
            <a:spLocks noGrp="1"/>
          </p:cNvSpPr>
          <p:nvPr>
            <p:ph type="body" idx="1"/>
          </p:nvPr>
        </p:nvSpPr>
        <p:spPr>
          <a:xfrm>
            <a:off x="1193800" y="1701800"/>
            <a:ext cx="9804400" cy="7852073"/>
          </a:xfrm>
          <a:prstGeom prst="rect">
            <a:avLst/>
          </a:prstGeom>
        </p:spPr>
        <p:txBody>
          <a:bodyPr lIns="0" tIns="0" rIns="0" bIns="0" anchor="t"/>
          <a:lstStyle/>
          <a:p>
            <a:pPr marL="546100" lvl="0" indent="-546100">
              <a:lnSpc>
                <a:spcPct val="120000"/>
              </a:lnSpc>
              <a:spcBef>
                <a:spcPts val="0"/>
              </a:spcBef>
              <a:buSzPct val="166666"/>
              <a:defRPr sz="1800">
                <a:solidFill>
                  <a:srgbClr val="000000"/>
                </a:solidFill>
              </a:defRPr>
            </a:pPr>
            <a:r>
              <a:rPr sz="4300">
                <a:solidFill>
                  <a:srgbClr val="515151"/>
                </a:solidFill>
              </a:rPr>
              <a:t>The History of Evolution</a:t>
            </a:r>
          </a:p>
          <a:p>
            <a:pPr marL="546100" lvl="0" indent="-546100">
              <a:lnSpc>
                <a:spcPct val="120000"/>
              </a:lnSpc>
              <a:spcBef>
                <a:spcPts val="0"/>
              </a:spcBef>
              <a:buSzPct val="166666"/>
              <a:defRPr sz="1800">
                <a:solidFill>
                  <a:srgbClr val="000000"/>
                </a:solidFill>
              </a:defRPr>
            </a:pPr>
            <a:r>
              <a:rPr sz="4300">
                <a:solidFill>
                  <a:srgbClr val="515151"/>
                </a:solidFill>
              </a:rPr>
              <a:t>Darwin Skeptics Today</a:t>
            </a:r>
            <a:endParaRPr sz="4200">
              <a:solidFill>
                <a:srgbClr val="515151"/>
              </a:solidFill>
            </a:endParaRPr>
          </a:p>
          <a:p>
            <a:pPr marL="533400" lvl="0" indent="-533400">
              <a:lnSpc>
                <a:spcPct val="120000"/>
              </a:lnSpc>
              <a:spcBef>
                <a:spcPts val="0"/>
              </a:spcBef>
              <a:buSzPct val="166666"/>
              <a:defRPr sz="1800">
                <a:solidFill>
                  <a:srgbClr val="000000"/>
                </a:solidFill>
              </a:defRPr>
            </a:pPr>
            <a:r>
              <a:rPr sz="4200">
                <a:solidFill>
                  <a:srgbClr val="515151"/>
                </a:solidFill>
              </a:rPr>
              <a:t>Natural Selection</a:t>
            </a:r>
          </a:p>
          <a:p>
            <a:pPr marL="533400" lvl="0" indent="-533400">
              <a:lnSpc>
                <a:spcPct val="120000"/>
              </a:lnSpc>
              <a:spcBef>
                <a:spcPts val="0"/>
              </a:spcBef>
              <a:buSzPct val="166666"/>
              <a:defRPr sz="1800">
                <a:solidFill>
                  <a:srgbClr val="000000"/>
                </a:solidFill>
              </a:defRPr>
            </a:pPr>
            <a:r>
              <a:rPr sz="4200">
                <a:solidFill>
                  <a:srgbClr val="515151"/>
                </a:solidFill>
              </a:rPr>
              <a:t>Mutations</a:t>
            </a:r>
          </a:p>
          <a:p>
            <a:pPr marL="533400" lvl="0" indent="-533400">
              <a:lnSpc>
                <a:spcPct val="120000"/>
              </a:lnSpc>
              <a:spcBef>
                <a:spcPts val="0"/>
              </a:spcBef>
              <a:buSzPct val="166666"/>
              <a:defRPr sz="1800">
                <a:solidFill>
                  <a:srgbClr val="000000"/>
                </a:solidFill>
              </a:defRPr>
            </a:pPr>
            <a:r>
              <a:rPr sz="4200">
                <a:solidFill>
                  <a:srgbClr val="515151"/>
                </a:solidFill>
              </a:rPr>
              <a:t>Vestigial Organs</a:t>
            </a:r>
          </a:p>
          <a:p>
            <a:pPr marL="533400" lvl="0" indent="-533400">
              <a:lnSpc>
                <a:spcPct val="120000"/>
              </a:lnSpc>
              <a:spcBef>
                <a:spcPts val="0"/>
              </a:spcBef>
              <a:buSzPct val="166666"/>
              <a:defRPr sz="1800">
                <a:solidFill>
                  <a:srgbClr val="000000"/>
                </a:solidFill>
              </a:defRPr>
            </a:pPr>
            <a:r>
              <a:rPr sz="4200">
                <a:solidFill>
                  <a:srgbClr val="515151"/>
                </a:solidFill>
              </a:rPr>
              <a:t>Peppered Moth</a:t>
            </a:r>
          </a:p>
          <a:p>
            <a:pPr marL="533400" lvl="0" indent="-533400">
              <a:lnSpc>
                <a:spcPct val="120000"/>
              </a:lnSpc>
              <a:spcBef>
                <a:spcPts val="0"/>
              </a:spcBef>
              <a:buSzPct val="166666"/>
              <a:defRPr sz="1800">
                <a:solidFill>
                  <a:srgbClr val="000000"/>
                </a:solidFill>
              </a:defRPr>
            </a:pPr>
            <a:r>
              <a:rPr sz="4200">
                <a:solidFill>
                  <a:srgbClr val="515151"/>
                </a:solidFill>
              </a:rPr>
              <a:t>Embryo Development</a:t>
            </a:r>
          </a:p>
          <a:p>
            <a:pPr marL="533400" lvl="0" indent="-533400">
              <a:lnSpc>
                <a:spcPct val="120000"/>
              </a:lnSpc>
              <a:spcBef>
                <a:spcPts val="0"/>
              </a:spcBef>
              <a:buSzPct val="166666"/>
              <a:defRPr sz="1800">
                <a:solidFill>
                  <a:srgbClr val="000000"/>
                </a:solidFill>
              </a:defRPr>
            </a:pPr>
            <a:r>
              <a:rPr sz="4200">
                <a:solidFill>
                  <a:srgbClr val="515151"/>
                </a:solidFill>
              </a:rPr>
              <a:t>Ape Men</a:t>
            </a:r>
          </a:p>
        </p:txBody>
      </p:sp>
      <p:sp>
        <p:nvSpPr>
          <p:cNvPr id="72" name="Shape 72"/>
          <p:cNvSpPr/>
          <p:nvPr/>
        </p:nvSpPr>
        <p:spPr>
          <a:xfrm>
            <a:off x="1270000" y="558800"/>
            <a:ext cx="10464800" cy="1092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4400" cap="none" spc="-58">
                <a:solidFill>
                  <a:srgbClr val="232323"/>
                </a:solidFill>
                <a:latin typeface="+mn-lt"/>
                <a:ea typeface="+mn-ea"/>
                <a:cs typeface="+mn-cs"/>
                <a:sym typeface="Copperplate"/>
              </a:defRPr>
            </a:lvl1pPr>
          </a:lstStyle>
          <a:p>
            <a:pPr lvl="0">
              <a:defRPr sz="1800" spc="0">
                <a:solidFill>
                  <a:srgbClr val="000000"/>
                </a:solidFill>
              </a:defRPr>
            </a:pPr>
            <a:r>
              <a:rPr sz="4400" spc="-58">
                <a:solidFill>
                  <a:srgbClr val="232323"/>
                </a:solidFill>
              </a:rPr>
              <a:t>EVOLUTION and SCIENCE</a:t>
            </a:r>
          </a:p>
        </p:txBody>
      </p:sp>
    </p:spTree>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9" name="Group 239"/>
          <p:cNvGrpSpPr/>
          <p:nvPr/>
        </p:nvGrpSpPr>
        <p:grpSpPr>
          <a:xfrm>
            <a:off x="6959600" y="1257300"/>
            <a:ext cx="5511800" cy="6925854"/>
            <a:chOff x="-266700" y="-127000"/>
            <a:chExt cx="5511800" cy="6925853"/>
          </a:xfrm>
        </p:grpSpPr>
        <p:pic>
          <p:nvPicPr>
            <p:cNvPr id="238" name="archaeopteryx 2.jpg"/>
            <p:cNvPicPr/>
            <p:nvPr/>
          </p:nvPicPr>
          <p:blipFill>
            <a:blip r:embed="rId2">
              <a:extLst/>
            </a:blip>
            <a:srcRect l="9187" r="28795"/>
            <a:stretch>
              <a:fillRect/>
            </a:stretch>
          </p:blipFill>
          <p:spPr>
            <a:xfrm>
              <a:off x="0" y="0"/>
              <a:ext cx="5143500" cy="6671854"/>
            </a:xfrm>
            <a:prstGeom prst="rect">
              <a:avLst/>
            </a:prstGeom>
            <a:ln>
              <a:noFill/>
            </a:ln>
            <a:effectLst/>
          </p:spPr>
        </p:pic>
        <p:pic>
          <p:nvPicPr>
            <p:cNvPr id="237" name="Picture 236"/>
            <p:cNvPicPr/>
            <p:nvPr/>
          </p:nvPicPr>
          <p:blipFill>
            <a:blip r:embed="rId3">
              <a:extLst/>
            </a:blip>
            <a:stretch>
              <a:fillRect/>
            </a:stretch>
          </p:blipFill>
          <p:spPr>
            <a:xfrm>
              <a:off x="-266700" y="-127000"/>
              <a:ext cx="5511800" cy="6925854"/>
            </a:xfrm>
            <a:prstGeom prst="rect">
              <a:avLst/>
            </a:prstGeom>
            <a:effectLst/>
          </p:spPr>
        </p:pic>
      </p:grpSp>
      <p:sp>
        <p:nvSpPr>
          <p:cNvPr id="240" name="Shape 240"/>
          <p:cNvSpPr>
            <a:spLocks noGrp="1"/>
          </p:cNvSpPr>
          <p:nvPr>
            <p:ph type="body" idx="1"/>
          </p:nvPr>
        </p:nvSpPr>
        <p:spPr>
          <a:xfrm>
            <a:off x="635000" y="5321300"/>
            <a:ext cx="5867400" cy="3695998"/>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Consider the changes that would be necessary for this to happen.We look at this in detail in the presentation on bird evolution.</a:t>
            </a:r>
          </a:p>
        </p:txBody>
      </p:sp>
    </p:spTree>
  </p:cSld>
  <p:clrMapOvr>
    <a:masterClrMapping/>
  </p:clrMapOvr>
  <p:transition spd="med"/>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4" name="Group 244"/>
          <p:cNvGrpSpPr/>
          <p:nvPr/>
        </p:nvGrpSpPr>
        <p:grpSpPr>
          <a:xfrm>
            <a:off x="6959600" y="1257300"/>
            <a:ext cx="5511800" cy="6925854"/>
            <a:chOff x="-266700" y="-127000"/>
            <a:chExt cx="5511800" cy="6925853"/>
          </a:xfrm>
        </p:grpSpPr>
        <p:pic>
          <p:nvPicPr>
            <p:cNvPr id="243" name="archaeopteryx 2.jpg"/>
            <p:cNvPicPr/>
            <p:nvPr/>
          </p:nvPicPr>
          <p:blipFill>
            <a:blip r:embed="rId2">
              <a:extLst/>
            </a:blip>
            <a:srcRect l="9187" r="28795"/>
            <a:stretch>
              <a:fillRect/>
            </a:stretch>
          </p:blipFill>
          <p:spPr>
            <a:xfrm>
              <a:off x="0" y="0"/>
              <a:ext cx="5143500" cy="6671854"/>
            </a:xfrm>
            <a:prstGeom prst="rect">
              <a:avLst/>
            </a:prstGeom>
            <a:ln>
              <a:noFill/>
            </a:ln>
            <a:effectLst/>
          </p:spPr>
        </p:pic>
        <p:pic>
          <p:nvPicPr>
            <p:cNvPr id="242" name="Picture 241"/>
            <p:cNvPicPr/>
            <p:nvPr/>
          </p:nvPicPr>
          <p:blipFill>
            <a:blip r:embed="rId3">
              <a:extLst/>
            </a:blip>
            <a:stretch>
              <a:fillRect/>
            </a:stretch>
          </p:blipFill>
          <p:spPr>
            <a:xfrm>
              <a:off x="-266700" y="-127000"/>
              <a:ext cx="5511800" cy="6925854"/>
            </a:xfrm>
            <a:prstGeom prst="rect">
              <a:avLst/>
            </a:prstGeom>
            <a:effectLst/>
          </p:spPr>
        </p:pic>
      </p:grpSp>
      <p:sp>
        <p:nvSpPr>
          <p:cNvPr id="245" name="Shape 245"/>
          <p:cNvSpPr>
            <a:spLocks noGrp="1"/>
          </p:cNvSpPr>
          <p:nvPr>
            <p:ph type="body" idx="1"/>
          </p:nvPr>
        </p:nvSpPr>
        <p:spPr>
          <a:xfrm>
            <a:off x="635000" y="1136848"/>
            <a:ext cx="5867400" cy="7880450"/>
          </a:xfrm>
          <a:prstGeom prst="rect">
            <a:avLst/>
          </a:prstGeom>
        </p:spPr>
        <p:txBody>
          <a:bodyPr/>
          <a:lstStyle>
            <a:lvl1pPr marL="807636" indent="-490136" algn="l">
              <a:lnSpc>
                <a:spcPct val="110000"/>
              </a:lnSpc>
              <a:buSzPct val="100000"/>
              <a:buChar char="•"/>
              <a:defRPr>
                <a:latin typeface="Georgia"/>
                <a:ea typeface="Georgia"/>
                <a:cs typeface="Georgia"/>
                <a:sym typeface="Georgia"/>
              </a:defRPr>
            </a:lvl1pPr>
          </a:lstStyle>
          <a:p>
            <a:pPr lvl="0">
              <a:defRPr sz="1800" spc="0">
                <a:solidFill>
                  <a:srgbClr val="000000"/>
                </a:solidFill>
              </a:defRPr>
            </a:pPr>
            <a:r>
              <a:rPr sz="3600" spc="-47">
                <a:solidFill>
                  <a:srgbClr val="CBCBCB"/>
                </a:solidFill>
              </a:rPr>
              <a:t>A heavy earthbound body would have to evolve into a light-weight, aerodynamic one</a:t>
            </a:r>
          </a:p>
        </p:txBody>
      </p:sp>
    </p:spTree>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9" name="Group 249"/>
          <p:cNvGrpSpPr/>
          <p:nvPr/>
        </p:nvGrpSpPr>
        <p:grpSpPr>
          <a:xfrm>
            <a:off x="6959600" y="1257300"/>
            <a:ext cx="5511800" cy="6925854"/>
            <a:chOff x="-266700" y="-127000"/>
            <a:chExt cx="5511800" cy="6925853"/>
          </a:xfrm>
        </p:grpSpPr>
        <p:pic>
          <p:nvPicPr>
            <p:cNvPr id="248" name="archaeopteryx 2.jpg"/>
            <p:cNvPicPr/>
            <p:nvPr/>
          </p:nvPicPr>
          <p:blipFill>
            <a:blip r:embed="rId2">
              <a:extLst/>
            </a:blip>
            <a:srcRect l="9187" r="28795"/>
            <a:stretch>
              <a:fillRect/>
            </a:stretch>
          </p:blipFill>
          <p:spPr>
            <a:xfrm>
              <a:off x="0" y="0"/>
              <a:ext cx="5143500" cy="6671854"/>
            </a:xfrm>
            <a:prstGeom prst="rect">
              <a:avLst/>
            </a:prstGeom>
            <a:ln>
              <a:noFill/>
            </a:ln>
            <a:effectLst/>
          </p:spPr>
        </p:pic>
        <p:pic>
          <p:nvPicPr>
            <p:cNvPr id="247" name="Picture 246"/>
            <p:cNvPicPr/>
            <p:nvPr/>
          </p:nvPicPr>
          <p:blipFill>
            <a:blip r:embed="rId3">
              <a:extLst/>
            </a:blip>
            <a:stretch>
              <a:fillRect/>
            </a:stretch>
          </p:blipFill>
          <p:spPr>
            <a:xfrm>
              <a:off x="-266700" y="-127000"/>
              <a:ext cx="5511800" cy="6925854"/>
            </a:xfrm>
            <a:prstGeom prst="rect">
              <a:avLst/>
            </a:prstGeom>
            <a:effectLst/>
          </p:spPr>
        </p:pic>
      </p:grpSp>
      <p:sp>
        <p:nvSpPr>
          <p:cNvPr id="250" name="Shape 250"/>
          <p:cNvSpPr>
            <a:spLocks noGrp="1"/>
          </p:cNvSpPr>
          <p:nvPr>
            <p:ph type="body" idx="1"/>
          </p:nvPr>
        </p:nvSpPr>
        <p:spPr>
          <a:xfrm>
            <a:off x="635000" y="1136848"/>
            <a:ext cx="5867400" cy="7880450"/>
          </a:xfrm>
          <a:prstGeom prst="rect">
            <a:avLst/>
          </a:prstGeom>
        </p:spPr>
        <p:txBody>
          <a:bodyPr/>
          <a:lstStyle>
            <a:lvl1pPr marL="807636" indent="-490136" algn="l">
              <a:lnSpc>
                <a:spcPct val="110000"/>
              </a:lnSpc>
              <a:buSzPct val="100000"/>
              <a:buChar char="•"/>
              <a:defRPr>
                <a:latin typeface="Georgia"/>
                <a:ea typeface="Georgia"/>
                <a:cs typeface="Georgia"/>
                <a:sym typeface="Georgia"/>
              </a:defRPr>
            </a:lvl1pPr>
          </a:lstStyle>
          <a:p>
            <a:pPr lvl="0">
              <a:defRPr sz="1800" spc="0">
                <a:solidFill>
                  <a:srgbClr val="000000"/>
                </a:solidFill>
              </a:defRPr>
            </a:pPr>
            <a:r>
              <a:rPr sz="3600" spc="-47">
                <a:solidFill>
                  <a:srgbClr val="CBCBCB"/>
                </a:solidFill>
              </a:rPr>
              <a:t>Solid bones would have to evolve into hollow bones that are light but strong</a:t>
            </a:r>
          </a:p>
        </p:txBody>
      </p:sp>
    </p:spTree>
  </p:cSld>
  <p:clrMapOvr>
    <a:masterClrMapping/>
  </p:clrMapOvr>
  <p:transition spd="med"/>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4" name="Group 254"/>
          <p:cNvGrpSpPr/>
          <p:nvPr/>
        </p:nvGrpSpPr>
        <p:grpSpPr>
          <a:xfrm>
            <a:off x="6959600" y="1257300"/>
            <a:ext cx="5511800" cy="6925854"/>
            <a:chOff x="-266700" y="-127000"/>
            <a:chExt cx="5511800" cy="6925853"/>
          </a:xfrm>
        </p:grpSpPr>
        <p:pic>
          <p:nvPicPr>
            <p:cNvPr id="253" name="archaeopteryx 2.jpg"/>
            <p:cNvPicPr/>
            <p:nvPr/>
          </p:nvPicPr>
          <p:blipFill>
            <a:blip r:embed="rId2">
              <a:extLst/>
            </a:blip>
            <a:srcRect l="9187" r="28795"/>
            <a:stretch>
              <a:fillRect/>
            </a:stretch>
          </p:blipFill>
          <p:spPr>
            <a:xfrm>
              <a:off x="0" y="0"/>
              <a:ext cx="5143500" cy="6671854"/>
            </a:xfrm>
            <a:prstGeom prst="rect">
              <a:avLst/>
            </a:prstGeom>
            <a:ln>
              <a:noFill/>
            </a:ln>
            <a:effectLst/>
          </p:spPr>
        </p:pic>
        <p:pic>
          <p:nvPicPr>
            <p:cNvPr id="252" name="Picture 251"/>
            <p:cNvPicPr/>
            <p:nvPr/>
          </p:nvPicPr>
          <p:blipFill>
            <a:blip r:embed="rId3">
              <a:extLst/>
            </a:blip>
            <a:stretch>
              <a:fillRect/>
            </a:stretch>
          </p:blipFill>
          <p:spPr>
            <a:xfrm>
              <a:off x="-266700" y="-127000"/>
              <a:ext cx="5511800" cy="6925854"/>
            </a:xfrm>
            <a:prstGeom prst="rect">
              <a:avLst/>
            </a:prstGeom>
            <a:effectLst/>
          </p:spPr>
        </p:pic>
      </p:grpSp>
      <p:sp>
        <p:nvSpPr>
          <p:cNvPr id="255" name="Shape 255"/>
          <p:cNvSpPr>
            <a:spLocks noGrp="1"/>
          </p:cNvSpPr>
          <p:nvPr>
            <p:ph type="body" idx="1"/>
          </p:nvPr>
        </p:nvSpPr>
        <p:spPr>
          <a:xfrm>
            <a:off x="635000" y="1136848"/>
            <a:ext cx="5867400" cy="7880450"/>
          </a:xfrm>
          <a:prstGeom prst="rect">
            <a:avLst/>
          </a:prstGeom>
        </p:spPr>
        <p:txBody>
          <a:bodyPr/>
          <a:lstStyle>
            <a:lvl1pPr marL="807636" indent="-490136" algn="l">
              <a:lnSpc>
                <a:spcPct val="110000"/>
              </a:lnSpc>
              <a:buSzPct val="100000"/>
              <a:buChar char="•"/>
              <a:defRPr>
                <a:latin typeface="Georgia"/>
                <a:ea typeface="Georgia"/>
                <a:cs typeface="Georgia"/>
                <a:sym typeface="Georgia"/>
              </a:defRPr>
            </a:lvl1pPr>
          </a:lstStyle>
          <a:p>
            <a:pPr lvl="0">
              <a:defRPr sz="1800" spc="0">
                <a:solidFill>
                  <a:srgbClr val="000000"/>
                </a:solidFill>
              </a:defRPr>
            </a:pPr>
            <a:r>
              <a:rPr sz="3600" spc="-47">
                <a:solidFill>
                  <a:srgbClr val="CBCBCB"/>
                </a:solidFill>
              </a:rPr>
              <a:t>Scales would have to evolve into complex flight feathers</a:t>
            </a:r>
          </a:p>
        </p:txBody>
      </p:sp>
    </p:spTree>
  </p:cSld>
  <p:clrMapOvr>
    <a:masterClrMapping/>
  </p:clrMapOvr>
  <p:transition spd="med"/>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9" name="Group 259"/>
          <p:cNvGrpSpPr/>
          <p:nvPr/>
        </p:nvGrpSpPr>
        <p:grpSpPr>
          <a:xfrm>
            <a:off x="6959600" y="1257300"/>
            <a:ext cx="5511800" cy="6925854"/>
            <a:chOff x="-266700" y="-127000"/>
            <a:chExt cx="5511800" cy="6925853"/>
          </a:xfrm>
        </p:grpSpPr>
        <p:pic>
          <p:nvPicPr>
            <p:cNvPr id="258" name="archaeopteryx 2.jpg"/>
            <p:cNvPicPr/>
            <p:nvPr/>
          </p:nvPicPr>
          <p:blipFill>
            <a:blip r:embed="rId2">
              <a:extLst/>
            </a:blip>
            <a:srcRect l="9187" r="28795"/>
            <a:stretch>
              <a:fillRect/>
            </a:stretch>
          </p:blipFill>
          <p:spPr>
            <a:xfrm>
              <a:off x="0" y="0"/>
              <a:ext cx="5143500" cy="6671854"/>
            </a:xfrm>
            <a:prstGeom prst="rect">
              <a:avLst/>
            </a:prstGeom>
            <a:ln>
              <a:noFill/>
            </a:ln>
            <a:effectLst/>
          </p:spPr>
        </p:pic>
        <p:pic>
          <p:nvPicPr>
            <p:cNvPr id="257" name="Picture 256"/>
            <p:cNvPicPr/>
            <p:nvPr/>
          </p:nvPicPr>
          <p:blipFill>
            <a:blip r:embed="rId3">
              <a:extLst/>
            </a:blip>
            <a:stretch>
              <a:fillRect/>
            </a:stretch>
          </p:blipFill>
          <p:spPr>
            <a:xfrm>
              <a:off x="-266700" y="-127000"/>
              <a:ext cx="5511800" cy="6925854"/>
            </a:xfrm>
            <a:prstGeom prst="rect">
              <a:avLst/>
            </a:prstGeom>
            <a:effectLst/>
          </p:spPr>
        </p:pic>
      </p:grpSp>
      <p:sp>
        <p:nvSpPr>
          <p:cNvPr id="260" name="Shape 260"/>
          <p:cNvSpPr>
            <a:spLocks noGrp="1"/>
          </p:cNvSpPr>
          <p:nvPr>
            <p:ph type="body" idx="1"/>
          </p:nvPr>
        </p:nvSpPr>
        <p:spPr>
          <a:xfrm>
            <a:off x="635000" y="1136848"/>
            <a:ext cx="5867400" cy="7880450"/>
          </a:xfrm>
          <a:prstGeom prst="rect">
            <a:avLst/>
          </a:prstGeom>
        </p:spPr>
        <p:txBody>
          <a:bodyPr/>
          <a:lstStyle>
            <a:lvl1pPr marL="807636" indent="-490136" algn="l">
              <a:lnSpc>
                <a:spcPct val="110000"/>
              </a:lnSpc>
              <a:buSzPct val="100000"/>
              <a:buChar char="•"/>
              <a:defRPr>
                <a:latin typeface="Georgia"/>
                <a:ea typeface="Georgia"/>
                <a:cs typeface="Georgia"/>
                <a:sym typeface="Georgia"/>
              </a:defRPr>
            </a:lvl1pPr>
          </a:lstStyle>
          <a:p>
            <a:pPr lvl="0">
              <a:defRPr sz="1800" spc="0">
                <a:solidFill>
                  <a:srgbClr val="000000"/>
                </a:solidFill>
              </a:defRPr>
            </a:pPr>
            <a:r>
              <a:rPr sz="3600" spc="-47">
                <a:solidFill>
                  <a:srgbClr val="CBCBCB"/>
                </a:solidFill>
              </a:rPr>
              <a:t>Bellows-like lungs would have to evolve into the avian sac-like lungs</a:t>
            </a:r>
          </a:p>
        </p:txBody>
      </p:sp>
    </p:spTree>
  </p:cSld>
  <p:clrMapOvr>
    <a:masterClrMapping/>
  </p:clrMapOvr>
  <p:transition spd="med"/>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4" name="Group 264"/>
          <p:cNvGrpSpPr/>
          <p:nvPr/>
        </p:nvGrpSpPr>
        <p:grpSpPr>
          <a:xfrm>
            <a:off x="6959600" y="1257300"/>
            <a:ext cx="5511800" cy="6925854"/>
            <a:chOff x="-266700" y="-127000"/>
            <a:chExt cx="5511800" cy="6925853"/>
          </a:xfrm>
        </p:grpSpPr>
        <p:pic>
          <p:nvPicPr>
            <p:cNvPr id="263" name="archaeopteryx 2.jpg"/>
            <p:cNvPicPr/>
            <p:nvPr/>
          </p:nvPicPr>
          <p:blipFill>
            <a:blip r:embed="rId2">
              <a:extLst/>
            </a:blip>
            <a:srcRect l="9187" r="28795"/>
            <a:stretch>
              <a:fillRect/>
            </a:stretch>
          </p:blipFill>
          <p:spPr>
            <a:xfrm>
              <a:off x="0" y="0"/>
              <a:ext cx="5143500" cy="6671854"/>
            </a:xfrm>
            <a:prstGeom prst="rect">
              <a:avLst/>
            </a:prstGeom>
            <a:ln>
              <a:noFill/>
            </a:ln>
            <a:effectLst/>
          </p:spPr>
        </p:pic>
        <p:pic>
          <p:nvPicPr>
            <p:cNvPr id="262" name="Picture 261"/>
            <p:cNvPicPr/>
            <p:nvPr/>
          </p:nvPicPr>
          <p:blipFill>
            <a:blip r:embed="rId3">
              <a:extLst/>
            </a:blip>
            <a:stretch>
              <a:fillRect/>
            </a:stretch>
          </p:blipFill>
          <p:spPr>
            <a:xfrm>
              <a:off x="-266700" y="-127000"/>
              <a:ext cx="5511800" cy="6925854"/>
            </a:xfrm>
            <a:prstGeom prst="rect">
              <a:avLst/>
            </a:prstGeom>
            <a:effectLst/>
          </p:spPr>
        </p:pic>
      </p:grpSp>
      <p:sp>
        <p:nvSpPr>
          <p:cNvPr id="265" name="Shape 265"/>
          <p:cNvSpPr>
            <a:spLocks noGrp="1"/>
          </p:cNvSpPr>
          <p:nvPr>
            <p:ph type="body" idx="1"/>
          </p:nvPr>
        </p:nvSpPr>
        <p:spPr>
          <a:xfrm>
            <a:off x="635000" y="1136848"/>
            <a:ext cx="5867400" cy="7880450"/>
          </a:xfrm>
          <a:prstGeom prst="rect">
            <a:avLst/>
          </a:prstGeom>
        </p:spPr>
        <p:txBody>
          <a:bodyPr/>
          <a:lstStyle>
            <a:lvl1pPr marL="807636" indent="-490136" algn="l">
              <a:lnSpc>
                <a:spcPct val="110000"/>
              </a:lnSpc>
              <a:buSzPct val="100000"/>
              <a:buChar char="•"/>
              <a:defRPr>
                <a:latin typeface="Georgia"/>
                <a:ea typeface="Georgia"/>
                <a:cs typeface="Georgia"/>
                <a:sym typeface="Georgia"/>
              </a:defRPr>
            </a:lvl1pPr>
          </a:lstStyle>
          <a:p>
            <a:pPr lvl="0">
              <a:defRPr sz="1800" spc="0">
                <a:solidFill>
                  <a:srgbClr val="000000"/>
                </a:solidFill>
              </a:defRPr>
            </a:pPr>
            <a:r>
              <a:rPr sz="3600" spc="-47">
                <a:solidFill>
                  <a:srgbClr val="CBCBCB"/>
                </a:solidFill>
              </a:rPr>
              <a:t>A land-bound reptile would have to evolve an avian brain capable of thriving in a completely different environment</a:t>
            </a:r>
          </a:p>
        </p:txBody>
      </p:sp>
    </p:spTree>
  </p:cSld>
  <p:clrMapOvr>
    <a:masterClrMapping/>
  </p:clrMapOvr>
  <p:transition spd="med"/>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9" name="Group 269"/>
          <p:cNvGrpSpPr/>
          <p:nvPr/>
        </p:nvGrpSpPr>
        <p:grpSpPr>
          <a:xfrm>
            <a:off x="6959600" y="1257300"/>
            <a:ext cx="5511800" cy="6925854"/>
            <a:chOff x="-266700" y="-127000"/>
            <a:chExt cx="5511800" cy="6925853"/>
          </a:xfrm>
        </p:grpSpPr>
        <p:pic>
          <p:nvPicPr>
            <p:cNvPr id="268" name="archaeopteryx 2.jpg"/>
            <p:cNvPicPr/>
            <p:nvPr/>
          </p:nvPicPr>
          <p:blipFill>
            <a:blip r:embed="rId2">
              <a:extLst/>
            </a:blip>
            <a:srcRect l="9187" r="28795"/>
            <a:stretch>
              <a:fillRect/>
            </a:stretch>
          </p:blipFill>
          <p:spPr>
            <a:xfrm>
              <a:off x="0" y="0"/>
              <a:ext cx="5143500" cy="6671854"/>
            </a:xfrm>
            <a:prstGeom prst="rect">
              <a:avLst/>
            </a:prstGeom>
            <a:ln>
              <a:noFill/>
            </a:ln>
            <a:effectLst/>
          </p:spPr>
        </p:pic>
        <p:pic>
          <p:nvPicPr>
            <p:cNvPr id="267" name="Picture 266"/>
            <p:cNvPicPr/>
            <p:nvPr/>
          </p:nvPicPr>
          <p:blipFill>
            <a:blip r:embed="rId3">
              <a:extLst/>
            </a:blip>
            <a:stretch>
              <a:fillRect/>
            </a:stretch>
          </p:blipFill>
          <p:spPr>
            <a:xfrm>
              <a:off x="-266700" y="-127000"/>
              <a:ext cx="5511800" cy="6925854"/>
            </a:xfrm>
            <a:prstGeom prst="rect">
              <a:avLst/>
            </a:prstGeom>
            <a:effectLst/>
          </p:spPr>
        </p:pic>
      </p:grpSp>
      <p:sp>
        <p:nvSpPr>
          <p:cNvPr id="270" name="Shape 270"/>
          <p:cNvSpPr>
            <a:spLocks noGrp="1"/>
          </p:cNvSpPr>
          <p:nvPr>
            <p:ph type="body" idx="1"/>
          </p:nvPr>
        </p:nvSpPr>
        <p:spPr>
          <a:xfrm>
            <a:off x="635000" y="1136848"/>
            <a:ext cx="5867400" cy="7880450"/>
          </a:xfrm>
          <a:prstGeom prst="rect">
            <a:avLst/>
          </a:prstGeom>
        </p:spPr>
        <p:txBody>
          <a:bodyPr/>
          <a:lstStyle>
            <a:lvl1pPr marL="807636" indent="-490136" algn="l">
              <a:lnSpc>
                <a:spcPct val="110000"/>
              </a:lnSpc>
              <a:buSzPct val="100000"/>
              <a:buChar char="•"/>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dinosaur would  have to evolve the ability to sing pretty songs</a:t>
            </a:r>
          </a:p>
        </p:txBody>
      </p:sp>
    </p:spTree>
  </p:cSld>
  <p:clrMapOvr>
    <a:masterClrMapping/>
  </p:clrMapOvr>
  <p:transition spd="med"/>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4" name="Group 274"/>
          <p:cNvGrpSpPr/>
          <p:nvPr/>
        </p:nvGrpSpPr>
        <p:grpSpPr>
          <a:xfrm>
            <a:off x="6959600" y="1257300"/>
            <a:ext cx="5511800" cy="6925854"/>
            <a:chOff x="-266700" y="-127000"/>
            <a:chExt cx="5511800" cy="6925853"/>
          </a:xfrm>
        </p:grpSpPr>
        <p:pic>
          <p:nvPicPr>
            <p:cNvPr id="273" name="archaeopteryx 2.jpg"/>
            <p:cNvPicPr/>
            <p:nvPr/>
          </p:nvPicPr>
          <p:blipFill>
            <a:blip r:embed="rId2">
              <a:extLst/>
            </a:blip>
            <a:srcRect l="9187" r="28795"/>
            <a:stretch>
              <a:fillRect/>
            </a:stretch>
          </p:blipFill>
          <p:spPr>
            <a:xfrm>
              <a:off x="0" y="0"/>
              <a:ext cx="5143500" cy="6671854"/>
            </a:xfrm>
            <a:prstGeom prst="rect">
              <a:avLst/>
            </a:prstGeom>
            <a:ln>
              <a:noFill/>
            </a:ln>
            <a:effectLst/>
          </p:spPr>
        </p:pic>
        <p:pic>
          <p:nvPicPr>
            <p:cNvPr id="272" name="Picture 271"/>
            <p:cNvPicPr/>
            <p:nvPr/>
          </p:nvPicPr>
          <p:blipFill>
            <a:blip r:embed="rId3">
              <a:extLst/>
            </a:blip>
            <a:stretch>
              <a:fillRect/>
            </a:stretch>
          </p:blipFill>
          <p:spPr>
            <a:xfrm>
              <a:off x="-266700" y="-127000"/>
              <a:ext cx="5511800" cy="6925854"/>
            </a:xfrm>
            <a:prstGeom prst="rect">
              <a:avLst/>
            </a:prstGeom>
            <a:effectLst/>
          </p:spPr>
        </p:pic>
      </p:grpSp>
      <p:sp>
        <p:nvSpPr>
          <p:cNvPr id="275" name="Shape 275"/>
          <p:cNvSpPr>
            <a:spLocks noGrp="1"/>
          </p:cNvSpPr>
          <p:nvPr>
            <p:ph type="body" idx="1"/>
          </p:nvPr>
        </p:nvSpPr>
        <p:spPr>
          <a:xfrm>
            <a:off x="635000" y="1136848"/>
            <a:ext cx="5867400" cy="7880450"/>
          </a:xfrm>
          <a:prstGeom prst="rect">
            <a:avLst/>
          </a:prstGeom>
        </p:spPr>
        <p:txBody>
          <a:bodyPr/>
          <a:lstStyle>
            <a:lvl1pPr marL="807636" indent="-490136" algn="l">
              <a:lnSpc>
                <a:spcPct val="110000"/>
              </a:lnSpc>
              <a:buSzPct val="100000"/>
              <a:buChar char="•"/>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dinosaur would have to evolve the ability to migrate thousands of miles annually</a:t>
            </a:r>
          </a:p>
        </p:txBody>
      </p:sp>
    </p:spTree>
  </p:cSld>
  <p:clrMapOvr>
    <a:masterClrMapping/>
  </p:clrMapOvr>
  <p:transition spd="med"/>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 name="Shape 277"/>
          <p:cNvSpPr/>
          <p:nvPr/>
        </p:nvSpPr>
        <p:spPr>
          <a:xfrm>
            <a:off x="571500" y="5918199"/>
            <a:ext cx="5537200" cy="3479801"/>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a:solidFill>
                  <a:srgbClr val="CBCBCB"/>
                </a:solidFill>
                <a:latin typeface="Georgia"/>
                <a:ea typeface="Georgia"/>
                <a:cs typeface="Georgia"/>
                <a:sym typeface="Georgia"/>
              </a:rPr>
              <a:t>Natural selection cannot explain </a:t>
            </a:r>
            <a:r>
              <a:rPr sz="3600" u="sng" spc="-47">
                <a:solidFill>
                  <a:srgbClr val="CBCBCB"/>
                </a:solidFill>
                <a:latin typeface="Georgia"/>
                <a:ea typeface="Georgia"/>
                <a:cs typeface="Georgia"/>
                <a:sym typeface="Georgia"/>
              </a:rPr>
              <a:t>any</a:t>
            </a:r>
            <a:r>
              <a:rPr sz="3600" spc="-47">
                <a:solidFill>
                  <a:srgbClr val="CBCBCB"/>
                </a:solidFill>
                <a:latin typeface="Georgia"/>
                <a:ea typeface="Georgia"/>
                <a:cs typeface="Georgia"/>
                <a:sym typeface="Georgia"/>
              </a:rPr>
              <a:t> of these miraculous changes. It can only explain small variations within a species.</a:t>
            </a:r>
          </a:p>
        </p:txBody>
      </p:sp>
      <p:grpSp>
        <p:nvGrpSpPr>
          <p:cNvPr id="280" name="Group 280"/>
          <p:cNvGrpSpPr/>
          <p:nvPr/>
        </p:nvGrpSpPr>
        <p:grpSpPr>
          <a:xfrm>
            <a:off x="2362200" y="625826"/>
            <a:ext cx="3143435" cy="3853748"/>
            <a:chOff x="-266699" y="-127000"/>
            <a:chExt cx="3143434" cy="3853746"/>
          </a:xfrm>
        </p:grpSpPr>
        <p:pic>
          <p:nvPicPr>
            <p:cNvPr id="279" name="pasted-image.png"/>
            <p:cNvPicPr/>
            <p:nvPr/>
          </p:nvPicPr>
          <p:blipFill>
            <a:blip r:embed="rId2">
              <a:extLst/>
            </a:blip>
            <a:srcRect l="37529" r="11303"/>
            <a:stretch>
              <a:fillRect/>
            </a:stretch>
          </p:blipFill>
          <p:spPr>
            <a:xfrm>
              <a:off x="0" y="0"/>
              <a:ext cx="2775135" cy="3599746"/>
            </a:xfrm>
            <a:prstGeom prst="rect">
              <a:avLst/>
            </a:prstGeom>
            <a:ln>
              <a:noFill/>
            </a:ln>
            <a:effectLst/>
          </p:spPr>
        </p:pic>
        <p:pic>
          <p:nvPicPr>
            <p:cNvPr id="278" name="Picture 277"/>
            <p:cNvPicPr/>
            <p:nvPr/>
          </p:nvPicPr>
          <p:blipFill>
            <a:blip r:embed="rId3">
              <a:extLst/>
            </a:blip>
            <a:stretch>
              <a:fillRect/>
            </a:stretch>
          </p:blipFill>
          <p:spPr>
            <a:xfrm>
              <a:off x="-266700" y="-127001"/>
              <a:ext cx="3143435" cy="3853747"/>
            </a:xfrm>
            <a:prstGeom prst="rect">
              <a:avLst/>
            </a:prstGeom>
            <a:effectLst/>
          </p:spPr>
        </p:pic>
      </p:grpSp>
      <p:grpSp>
        <p:nvGrpSpPr>
          <p:cNvPr id="283" name="Group 283"/>
          <p:cNvGrpSpPr/>
          <p:nvPr/>
        </p:nvGrpSpPr>
        <p:grpSpPr>
          <a:xfrm>
            <a:off x="177800" y="1568820"/>
            <a:ext cx="2864370" cy="3491760"/>
            <a:chOff x="-266699" y="-127000"/>
            <a:chExt cx="2864369" cy="3491758"/>
          </a:xfrm>
        </p:grpSpPr>
        <p:pic>
          <p:nvPicPr>
            <p:cNvPr id="282" name="pasted-image.png"/>
            <p:cNvPicPr/>
            <p:nvPr/>
          </p:nvPicPr>
          <p:blipFill>
            <a:blip r:embed="rId4">
              <a:extLst/>
            </a:blip>
            <a:srcRect l="21090" r="21090"/>
            <a:stretch>
              <a:fillRect/>
            </a:stretch>
          </p:blipFill>
          <p:spPr>
            <a:xfrm>
              <a:off x="0" y="0"/>
              <a:ext cx="2496070" cy="3237759"/>
            </a:xfrm>
            <a:prstGeom prst="rect">
              <a:avLst/>
            </a:prstGeom>
            <a:ln>
              <a:noFill/>
            </a:ln>
            <a:effectLst/>
          </p:spPr>
        </p:pic>
        <p:pic>
          <p:nvPicPr>
            <p:cNvPr id="281" name="Picture 280"/>
            <p:cNvPicPr/>
            <p:nvPr/>
          </p:nvPicPr>
          <p:blipFill>
            <a:blip r:embed="rId5">
              <a:extLst/>
            </a:blip>
            <a:stretch>
              <a:fillRect/>
            </a:stretch>
          </p:blipFill>
          <p:spPr>
            <a:xfrm>
              <a:off x="-266700" y="-127000"/>
              <a:ext cx="2864370" cy="3491759"/>
            </a:xfrm>
            <a:prstGeom prst="rect">
              <a:avLst/>
            </a:prstGeom>
            <a:effectLst/>
          </p:spPr>
        </p:pic>
      </p:grpSp>
      <p:grpSp>
        <p:nvGrpSpPr>
          <p:cNvPr id="286" name="Group 286"/>
          <p:cNvGrpSpPr/>
          <p:nvPr/>
        </p:nvGrpSpPr>
        <p:grpSpPr>
          <a:xfrm>
            <a:off x="6705600" y="5731226"/>
            <a:ext cx="3143435" cy="3853747"/>
            <a:chOff x="-266699" y="-127000"/>
            <a:chExt cx="3143434" cy="3853746"/>
          </a:xfrm>
        </p:grpSpPr>
        <p:pic>
          <p:nvPicPr>
            <p:cNvPr id="285" name="pasted-image.png"/>
            <p:cNvPicPr/>
            <p:nvPr/>
          </p:nvPicPr>
          <p:blipFill>
            <a:blip r:embed="rId6">
              <a:extLst/>
            </a:blip>
            <a:srcRect l="20640" r="20640"/>
            <a:stretch>
              <a:fillRect/>
            </a:stretch>
          </p:blipFill>
          <p:spPr>
            <a:xfrm>
              <a:off x="0" y="0"/>
              <a:ext cx="2775135" cy="3599746"/>
            </a:xfrm>
            <a:prstGeom prst="rect">
              <a:avLst/>
            </a:prstGeom>
            <a:ln>
              <a:noFill/>
            </a:ln>
            <a:effectLst/>
          </p:spPr>
        </p:pic>
        <p:pic>
          <p:nvPicPr>
            <p:cNvPr id="284" name="Picture 283"/>
            <p:cNvPicPr/>
            <p:nvPr/>
          </p:nvPicPr>
          <p:blipFill>
            <a:blip r:embed="rId3">
              <a:extLst/>
            </a:blip>
            <a:stretch>
              <a:fillRect/>
            </a:stretch>
          </p:blipFill>
          <p:spPr>
            <a:xfrm>
              <a:off x="-266700" y="-127000"/>
              <a:ext cx="3143435" cy="3853746"/>
            </a:xfrm>
            <a:prstGeom prst="rect">
              <a:avLst/>
            </a:prstGeom>
            <a:effectLst/>
          </p:spPr>
        </p:pic>
      </p:grpSp>
      <p:grpSp>
        <p:nvGrpSpPr>
          <p:cNvPr id="289" name="Group 289"/>
          <p:cNvGrpSpPr/>
          <p:nvPr/>
        </p:nvGrpSpPr>
        <p:grpSpPr>
          <a:xfrm>
            <a:off x="5549900" y="194026"/>
            <a:ext cx="3143435" cy="3853748"/>
            <a:chOff x="-266699" y="-127000"/>
            <a:chExt cx="3143434" cy="3853746"/>
          </a:xfrm>
        </p:grpSpPr>
        <p:pic>
          <p:nvPicPr>
            <p:cNvPr id="288" name="pasted-image.png"/>
            <p:cNvPicPr/>
            <p:nvPr/>
          </p:nvPicPr>
          <p:blipFill>
            <a:blip r:embed="rId7">
              <a:extLst/>
            </a:blip>
            <a:srcRect l="21090" r="21090"/>
            <a:stretch>
              <a:fillRect/>
            </a:stretch>
          </p:blipFill>
          <p:spPr>
            <a:xfrm>
              <a:off x="0" y="0"/>
              <a:ext cx="2775135" cy="3599746"/>
            </a:xfrm>
            <a:prstGeom prst="rect">
              <a:avLst/>
            </a:prstGeom>
            <a:ln>
              <a:noFill/>
            </a:ln>
            <a:effectLst/>
          </p:spPr>
        </p:pic>
        <p:pic>
          <p:nvPicPr>
            <p:cNvPr id="287" name="Picture 286"/>
            <p:cNvPicPr/>
            <p:nvPr/>
          </p:nvPicPr>
          <p:blipFill>
            <a:blip r:embed="rId3">
              <a:extLst/>
            </a:blip>
            <a:stretch>
              <a:fillRect/>
            </a:stretch>
          </p:blipFill>
          <p:spPr>
            <a:xfrm>
              <a:off x="-266700" y="-127000"/>
              <a:ext cx="3143435" cy="3853746"/>
            </a:xfrm>
            <a:prstGeom prst="rect">
              <a:avLst/>
            </a:prstGeom>
            <a:effectLst/>
          </p:spPr>
        </p:pic>
      </p:grpSp>
      <p:grpSp>
        <p:nvGrpSpPr>
          <p:cNvPr id="292" name="Group 292"/>
          <p:cNvGrpSpPr/>
          <p:nvPr/>
        </p:nvGrpSpPr>
        <p:grpSpPr>
          <a:xfrm>
            <a:off x="7111664" y="2022826"/>
            <a:ext cx="3143436" cy="3853747"/>
            <a:chOff x="-266699" y="-127000"/>
            <a:chExt cx="3143434" cy="3853746"/>
          </a:xfrm>
        </p:grpSpPr>
        <p:pic>
          <p:nvPicPr>
            <p:cNvPr id="291" name="pasted-image.png"/>
            <p:cNvPicPr/>
            <p:nvPr/>
          </p:nvPicPr>
          <p:blipFill>
            <a:blip r:embed="rId8">
              <a:extLst/>
            </a:blip>
            <a:srcRect l="10332" r="10332"/>
            <a:stretch>
              <a:fillRect/>
            </a:stretch>
          </p:blipFill>
          <p:spPr>
            <a:xfrm>
              <a:off x="0" y="0"/>
              <a:ext cx="2775135" cy="3599746"/>
            </a:xfrm>
            <a:prstGeom prst="rect">
              <a:avLst/>
            </a:prstGeom>
            <a:ln>
              <a:noFill/>
            </a:ln>
            <a:effectLst/>
          </p:spPr>
        </p:pic>
        <p:pic>
          <p:nvPicPr>
            <p:cNvPr id="290" name="Picture 289"/>
            <p:cNvPicPr/>
            <p:nvPr/>
          </p:nvPicPr>
          <p:blipFill>
            <a:blip r:embed="rId3">
              <a:extLst/>
            </a:blip>
            <a:stretch>
              <a:fillRect/>
            </a:stretch>
          </p:blipFill>
          <p:spPr>
            <a:xfrm>
              <a:off x="-266700" y="-127000"/>
              <a:ext cx="3143435" cy="3853746"/>
            </a:xfrm>
            <a:prstGeom prst="rect">
              <a:avLst/>
            </a:prstGeom>
            <a:effectLst/>
          </p:spPr>
        </p:pic>
      </p:grpSp>
      <p:grpSp>
        <p:nvGrpSpPr>
          <p:cNvPr id="295" name="Group 295"/>
          <p:cNvGrpSpPr/>
          <p:nvPr/>
        </p:nvGrpSpPr>
        <p:grpSpPr>
          <a:xfrm>
            <a:off x="9525000" y="5070826"/>
            <a:ext cx="3143435" cy="3853747"/>
            <a:chOff x="-266699" y="-127000"/>
            <a:chExt cx="3143434" cy="3853746"/>
          </a:xfrm>
        </p:grpSpPr>
        <p:pic>
          <p:nvPicPr>
            <p:cNvPr id="294" name="pasted-image.png"/>
            <p:cNvPicPr/>
            <p:nvPr/>
          </p:nvPicPr>
          <p:blipFill>
            <a:blip r:embed="rId9">
              <a:extLst/>
            </a:blip>
            <a:srcRect l="22494" r="22494"/>
            <a:stretch>
              <a:fillRect/>
            </a:stretch>
          </p:blipFill>
          <p:spPr>
            <a:xfrm>
              <a:off x="0" y="0"/>
              <a:ext cx="2775135" cy="3599746"/>
            </a:xfrm>
            <a:prstGeom prst="rect">
              <a:avLst/>
            </a:prstGeom>
            <a:ln>
              <a:noFill/>
            </a:ln>
            <a:effectLst/>
          </p:spPr>
        </p:pic>
        <p:pic>
          <p:nvPicPr>
            <p:cNvPr id="293" name="Picture 292"/>
            <p:cNvPicPr/>
            <p:nvPr/>
          </p:nvPicPr>
          <p:blipFill>
            <a:blip r:embed="rId3">
              <a:extLst/>
            </a:blip>
            <a:stretch>
              <a:fillRect/>
            </a:stretch>
          </p:blipFill>
          <p:spPr>
            <a:xfrm>
              <a:off x="-266700" y="-127000"/>
              <a:ext cx="3143435" cy="3853746"/>
            </a:xfrm>
            <a:prstGeom prst="rect">
              <a:avLst/>
            </a:prstGeom>
            <a:effectLst/>
          </p:spPr>
        </p:pic>
      </p:grpSp>
      <p:grpSp>
        <p:nvGrpSpPr>
          <p:cNvPr id="298" name="Group 298"/>
          <p:cNvGrpSpPr/>
          <p:nvPr/>
        </p:nvGrpSpPr>
        <p:grpSpPr>
          <a:xfrm>
            <a:off x="9321799" y="371826"/>
            <a:ext cx="3143435" cy="3853748"/>
            <a:chOff x="-266699" y="-127000"/>
            <a:chExt cx="3143434" cy="3853746"/>
          </a:xfrm>
        </p:grpSpPr>
        <p:pic>
          <p:nvPicPr>
            <p:cNvPr id="297" name="pasted-image.png"/>
            <p:cNvPicPr/>
            <p:nvPr/>
          </p:nvPicPr>
          <p:blipFill>
            <a:blip r:embed="rId10">
              <a:extLst/>
            </a:blip>
            <a:srcRect l="25908" r="25908"/>
            <a:stretch>
              <a:fillRect/>
            </a:stretch>
          </p:blipFill>
          <p:spPr>
            <a:xfrm>
              <a:off x="0" y="0"/>
              <a:ext cx="2775135" cy="3599746"/>
            </a:xfrm>
            <a:prstGeom prst="rect">
              <a:avLst/>
            </a:prstGeom>
            <a:ln>
              <a:noFill/>
            </a:ln>
            <a:effectLst/>
          </p:spPr>
        </p:pic>
        <p:pic>
          <p:nvPicPr>
            <p:cNvPr id="296" name="Picture 295"/>
            <p:cNvPicPr/>
            <p:nvPr/>
          </p:nvPicPr>
          <p:blipFill>
            <a:blip r:embed="rId3">
              <a:extLst/>
            </a:blip>
            <a:stretch>
              <a:fillRect/>
            </a:stretch>
          </p:blipFill>
          <p:spPr>
            <a:xfrm>
              <a:off x="-266700" y="-127000"/>
              <a:ext cx="3143435" cy="3853746"/>
            </a:xfrm>
            <a:prstGeom prst="rect">
              <a:avLst/>
            </a:prstGeom>
            <a:effectLst/>
          </p:spPr>
        </p:pic>
      </p:grpSp>
    </p:spTree>
  </p:cSld>
  <p:clrMapOvr>
    <a:masterClrMapping/>
  </p:clrMapOvr>
  <p:transition spd="med"/>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 name="Shape 300"/>
          <p:cNvSpPr>
            <a:spLocks noGrp="1"/>
          </p:cNvSpPr>
          <p:nvPr>
            <p:ph type="title"/>
          </p:nvPr>
        </p:nvSpPr>
        <p:spPr>
          <a:xfrm>
            <a:off x="842218" y="1104900"/>
            <a:ext cx="5452964" cy="3466902"/>
          </a:xfrm>
          <a:prstGeom prst="rect">
            <a:avLst/>
          </a:prstGeom>
        </p:spPr>
        <p:txBody>
          <a:bodyPr>
            <a:normAutofit/>
          </a:bodyPr>
          <a:lstStyle>
            <a:lvl1pPr algn="l">
              <a:lnSpc>
                <a:spcPct val="110000"/>
              </a:lnSpc>
              <a:defRPr sz="5000" spc="-66">
                <a:latin typeface="Georgia"/>
                <a:ea typeface="Georgia"/>
                <a:cs typeface="Georgia"/>
                <a:sym typeface="Georgia"/>
              </a:defRPr>
            </a:lvl1pPr>
          </a:lstStyle>
          <a:p>
            <a:pPr lvl="0">
              <a:defRPr sz="1800" spc="0">
                <a:solidFill>
                  <a:srgbClr val="000000"/>
                </a:solidFill>
              </a:defRPr>
            </a:pPr>
            <a:r>
              <a:rPr sz="5000" spc="-66">
                <a:solidFill>
                  <a:srgbClr val="E5E5E5"/>
                </a:solidFill>
              </a:rPr>
              <a:t>2. Natural selection can only “select”; it cannot build or create.</a:t>
            </a:r>
          </a:p>
        </p:txBody>
      </p:sp>
      <p:pic>
        <p:nvPicPr>
          <p:cNvPr id="301" name="Picture 300"/>
          <p:cNvPicPr/>
          <p:nvPr/>
        </p:nvPicPr>
        <p:blipFill>
          <a:blip r:embed="rId2">
            <a:extLst/>
          </a:blip>
          <a:stretch>
            <a:fillRect/>
          </a:stretch>
        </p:blipFill>
        <p:spPr>
          <a:xfrm>
            <a:off x="6868104" y="1270000"/>
            <a:ext cx="5285796" cy="7200900"/>
          </a:xfrm>
          <a:prstGeom prst="rect">
            <a:avLst/>
          </a:prstGeom>
        </p:spPr>
      </p:pic>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Shape 74"/>
          <p:cNvSpPr>
            <a:spLocks noGrp="1"/>
          </p:cNvSpPr>
          <p:nvPr>
            <p:ph type="body" idx="1"/>
          </p:nvPr>
        </p:nvSpPr>
        <p:spPr>
          <a:xfrm>
            <a:off x="1193800" y="1701800"/>
            <a:ext cx="9804400" cy="7612857"/>
          </a:xfrm>
          <a:prstGeom prst="rect">
            <a:avLst/>
          </a:prstGeom>
        </p:spPr>
        <p:txBody>
          <a:bodyPr lIns="0" tIns="0" rIns="0" bIns="0" anchor="t"/>
          <a:lstStyle/>
          <a:p>
            <a:pPr marL="533400" lvl="0" indent="-533400">
              <a:lnSpc>
                <a:spcPct val="120000"/>
              </a:lnSpc>
              <a:spcBef>
                <a:spcPts val="0"/>
              </a:spcBef>
              <a:buSzPct val="166666"/>
              <a:defRPr sz="1800">
                <a:solidFill>
                  <a:srgbClr val="000000"/>
                </a:solidFill>
              </a:defRPr>
            </a:pPr>
            <a:r>
              <a:rPr sz="4200">
                <a:solidFill>
                  <a:srgbClr val="515151"/>
                </a:solidFill>
              </a:rPr>
              <a:t>Fossil Record</a:t>
            </a:r>
          </a:p>
          <a:p>
            <a:pPr marL="533400" lvl="0" indent="-533400">
              <a:lnSpc>
                <a:spcPct val="120000"/>
              </a:lnSpc>
              <a:spcBef>
                <a:spcPts val="0"/>
              </a:spcBef>
              <a:buSzPct val="166666"/>
              <a:defRPr sz="1800">
                <a:solidFill>
                  <a:srgbClr val="000000"/>
                </a:solidFill>
              </a:defRPr>
            </a:pPr>
            <a:r>
              <a:rPr sz="4200">
                <a:solidFill>
                  <a:srgbClr val="515151"/>
                </a:solidFill>
              </a:rPr>
              <a:t>Billions of Years</a:t>
            </a:r>
          </a:p>
          <a:p>
            <a:pPr marL="533400" lvl="0" indent="-533400">
              <a:lnSpc>
                <a:spcPct val="120000"/>
              </a:lnSpc>
              <a:spcBef>
                <a:spcPts val="0"/>
              </a:spcBef>
              <a:buSzPct val="166666"/>
              <a:defRPr sz="1800">
                <a:solidFill>
                  <a:srgbClr val="000000"/>
                </a:solidFill>
              </a:defRPr>
            </a:pPr>
            <a:r>
              <a:rPr sz="4200">
                <a:solidFill>
                  <a:srgbClr val="515151"/>
                </a:solidFill>
              </a:rPr>
              <a:t>Homology</a:t>
            </a:r>
          </a:p>
          <a:p>
            <a:pPr marL="546100" lvl="0" indent="-546100">
              <a:lnSpc>
                <a:spcPct val="120000"/>
              </a:lnSpc>
              <a:spcBef>
                <a:spcPts val="0"/>
              </a:spcBef>
              <a:buSzPct val="166666"/>
              <a:defRPr sz="1800">
                <a:solidFill>
                  <a:srgbClr val="000000"/>
                </a:solidFill>
              </a:defRPr>
            </a:pPr>
            <a:r>
              <a:rPr sz="4300">
                <a:solidFill>
                  <a:srgbClr val="515151"/>
                </a:solidFill>
              </a:rPr>
              <a:t>The Miller Experiment</a:t>
            </a:r>
          </a:p>
          <a:p>
            <a:pPr marL="546100" lvl="0" indent="-546100">
              <a:lnSpc>
                <a:spcPct val="120000"/>
              </a:lnSpc>
              <a:spcBef>
                <a:spcPts val="0"/>
              </a:spcBef>
              <a:buSzPct val="166666"/>
              <a:defRPr sz="1800">
                <a:solidFill>
                  <a:srgbClr val="000000"/>
                </a:solidFill>
              </a:defRPr>
            </a:pPr>
            <a:r>
              <a:rPr sz="4300">
                <a:solidFill>
                  <a:srgbClr val="515151"/>
                </a:solidFill>
              </a:rPr>
              <a:t>Bird Evolution</a:t>
            </a:r>
          </a:p>
          <a:p>
            <a:pPr marL="546100" lvl="0" indent="-546100">
              <a:lnSpc>
                <a:spcPct val="120000"/>
              </a:lnSpc>
              <a:spcBef>
                <a:spcPts val="0"/>
              </a:spcBef>
              <a:buSzPct val="166666"/>
              <a:defRPr sz="1800">
                <a:solidFill>
                  <a:srgbClr val="000000"/>
                </a:solidFill>
              </a:defRPr>
            </a:pPr>
            <a:r>
              <a:rPr sz="4300">
                <a:solidFill>
                  <a:srgbClr val="515151"/>
                </a:solidFill>
              </a:rPr>
              <a:t>Horse Evolution</a:t>
            </a:r>
          </a:p>
          <a:p>
            <a:pPr marL="546100" lvl="0" indent="-546100">
              <a:lnSpc>
                <a:spcPct val="120000"/>
              </a:lnSpc>
              <a:spcBef>
                <a:spcPts val="0"/>
              </a:spcBef>
              <a:buSzPct val="166666"/>
              <a:defRPr sz="1800">
                <a:solidFill>
                  <a:srgbClr val="000000"/>
                </a:solidFill>
              </a:defRPr>
            </a:pPr>
            <a:r>
              <a:rPr sz="4300">
                <a:solidFill>
                  <a:srgbClr val="515151"/>
                </a:solidFill>
              </a:rPr>
              <a:t>Whale Evolution</a:t>
            </a:r>
          </a:p>
          <a:p>
            <a:pPr marL="546100" lvl="0" indent="-546100">
              <a:lnSpc>
                <a:spcPct val="120000"/>
              </a:lnSpc>
              <a:spcBef>
                <a:spcPts val="0"/>
              </a:spcBef>
              <a:buSzPct val="166666"/>
              <a:defRPr sz="1800">
                <a:solidFill>
                  <a:srgbClr val="000000"/>
                </a:solidFill>
              </a:defRPr>
            </a:pPr>
            <a:r>
              <a:rPr sz="4300">
                <a:solidFill>
                  <a:srgbClr val="515151"/>
                </a:solidFill>
              </a:rPr>
              <a:t>Icons of Creation</a:t>
            </a:r>
          </a:p>
        </p:txBody>
      </p:sp>
      <p:sp>
        <p:nvSpPr>
          <p:cNvPr id="75" name="Shape 75"/>
          <p:cNvSpPr/>
          <p:nvPr/>
        </p:nvSpPr>
        <p:spPr>
          <a:xfrm>
            <a:off x="1270000" y="558800"/>
            <a:ext cx="10464800" cy="1092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4400" cap="none" spc="-58">
                <a:solidFill>
                  <a:srgbClr val="232323"/>
                </a:solidFill>
                <a:latin typeface="+mn-lt"/>
                <a:ea typeface="+mn-ea"/>
                <a:cs typeface="+mn-cs"/>
                <a:sym typeface="Copperplate"/>
              </a:defRPr>
            </a:lvl1pPr>
          </a:lstStyle>
          <a:p>
            <a:pPr lvl="0">
              <a:defRPr sz="1800" spc="0">
                <a:solidFill>
                  <a:srgbClr val="000000"/>
                </a:solidFill>
              </a:defRPr>
            </a:pPr>
            <a:r>
              <a:rPr sz="4400" spc="-58">
                <a:solidFill>
                  <a:srgbClr val="232323"/>
                </a:solidFill>
              </a:rPr>
              <a:t>EVOLUTION and SCIENCE</a:t>
            </a:r>
          </a:p>
        </p:txBody>
      </p:sp>
    </p:spTree>
  </p:cSld>
  <p:clrMapOvr>
    <a:masterClrMapping/>
  </p:clrMapOvr>
  <p:transition spd="med"/>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 name="Shape 303"/>
          <p:cNvSpPr>
            <a:spLocks noGrp="1"/>
          </p:cNvSpPr>
          <p:nvPr>
            <p:ph type="body" idx="1"/>
          </p:nvPr>
        </p:nvSpPr>
        <p:spPr>
          <a:xfrm>
            <a:off x="381000" y="5224859"/>
            <a:ext cx="5867400" cy="3809505"/>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Natural selection cannot produce new creatures because it has no creative power to add information to the creature’s DNA.</a:t>
            </a:r>
          </a:p>
        </p:txBody>
      </p:sp>
      <p:grpSp>
        <p:nvGrpSpPr>
          <p:cNvPr id="306" name="Group 306"/>
          <p:cNvGrpSpPr/>
          <p:nvPr/>
        </p:nvGrpSpPr>
        <p:grpSpPr>
          <a:xfrm>
            <a:off x="6560753" y="901700"/>
            <a:ext cx="5821747" cy="7327900"/>
            <a:chOff x="-266700" y="-127000"/>
            <a:chExt cx="5821746" cy="7327900"/>
          </a:xfrm>
        </p:grpSpPr>
        <p:pic>
          <p:nvPicPr>
            <p:cNvPr id="305" name="pasted-image.png"/>
            <p:cNvPicPr/>
            <p:nvPr/>
          </p:nvPicPr>
          <p:blipFill>
            <a:blip r:embed="rId2">
              <a:extLst/>
            </a:blip>
            <a:srcRect t="396" b="396"/>
            <a:stretch>
              <a:fillRect/>
            </a:stretch>
          </p:blipFill>
          <p:spPr>
            <a:xfrm>
              <a:off x="0" y="0"/>
              <a:ext cx="5453447" cy="7073900"/>
            </a:xfrm>
            <a:prstGeom prst="rect">
              <a:avLst/>
            </a:prstGeom>
            <a:ln>
              <a:noFill/>
            </a:ln>
            <a:effectLst/>
          </p:spPr>
        </p:pic>
        <p:pic>
          <p:nvPicPr>
            <p:cNvPr id="304" name="Picture 303"/>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 name="Shape 308"/>
          <p:cNvSpPr>
            <a:spLocks noGrp="1"/>
          </p:cNvSpPr>
          <p:nvPr>
            <p:ph type="body" idx="1"/>
          </p:nvPr>
        </p:nvSpPr>
        <p:spPr>
          <a:xfrm>
            <a:off x="431800" y="3587750"/>
            <a:ext cx="6140847" cy="5141814"/>
          </a:xfrm>
          <a:prstGeom prst="rect">
            <a:avLst/>
          </a:prstGeom>
        </p:spPr>
        <p:txBody>
          <a:bodyPr/>
          <a:lstStyle/>
          <a:p>
            <a:pPr lvl="0">
              <a:lnSpc>
                <a:spcPct val="120000"/>
              </a:lnSpc>
              <a:defRPr sz="1800" spc="0">
                <a:solidFill>
                  <a:srgbClr val="000000"/>
                </a:solidFill>
              </a:defRPr>
            </a:pPr>
            <a:r>
              <a:rPr sz="4200" spc="-55">
                <a:solidFill>
                  <a:srgbClr val="CBCBCB"/>
                </a:solidFill>
                <a:latin typeface="Georgia"/>
                <a:ea typeface="Georgia"/>
                <a:cs typeface="Georgia"/>
                <a:sym typeface="Georgia"/>
              </a:rPr>
              <a:t>DNA stands for</a:t>
            </a:r>
          </a:p>
          <a:p>
            <a:pPr lvl="0">
              <a:lnSpc>
                <a:spcPct val="110000"/>
              </a:lnSpc>
              <a:defRPr sz="1800" spc="0">
                <a:solidFill>
                  <a:srgbClr val="000000"/>
                </a:solidFill>
              </a:defRPr>
            </a:pPr>
            <a:r>
              <a:rPr sz="4200" spc="-55">
                <a:solidFill>
                  <a:srgbClr val="CBCBCB"/>
                </a:solidFill>
                <a:latin typeface="Georgia"/>
                <a:ea typeface="Georgia"/>
                <a:cs typeface="Georgia"/>
                <a:sym typeface="Georgia"/>
              </a:rPr>
              <a:t> </a:t>
            </a:r>
            <a:r>
              <a:rPr sz="5600" u="sng" spc="-73">
                <a:solidFill>
                  <a:srgbClr val="CBCBCB"/>
                </a:solidFill>
                <a:latin typeface="Georgia"/>
                <a:ea typeface="Georgia"/>
                <a:cs typeface="Georgia"/>
                <a:sym typeface="Georgia"/>
              </a:rPr>
              <a:t>D</a:t>
            </a:r>
            <a:r>
              <a:rPr sz="5100" spc="-67">
                <a:solidFill>
                  <a:srgbClr val="CBCBCB"/>
                </a:solidFill>
                <a:latin typeface="Georgia"/>
                <a:ea typeface="Georgia"/>
                <a:cs typeface="Georgia"/>
                <a:sym typeface="Georgia"/>
              </a:rPr>
              <a:t>eoxyribo</a:t>
            </a:r>
            <a:r>
              <a:rPr sz="5500" u="sng" spc="-72">
                <a:solidFill>
                  <a:srgbClr val="CBCBCB"/>
                </a:solidFill>
                <a:latin typeface="Georgia"/>
                <a:ea typeface="Georgia"/>
                <a:cs typeface="Georgia"/>
                <a:sym typeface="Georgia"/>
              </a:rPr>
              <a:t>N</a:t>
            </a:r>
            <a:r>
              <a:rPr sz="5100" spc="-67">
                <a:solidFill>
                  <a:srgbClr val="CBCBCB"/>
                </a:solidFill>
                <a:latin typeface="Georgia"/>
                <a:ea typeface="Georgia"/>
                <a:cs typeface="Georgia"/>
                <a:sym typeface="Georgia"/>
              </a:rPr>
              <a:t>ucleic </a:t>
            </a:r>
            <a:r>
              <a:rPr sz="5900" u="sng" spc="-77">
                <a:solidFill>
                  <a:srgbClr val="CBCBCB"/>
                </a:solidFill>
                <a:latin typeface="Georgia"/>
                <a:ea typeface="Georgia"/>
                <a:cs typeface="Georgia"/>
                <a:sym typeface="Georgia"/>
              </a:rPr>
              <a:t>A</a:t>
            </a:r>
            <a:r>
              <a:rPr sz="5100" spc="-67">
                <a:solidFill>
                  <a:srgbClr val="CBCBCB"/>
                </a:solidFill>
                <a:latin typeface="Georgia"/>
                <a:ea typeface="Georgia"/>
                <a:cs typeface="Georgia"/>
                <a:sym typeface="Georgia"/>
              </a:rPr>
              <a:t>cid</a:t>
            </a:r>
            <a:endParaRPr sz="3900" spc="-51">
              <a:solidFill>
                <a:srgbClr val="CBCBCB"/>
              </a:solidFill>
              <a:latin typeface="Georgia"/>
              <a:ea typeface="Georgia"/>
              <a:cs typeface="Georgia"/>
              <a:sym typeface="Georgia"/>
            </a:endParaRPr>
          </a:p>
          <a:p>
            <a:pPr lvl="0">
              <a:lnSpc>
                <a:spcPct val="120000"/>
              </a:lnSpc>
              <a:defRPr sz="1800" spc="0">
                <a:solidFill>
                  <a:srgbClr val="000000"/>
                </a:solidFill>
              </a:defRPr>
            </a:pPr>
            <a:endParaRPr sz="3600" spc="-47">
              <a:solidFill>
                <a:srgbClr val="CBCBCB"/>
              </a:solidFill>
              <a:latin typeface="Georgia"/>
              <a:ea typeface="Georgia"/>
              <a:cs typeface="Georgia"/>
              <a:sym typeface="Georgia"/>
            </a:endParaRPr>
          </a:p>
        </p:txBody>
      </p:sp>
      <p:grpSp>
        <p:nvGrpSpPr>
          <p:cNvPr id="311" name="Group 311"/>
          <p:cNvGrpSpPr/>
          <p:nvPr/>
        </p:nvGrpSpPr>
        <p:grpSpPr>
          <a:xfrm>
            <a:off x="7144258" y="723899"/>
            <a:ext cx="5212842" cy="6538064"/>
            <a:chOff x="-266700" y="-127000"/>
            <a:chExt cx="5212841" cy="6538062"/>
          </a:xfrm>
        </p:grpSpPr>
        <p:pic>
          <p:nvPicPr>
            <p:cNvPr id="310" name="pasted-image.png"/>
            <p:cNvPicPr/>
            <p:nvPr/>
          </p:nvPicPr>
          <p:blipFill>
            <a:blip r:embed="rId2">
              <a:extLst/>
            </a:blip>
            <a:srcRect t="396" b="396"/>
            <a:stretch>
              <a:fillRect/>
            </a:stretch>
          </p:blipFill>
          <p:spPr>
            <a:xfrm>
              <a:off x="0" y="0"/>
              <a:ext cx="4844542" cy="6284063"/>
            </a:xfrm>
            <a:prstGeom prst="rect">
              <a:avLst/>
            </a:prstGeom>
            <a:ln>
              <a:noFill/>
            </a:ln>
            <a:effectLst/>
          </p:spPr>
        </p:pic>
        <p:pic>
          <p:nvPicPr>
            <p:cNvPr id="309" name="Picture 308"/>
            <p:cNvPicPr/>
            <p:nvPr/>
          </p:nvPicPr>
          <p:blipFill>
            <a:blip r:embed="rId3">
              <a:extLst/>
            </a:blip>
            <a:stretch>
              <a:fillRect/>
            </a:stretch>
          </p:blipFill>
          <p:spPr>
            <a:xfrm>
              <a:off x="-266700" y="-127000"/>
              <a:ext cx="5212842" cy="6538063"/>
            </a:xfrm>
            <a:prstGeom prst="rect">
              <a:avLst/>
            </a:prstGeom>
            <a:effectLst/>
          </p:spPr>
        </p:pic>
      </p:grpSp>
    </p:spTree>
  </p:cSld>
  <p:clrMapOvr>
    <a:masterClrMapping/>
  </p:clrMapOvr>
  <p:transition spd="med"/>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 name="Shape 313"/>
          <p:cNvSpPr>
            <a:spLocks noGrp="1"/>
          </p:cNvSpPr>
          <p:nvPr>
            <p:ph type="body" idx="1"/>
          </p:nvPr>
        </p:nvSpPr>
        <p:spPr>
          <a:xfrm>
            <a:off x="577502" y="5937250"/>
            <a:ext cx="5982396" cy="3492500"/>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The DNA is obtained from the mother and father. </a:t>
            </a:r>
          </a:p>
          <a:p>
            <a:pPr lvl="0">
              <a:lnSpc>
                <a:spcPct val="12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It is passed on from generation to generation.</a:t>
            </a:r>
          </a:p>
        </p:txBody>
      </p:sp>
      <p:grpSp>
        <p:nvGrpSpPr>
          <p:cNvPr id="316" name="Group 316"/>
          <p:cNvGrpSpPr/>
          <p:nvPr/>
        </p:nvGrpSpPr>
        <p:grpSpPr>
          <a:xfrm>
            <a:off x="7093458" y="1358899"/>
            <a:ext cx="5212842" cy="6538064"/>
            <a:chOff x="-266700" y="-127000"/>
            <a:chExt cx="5212841" cy="6538062"/>
          </a:xfrm>
        </p:grpSpPr>
        <p:pic>
          <p:nvPicPr>
            <p:cNvPr id="315" name="pasted-image.png"/>
            <p:cNvPicPr/>
            <p:nvPr/>
          </p:nvPicPr>
          <p:blipFill>
            <a:blip r:embed="rId2">
              <a:extLst/>
            </a:blip>
            <a:srcRect l="1431" r="1431"/>
            <a:stretch>
              <a:fillRect/>
            </a:stretch>
          </p:blipFill>
          <p:spPr>
            <a:xfrm>
              <a:off x="0" y="0"/>
              <a:ext cx="4844542" cy="6284063"/>
            </a:xfrm>
            <a:prstGeom prst="rect">
              <a:avLst/>
            </a:prstGeom>
            <a:ln>
              <a:noFill/>
            </a:ln>
            <a:effectLst/>
          </p:spPr>
        </p:pic>
        <p:pic>
          <p:nvPicPr>
            <p:cNvPr id="314" name="Picture 313"/>
            <p:cNvPicPr/>
            <p:nvPr/>
          </p:nvPicPr>
          <p:blipFill>
            <a:blip r:embed="rId3">
              <a:extLst/>
            </a:blip>
            <a:stretch>
              <a:fillRect/>
            </a:stretch>
          </p:blipFill>
          <p:spPr>
            <a:xfrm>
              <a:off x="-266700" y="-127000"/>
              <a:ext cx="5212842" cy="6538063"/>
            </a:xfrm>
            <a:prstGeom prst="rect">
              <a:avLst/>
            </a:prstGeom>
            <a:effectLst/>
          </p:spPr>
        </p:pic>
      </p:grpSp>
      <p:grpSp>
        <p:nvGrpSpPr>
          <p:cNvPr id="319" name="Group 319"/>
          <p:cNvGrpSpPr/>
          <p:nvPr/>
        </p:nvGrpSpPr>
        <p:grpSpPr>
          <a:xfrm>
            <a:off x="2762052" y="491343"/>
            <a:ext cx="4134048" cy="5138714"/>
            <a:chOff x="-266700" y="-126999"/>
            <a:chExt cx="4134047" cy="5138712"/>
          </a:xfrm>
        </p:grpSpPr>
        <p:pic>
          <p:nvPicPr>
            <p:cNvPr id="318" name="pasted-image.png"/>
            <p:cNvPicPr/>
            <p:nvPr/>
          </p:nvPicPr>
          <p:blipFill>
            <a:blip r:embed="rId4">
              <a:extLst/>
            </a:blip>
            <a:srcRect t="396" b="396"/>
            <a:stretch>
              <a:fillRect/>
            </a:stretch>
          </p:blipFill>
          <p:spPr>
            <a:xfrm>
              <a:off x="0" y="0"/>
              <a:ext cx="3765748" cy="4884713"/>
            </a:xfrm>
            <a:prstGeom prst="rect">
              <a:avLst/>
            </a:prstGeom>
            <a:ln>
              <a:noFill/>
            </a:ln>
            <a:effectLst/>
          </p:spPr>
        </p:pic>
        <p:pic>
          <p:nvPicPr>
            <p:cNvPr id="317" name="Picture 316"/>
            <p:cNvPicPr/>
            <p:nvPr/>
          </p:nvPicPr>
          <p:blipFill>
            <a:blip r:embed="rId5">
              <a:extLst/>
            </a:blip>
            <a:stretch>
              <a:fillRect/>
            </a:stretch>
          </p:blipFill>
          <p:spPr>
            <a:xfrm>
              <a:off x="-266700" y="-127000"/>
              <a:ext cx="4134048" cy="5138713"/>
            </a:xfrm>
            <a:prstGeom prst="rect">
              <a:avLst/>
            </a:prstGeom>
            <a:effectLst/>
          </p:spPr>
        </p:pic>
      </p:grpSp>
    </p:spTree>
  </p:cSld>
  <p:clrMapOvr>
    <a:masterClrMapping/>
  </p:clrMapOvr>
  <p:transition spd="med"/>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 name="Shape 321"/>
          <p:cNvSpPr>
            <a:spLocks noGrp="1"/>
          </p:cNvSpPr>
          <p:nvPr>
            <p:ph type="body" idx="1"/>
          </p:nvPr>
        </p:nvSpPr>
        <p:spPr>
          <a:xfrm>
            <a:off x="304800" y="6508750"/>
            <a:ext cx="5867400" cy="2440782"/>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It contains all of the information that builds our bodies. </a:t>
            </a:r>
          </a:p>
        </p:txBody>
      </p:sp>
      <p:grpSp>
        <p:nvGrpSpPr>
          <p:cNvPr id="324" name="Group 324"/>
          <p:cNvGrpSpPr/>
          <p:nvPr/>
        </p:nvGrpSpPr>
        <p:grpSpPr>
          <a:xfrm>
            <a:off x="2762052" y="491343"/>
            <a:ext cx="4134048" cy="5138714"/>
            <a:chOff x="-266700" y="-126999"/>
            <a:chExt cx="4134047" cy="5138712"/>
          </a:xfrm>
        </p:grpSpPr>
        <p:pic>
          <p:nvPicPr>
            <p:cNvPr id="323" name="pasted-image.png"/>
            <p:cNvPicPr/>
            <p:nvPr/>
          </p:nvPicPr>
          <p:blipFill>
            <a:blip r:embed="rId2">
              <a:extLst/>
            </a:blip>
            <a:srcRect t="396" b="396"/>
            <a:stretch>
              <a:fillRect/>
            </a:stretch>
          </p:blipFill>
          <p:spPr>
            <a:xfrm>
              <a:off x="0" y="0"/>
              <a:ext cx="3765748" cy="4884713"/>
            </a:xfrm>
            <a:prstGeom prst="rect">
              <a:avLst/>
            </a:prstGeom>
            <a:ln>
              <a:noFill/>
            </a:ln>
            <a:effectLst/>
          </p:spPr>
        </p:pic>
        <p:pic>
          <p:nvPicPr>
            <p:cNvPr id="322" name="Picture 321"/>
            <p:cNvPicPr/>
            <p:nvPr/>
          </p:nvPicPr>
          <p:blipFill>
            <a:blip r:embed="rId3">
              <a:extLst/>
            </a:blip>
            <a:stretch>
              <a:fillRect/>
            </a:stretch>
          </p:blipFill>
          <p:spPr>
            <a:xfrm>
              <a:off x="-266700" y="-127000"/>
              <a:ext cx="4134048" cy="5138713"/>
            </a:xfrm>
            <a:prstGeom prst="rect">
              <a:avLst/>
            </a:prstGeom>
            <a:effectLst/>
          </p:spPr>
        </p:pic>
      </p:grpSp>
      <p:grpSp>
        <p:nvGrpSpPr>
          <p:cNvPr id="327" name="Group 327"/>
          <p:cNvGrpSpPr/>
          <p:nvPr/>
        </p:nvGrpSpPr>
        <p:grpSpPr>
          <a:xfrm>
            <a:off x="7093458" y="1358899"/>
            <a:ext cx="5212842" cy="6538064"/>
            <a:chOff x="-266700" y="-127000"/>
            <a:chExt cx="5212841" cy="6538062"/>
          </a:xfrm>
        </p:grpSpPr>
        <p:pic>
          <p:nvPicPr>
            <p:cNvPr id="326" name="pasted-image.png"/>
            <p:cNvPicPr/>
            <p:nvPr/>
          </p:nvPicPr>
          <p:blipFill>
            <a:blip r:embed="rId4">
              <a:extLst/>
            </a:blip>
            <a:srcRect l="1431" r="1431"/>
            <a:stretch>
              <a:fillRect/>
            </a:stretch>
          </p:blipFill>
          <p:spPr>
            <a:xfrm>
              <a:off x="0" y="0"/>
              <a:ext cx="4844542" cy="6284063"/>
            </a:xfrm>
            <a:prstGeom prst="rect">
              <a:avLst/>
            </a:prstGeom>
            <a:ln>
              <a:noFill/>
            </a:ln>
            <a:effectLst/>
          </p:spPr>
        </p:pic>
        <p:pic>
          <p:nvPicPr>
            <p:cNvPr id="325" name="Picture 324"/>
            <p:cNvPicPr/>
            <p:nvPr/>
          </p:nvPicPr>
          <p:blipFill>
            <a:blip r:embed="rId5">
              <a:extLst/>
            </a:blip>
            <a:stretch>
              <a:fillRect/>
            </a:stretch>
          </p:blipFill>
          <p:spPr>
            <a:xfrm>
              <a:off x="-266700" y="-127000"/>
              <a:ext cx="5212842" cy="6538063"/>
            </a:xfrm>
            <a:prstGeom prst="rect">
              <a:avLst/>
            </a:prstGeom>
            <a:effectLst/>
          </p:spPr>
        </p:pic>
      </p:grpSp>
    </p:spTree>
  </p:cSld>
  <p:clrMapOvr>
    <a:masterClrMapping/>
  </p:clrMapOvr>
  <p:transition spd="med"/>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 name="Shape 329"/>
          <p:cNvSpPr>
            <a:spLocks noGrp="1"/>
          </p:cNvSpPr>
          <p:nvPr>
            <p:ph type="body" idx="1"/>
          </p:nvPr>
        </p:nvSpPr>
        <p:spPr>
          <a:xfrm>
            <a:off x="406400" y="3584322"/>
            <a:ext cx="5867400" cy="5709156"/>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When Charles Darwin wrote On the Origin of Species, he did not know anything about the amazing DNA because it wasn’t yet discovered. </a:t>
            </a:r>
          </a:p>
        </p:txBody>
      </p:sp>
      <p:grpSp>
        <p:nvGrpSpPr>
          <p:cNvPr id="332" name="Group 332"/>
          <p:cNvGrpSpPr/>
          <p:nvPr/>
        </p:nvGrpSpPr>
        <p:grpSpPr>
          <a:xfrm>
            <a:off x="6672863" y="4130579"/>
            <a:ext cx="4084037" cy="5073842"/>
            <a:chOff x="-266700" y="-127000"/>
            <a:chExt cx="4084036" cy="5073841"/>
          </a:xfrm>
        </p:grpSpPr>
        <p:pic>
          <p:nvPicPr>
            <p:cNvPr id="331" name="pasted-image.png"/>
            <p:cNvPicPr/>
            <p:nvPr/>
          </p:nvPicPr>
          <p:blipFill>
            <a:blip r:embed="rId2">
              <a:extLst/>
            </a:blip>
            <a:srcRect t="396" b="396"/>
            <a:stretch>
              <a:fillRect/>
            </a:stretch>
          </p:blipFill>
          <p:spPr>
            <a:xfrm>
              <a:off x="0" y="0"/>
              <a:ext cx="3715737" cy="4819842"/>
            </a:xfrm>
            <a:prstGeom prst="rect">
              <a:avLst/>
            </a:prstGeom>
            <a:ln>
              <a:noFill/>
            </a:ln>
            <a:effectLst/>
          </p:spPr>
        </p:pic>
        <p:pic>
          <p:nvPicPr>
            <p:cNvPr id="330" name="Picture 329"/>
            <p:cNvPicPr/>
            <p:nvPr/>
          </p:nvPicPr>
          <p:blipFill>
            <a:blip r:embed="rId3">
              <a:extLst/>
            </a:blip>
            <a:stretch>
              <a:fillRect/>
            </a:stretch>
          </p:blipFill>
          <p:spPr>
            <a:xfrm>
              <a:off x="-266700" y="-127000"/>
              <a:ext cx="4084037" cy="5073841"/>
            </a:xfrm>
            <a:prstGeom prst="rect">
              <a:avLst/>
            </a:prstGeom>
            <a:effectLst/>
          </p:spPr>
        </p:pic>
      </p:grpSp>
      <p:grpSp>
        <p:nvGrpSpPr>
          <p:cNvPr id="335" name="Group 335"/>
          <p:cNvGrpSpPr/>
          <p:nvPr/>
        </p:nvGrpSpPr>
        <p:grpSpPr>
          <a:xfrm>
            <a:off x="8724576" y="264459"/>
            <a:ext cx="3948815" cy="4898439"/>
            <a:chOff x="-266700" y="-127000"/>
            <a:chExt cx="3948813" cy="4898437"/>
          </a:xfrm>
        </p:grpSpPr>
        <p:pic>
          <p:nvPicPr>
            <p:cNvPr id="334" name="pasted-image.png"/>
            <p:cNvPicPr/>
            <p:nvPr/>
          </p:nvPicPr>
          <p:blipFill>
            <a:blip r:embed="rId4">
              <a:extLst/>
            </a:blip>
            <a:srcRect t="980" b="980"/>
            <a:stretch>
              <a:fillRect/>
            </a:stretch>
          </p:blipFill>
          <p:spPr>
            <a:xfrm>
              <a:off x="0" y="0"/>
              <a:ext cx="3580514" cy="4644438"/>
            </a:xfrm>
            <a:prstGeom prst="rect">
              <a:avLst/>
            </a:prstGeom>
            <a:ln>
              <a:noFill/>
            </a:ln>
            <a:effectLst/>
          </p:spPr>
        </p:pic>
        <p:pic>
          <p:nvPicPr>
            <p:cNvPr id="333" name="Picture 332"/>
            <p:cNvPicPr/>
            <p:nvPr/>
          </p:nvPicPr>
          <p:blipFill>
            <a:blip r:embed="rId5">
              <a:extLst/>
            </a:blip>
            <a:stretch>
              <a:fillRect/>
            </a:stretch>
          </p:blipFill>
          <p:spPr>
            <a:xfrm>
              <a:off x="-266701" y="-127000"/>
              <a:ext cx="3948815" cy="4898438"/>
            </a:xfrm>
            <a:prstGeom prst="rect">
              <a:avLst/>
            </a:prstGeom>
            <a:effectLst/>
          </p:spPr>
        </p:pic>
      </p:grpSp>
    </p:spTree>
  </p:cSld>
  <p:clrMapOvr>
    <a:masterClrMapping/>
  </p:clrMapOvr>
  <p:transition spd="med"/>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 name="Shape 337"/>
          <p:cNvSpPr>
            <a:spLocks noGrp="1"/>
          </p:cNvSpPr>
          <p:nvPr>
            <p:ph type="body" idx="1"/>
          </p:nvPr>
        </p:nvSpPr>
        <p:spPr>
          <a:xfrm>
            <a:off x="406400" y="4879325"/>
            <a:ext cx="5867400" cy="4414153"/>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Most of our knowledge about DNA has come only in the last 50 years. </a:t>
            </a:r>
          </a:p>
        </p:txBody>
      </p:sp>
      <p:grpSp>
        <p:nvGrpSpPr>
          <p:cNvPr id="340" name="Group 340"/>
          <p:cNvGrpSpPr/>
          <p:nvPr/>
        </p:nvGrpSpPr>
        <p:grpSpPr>
          <a:xfrm>
            <a:off x="6672863" y="4130579"/>
            <a:ext cx="4084037" cy="5073842"/>
            <a:chOff x="-266700" y="-127000"/>
            <a:chExt cx="4084036" cy="5073841"/>
          </a:xfrm>
        </p:grpSpPr>
        <p:pic>
          <p:nvPicPr>
            <p:cNvPr id="339" name="pasted-image.png"/>
            <p:cNvPicPr/>
            <p:nvPr/>
          </p:nvPicPr>
          <p:blipFill>
            <a:blip r:embed="rId2">
              <a:extLst/>
            </a:blip>
            <a:srcRect t="396" b="396"/>
            <a:stretch>
              <a:fillRect/>
            </a:stretch>
          </p:blipFill>
          <p:spPr>
            <a:xfrm>
              <a:off x="0" y="0"/>
              <a:ext cx="3715737" cy="4819842"/>
            </a:xfrm>
            <a:prstGeom prst="rect">
              <a:avLst/>
            </a:prstGeom>
            <a:ln>
              <a:noFill/>
            </a:ln>
            <a:effectLst/>
          </p:spPr>
        </p:pic>
        <p:pic>
          <p:nvPicPr>
            <p:cNvPr id="338" name="Picture 337"/>
            <p:cNvPicPr/>
            <p:nvPr/>
          </p:nvPicPr>
          <p:blipFill>
            <a:blip r:embed="rId3">
              <a:extLst/>
            </a:blip>
            <a:stretch>
              <a:fillRect/>
            </a:stretch>
          </p:blipFill>
          <p:spPr>
            <a:xfrm>
              <a:off x="-266700" y="-127000"/>
              <a:ext cx="4084037" cy="5073841"/>
            </a:xfrm>
            <a:prstGeom prst="rect">
              <a:avLst/>
            </a:prstGeom>
            <a:effectLst/>
          </p:spPr>
        </p:pic>
      </p:grpSp>
      <p:grpSp>
        <p:nvGrpSpPr>
          <p:cNvPr id="343" name="Group 343"/>
          <p:cNvGrpSpPr/>
          <p:nvPr/>
        </p:nvGrpSpPr>
        <p:grpSpPr>
          <a:xfrm>
            <a:off x="8724576" y="264459"/>
            <a:ext cx="3948815" cy="4898439"/>
            <a:chOff x="-266700" y="-127000"/>
            <a:chExt cx="3948813" cy="4898437"/>
          </a:xfrm>
        </p:grpSpPr>
        <p:pic>
          <p:nvPicPr>
            <p:cNvPr id="342" name="pasted-image.png"/>
            <p:cNvPicPr/>
            <p:nvPr/>
          </p:nvPicPr>
          <p:blipFill>
            <a:blip r:embed="rId4">
              <a:extLst/>
            </a:blip>
            <a:srcRect t="980" b="980"/>
            <a:stretch>
              <a:fillRect/>
            </a:stretch>
          </p:blipFill>
          <p:spPr>
            <a:xfrm>
              <a:off x="0" y="0"/>
              <a:ext cx="3580514" cy="4644438"/>
            </a:xfrm>
            <a:prstGeom prst="rect">
              <a:avLst/>
            </a:prstGeom>
            <a:ln>
              <a:noFill/>
            </a:ln>
            <a:effectLst/>
          </p:spPr>
        </p:pic>
        <p:pic>
          <p:nvPicPr>
            <p:cNvPr id="341" name="Picture 340"/>
            <p:cNvPicPr/>
            <p:nvPr/>
          </p:nvPicPr>
          <p:blipFill>
            <a:blip r:embed="rId5">
              <a:extLst/>
            </a:blip>
            <a:stretch>
              <a:fillRect/>
            </a:stretch>
          </p:blipFill>
          <p:spPr>
            <a:xfrm>
              <a:off x="-266701" y="-127000"/>
              <a:ext cx="3948815" cy="4898438"/>
            </a:xfrm>
            <a:prstGeom prst="rect">
              <a:avLst/>
            </a:prstGeom>
            <a:effectLst/>
          </p:spPr>
        </p:pic>
      </p:grpSp>
    </p:spTree>
  </p:cSld>
  <p:clrMapOvr>
    <a:masterClrMapping/>
  </p:clrMapOvr>
  <p:transition spd="med"/>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 name="Shape 345"/>
          <p:cNvSpPr>
            <a:spLocks noGrp="1"/>
          </p:cNvSpPr>
          <p:nvPr>
            <p:ph type="body" idx="1"/>
          </p:nvPr>
        </p:nvSpPr>
        <p:spPr>
          <a:xfrm>
            <a:off x="1950640" y="6934200"/>
            <a:ext cx="9103520" cy="2392065"/>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In 1962, James Watson and Francis Crick were awarded a Nobel prize for their discovery of the shape and structure of DNA. </a:t>
            </a:r>
          </a:p>
        </p:txBody>
      </p:sp>
      <p:pic>
        <p:nvPicPr>
          <p:cNvPr id="346" name="pasted-image.png"/>
          <p:cNvPicPr/>
          <p:nvPr/>
        </p:nvPicPr>
        <p:blipFill>
          <a:blip r:embed="rId2">
            <a:extLst/>
          </a:blip>
          <a:stretch>
            <a:fillRect/>
          </a:stretch>
        </p:blipFill>
        <p:spPr>
          <a:xfrm>
            <a:off x="1830062" y="500151"/>
            <a:ext cx="9344676" cy="6205449"/>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 name="Shape 348"/>
          <p:cNvSpPr>
            <a:spLocks noGrp="1"/>
          </p:cNvSpPr>
          <p:nvPr>
            <p:ph type="body" idx="1"/>
          </p:nvPr>
        </p:nvSpPr>
        <p:spPr>
          <a:xfrm>
            <a:off x="406400" y="5791200"/>
            <a:ext cx="4704755" cy="2894013"/>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I have seen their model of DNA at the science museum in London, England.</a:t>
            </a:r>
          </a:p>
        </p:txBody>
      </p:sp>
      <p:grpSp>
        <p:nvGrpSpPr>
          <p:cNvPr id="351" name="Group 351"/>
          <p:cNvGrpSpPr/>
          <p:nvPr/>
        </p:nvGrpSpPr>
        <p:grpSpPr>
          <a:xfrm>
            <a:off x="5295621" y="342899"/>
            <a:ext cx="7163080" cy="9067801"/>
            <a:chOff x="-266699" y="-127000"/>
            <a:chExt cx="7163079" cy="9067800"/>
          </a:xfrm>
        </p:grpSpPr>
        <p:pic>
          <p:nvPicPr>
            <p:cNvPr id="350" name="pasted-image.png"/>
            <p:cNvPicPr/>
            <p:nvPr/>
          </p:nvPicPr>
          <p:blipFill>
            <a:blip r:embed="rId2">
              <a:extLst/>
            </a:blip>
            <a:srcRect l="1929" r="1929"/>
            <a:stretch>
              <a:fillRect/>
            </a:stretch>
          </p:blipFill>
          <p:spPr>
            <a:xfrm>
              <a:off x="0" y="0"/>
              <a:ext cx="6794780" cy="8813800"/>
            </a:xfrm>
            <a:prstGeom prst="rect">
              <a:avLst/>
            </a:prstGeom>
            <a:ln>
              <a:noFill/>
            </a:ln>
            <a:effectLst/>
          </p:spPr>
        </p:pic>
        <p:pic>
          <p:nvPicPr>
            <p:cNvPr id="349" name="Picture 348"/>
            <p:cNvPicPr/>
            <p:nvPr/>
          </p:nvPicPr>
          <p:blipFill>
            <a:blip r:embed="rId3">
              <a:extLst/>
            </a:blip>
            <a:stretch>
              <a:fillRect/>
            </a:stretch>
          </p:blipFill>
          <p:spPr>
            <a:xfrm>
              <a:off x="-266700" y="-127000"/>
              <a:ext cx="7163080" cy="9067800"/>
            </a:xfrm>
            <a:prstGeom prst="rect">
              <a:avLst/>
            </a:prstGeom>
            <a:effectLst/>
          </p:spPr>
        </p:pic>
      </p:grpSp>
    </p:spTree>
  </p:cSld>
  <p:clrMapOvr>
    <a:masterClrMapping/>
  </p:clrMapOvr>
  <p:transition spd="med"/>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 name="Shape 353"/>
          <p:cNvSpPr>
            <a:spLocks noGrp="1"/>
          </p:cNvSpPr>
          <p:nvPr>
            <p:ph type="body" idx="1"/>
          </p:nvPr>
        </p:nvSpPr>
        <p:spPr>
          <a:xfrm>
            <a:off x="1527125" y="7183239"/>
            <a:ext cx="9950550" cy="1416348"/>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DNA is so small that it takes a very expensive electron microscope to see it.</a:t>
            </a:r>
          </a:p>
        </p:txBody>
      </p:sp>
      <p:pic>
        <p:nvPicPr>
          <p:cNvPr id="354" name="pasted-image.png"/>
          <p:cNvPicPr/>
          <p:nvPr/>
        </p:nvPicPr>
        <p:blipFill>
          <a:blip r:embed="rId2">
            <a:extLst/>
          </a:blip>
          <a:stretch>
            <a:fillRect/>
          </a:stretch>
        </p:blipFill>
        <p:spPr>
          <a:xfrm>
            <a:off x="925103" y="830379"/>
            <a:ext cx="11154594" cy="7436395"/>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 name="Shape 356"/>
          <p:cNvSpPr>
            <a:spLocks noGrp="1"/>
          </p:cNvSpPr>
          <p:nvPr>
            <p:ph type="body" idx="1"/>
          </p:nvPr>
        </p:nvSpPr>
        <p:spPr>
          <a:xfrm>
            <a:off x="2504380" y="7030839"/>
            <a:ext cx="7996040" cy="2423319"/>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A strand of tiny DNA under an electron microscope</a:t>
            </a:r>
          </a:p>
        </p:txBody>
      </p:sp>
      <p:pic>
        <p:nvPicPr>
          <p:cNvPr id="357" name="pasted-image.png"/>
          <p:cNvPicPr/>
          <p:nvPr/>
        </p:nvPicPr>
        <p:blipFill>
          <a:blip r:embed="rId2">
            <a:extLst/>
          </a:blip>
          <a:stretch>
            <a:fillRect/>
          </a:stretch>
        </p:blipFill>
        <p:spPr>
          <a:xfrm>
            <a:off x="2967330" y="647700"/>
            <a:ext cx="7070140" cy="606012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Shape 77"/>
          <p:cNvSpPr/>
          <p:nvPr/>
        </p:nvSpPr>
        <p:spPr>
          <a:xfrm>
            <a:off x="774700" y="863600"/>
            <a:ext cx="4279900" cy="27813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lnSpc>
                <a:spcPct val="120000"/>
              </a:lnSpc>
              <a:defRPr sz="6000" cap="none">
                <a:solidFill>
                  <a:srgbClr val="000000"/>
                </a:solidFill>
                <a:latin typeface="Georgia"/>
                <a:ea typeface="Georgia"/>
                <a:cs typeface="Georgia"/>
                <a:sym typeface="Georgia"/>
              </a:defRPr>
            </a:lvl1pPr>
          </a:lstStyle>
          <a:p>
            <a:pPr lvl="0">
              <a:defRPr sz="1800"/>
            </a:pPr>
            <a:r>
              <a:rPr sz="6000"/>
              <a:t>Natural Selection</a:t>
            </a:r>
          </a:p>
        </p:txBody>
      </p:sp>
      <p:pic>
        <p:nvPicPr>
          <p:cNvPr id="78" name="Picture 77"/>
          <p:cNvPicPr/>
          <p:nvPr/>
        </p:nvPicPr>
        <p:blipFill>
          <a:blip r:embed="rId2">
            <a:extLst/>
          </a:blip>
          <a:stretch>
            <a:fillRect/>
          </a:stretch>
        </p:blipFill>
        <p:spPr>
          <a:xfrm>
            <a:off x="6868104" y="1270000"/>
            <a:ext cx="5285796" cy="7200900"/>
          </a:xfrm>
          <a:prstGeom prst="rect">
            <a:avLst/>
          </a:prstGeom>
        </p:spPr>
      </p:pic>
    </p:spTree>
  </p:cSld>
  <p:clrMapOvr>
    <a:masterClrMapping/>
  </p:clrMapOvr>
  <p:transition spd="med"/>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 name="Shape 359"/>
          <p:cNvSpPr>
            <a:spLocks noGrp="1"/>
          </p:cNvSpPr>
          <p:nvPr>
            <p:ph type="body" idx="1"/>
          </p:nvPr>
        </p:nvSpPr>
        <p:spPr>
          <a:xfrm>
            <a:off x="1701403" y="8259663"/>
            <a:ext cx="9601994" cy="1296095"/>
          </a:xfrm>
          <a:prstGeom prst="rect">
            <a:avLst/>
          </a:prstGeom>
        </p:spPr>
        <p:txBody>
          <a:bodyPr/>
          <a:lstStyle>
            <a:lvl1pPr>
              <a:lnSpc>
                <a:spcPct val="12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An ant under an electron microscope</a:t>
            </a:r>
          </a:p>
        </p:txBody>
      </p:sp>
      <p:pic>
        <p:nvPicPr>
          <p:cNvPr id="360" name="ant.jpg"/>
          <p:cNvPicPr/>
          <p:nvPr/>
        </p:nvPicPr>
        <p:blipFill>
          <a:blip r:embed="rId2">
            <a:extLst/>
          </a:blip>
          <a:stretch>
            <a:fillRect/>
          </a:stretch>
        </p:blipFill>
        <p:spPr>
          <a:xfrm>
            <a:off x="1056780" y="484144"/>
            <a:ext cx="10891240" cy="7491853"/>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Shape 362"/>
          <p:cNvSpPr>
            <a:spLocks noGrp="1"/>
          </p:cNvSpPr>
          <p:nvPr>
            <p:ph type="body" idx="1"/>
          </p:nvPr>
        </p:nvSpPr>
        <p:spPr>
          <a:xfrm>
            <a:off x="1701403" y="8259663"/>
            <a:ext cx="9601994" cy="1296095"/>
          </a:xfrm>
          <a:prstGeom prst="rect">
            <a:avLst/>
          </a:prstGeom>
        </p:spPr>
        <p:txBody>
          <a:bodyPr/>
          <a:lstStyle>
            <a:lvl1pPr>
              <a:lnSpc>
                <a:spcPct val="12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A flea under an electron microscope</a:t>
            </a:r>
          </a:p>
        </p:txBody>
      </p:sp>
      <p:pic>
        <p:nvPicPr>
          <p:cNvPr id="363" name="flea.jpg"/>
          <p:cNvPicPr/>
          <p:nvPr/>
        </p:nvPicPr>
        <p:blipFill>
          <a:blip r:embed="rId2">
            <a:extLst/>
          </a:blip>
          <a:stretch>
            <a:fillRect/>
          </a:stretch>
        </p:blipFill>
        <p:spPr>
          <a:xfrm>
            <a:off x="1851041" y="490239"/>
            <a:ext cx="9302718" cy="7382158"/>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 name="Shape 365"/>
          <p:cNvSpPr>
            <a:spLocks noGrp="1"/>
          </p:cNvSpPr>
          <p:nvPr>
            <p:ph type="body" idx="1"/>
          </p:nvPr>
        </p:nvSpPr>
        <p:spPr>
          <a:xfrm>
            <a:off x="1701403" y="7878663"/>
            <a:ext cx="9601994" cy="1296095"/>
          </a:xfrm>
          <a:prstGeom prst="rect">
            <a:avLst/>
          </a:prstGeom>
        </p:spPr>
        <p:txBody>
          <a:bodyPr/>
          <a:lstStyle>
            <a:lvl1pPr>
              <a:lnSpc>
                <a:spcPct val="12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A guitar string under an electron microscope</a:t>
            </a:r>
          </a:p>
        </p:txBody>
      </p:sp>
      <p:pic>
        <p:nvPicPr>
          <p:cNvPr id="366" name="guitar string.jpg"/>
          <p:cNvPicPr/>
          <p:nvPr/>
        </p:nvPicPr>
        <p:blipFill>
          <a:blip r:embed="rId2">
            <a:extLst/>
          </a:blip>
          <a:stretch>
            <a:fillRect/>
          </a:stretch>
        </p:blipFill>
        <p:spPr>
          <a:xfrm>
            <a:off x="1246262" y="698500"/>
            <a:ext cx="10512276" cy="6782113"/>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 name="Shape 368"/>
          <p:cNvSpPr>
            <a:spLocks noGrp="1"/>
          </p:cNvSpPr>
          <p:nvPr>
            <p:ph type="body" idx="1"/>
          </p:nvPr>
        </p:nvSpPr>
        <p:spPr>
          <a:xfrm>
            <a:off x="926008" y="8185249"/>
            <a:ext cx="11152784" cy="1405434"/>
          </a:xfrm>
          <a:prstGeom prst="rect">
            <a:avLst/>
          </a:prstGeom>
        </p:spPr>
        <p:txBody>
          <a:bodyPr/>
          <a:lstStyle>
            <a:lvl1pPr>
              <a:lnSpc>
                <a:spcPct val="120000"/>
              </a:lnSpc>
              <a:defRPr sz="4300" spc="-56">
                <a:latin typeface="Georgia"/>
                <a:ea typeface="Georgia"/>
                <a:cs typeface="Georgia"/>
                <a:sym typeface="Georgia"/>
              </a:defRPr>
            </a:lvl1pPr>
          </a:lstStyle>
          <a:p>
            <a:pPr lvl="0">
              <a:defRPr sz="1800" spc="0">
                <a:solidFill>
                  <a:srgbClr val="000000"/>
                </a:solidFill>
              </a:defRPr>
            </a:pPr>
            <a:r>
              <a:rPr sz="4300" spc="-56">
                <a:solidFill>
                  <a:srgbClr val="CBCBCB"/>
                </a:solidFill>
              </a:rPr>
              <a:t>Each living cell has a copy of the DNA. </a:t>
            </a:r>
          </a:p>
        </p:txBody>
      </p:sp>
      <p:pic>
        <p:nvPicPr>
          <p:cNvPr id="369" name="pasted-image.png"/>
          <p:cNvPicPr/>
          <p:nvPr/>
        </p:nvPicPr>
        <p:blipFill>
          <a:blip r:embed="rId2">
            <a:extLst/>
          </a:blip>
          <a:stretch>
            <a:fillRect/>
          </a:stretch>
        </p:blipFill>
        <p:spPr>
          <a:xfrm>
            <a:off x="855450" y="907208"/>
            <a:ext cx="11293900" cy="6973984"/>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 name="Shape 371"/>
          <p:cNvSpPr>
            <a:spLocks noGrp="1"/>
          </p:cNvSpPr>
          <p:nvPr>
            <p:ph type="body" idx="1"/>
          </p:nvPr>
        </p:nvSpPr>
        <p:spPr>
          <a:xfrm>
            <a:off x="457200" y="4135239"/>
            <a:ext cx="5867400" cy="4607322"/>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Here are cells under a powerful microscope.</a:t>
            </a:r>
          </a:p>
        </p:txBody>
      </p:sp>
      <p:grpSp>
        <p:nvGrpSpPr>
          <p:cNvPr id="374" name="Group 374"/>
          <p:cNvGrpSpPr/>
          <p:nvPr/>
        </p:nvGrpSpPr>
        <p:grpSpPr>
          <a:xfrm>
            <a:off x="6560753" y="901700"/>
            <a:ext cx="5821747" cy="7327900"/>
            <a:chOff x="-266700" y="-127000"/>
            <a:chExt cx="5821746" cy="7327900"/>
          </a:xfrm>
        </p:grpSpPr>
        <p:pic>
          <p:nvPicPr>
            <p:cNvPr id="373" name="pasted-image.png"/>
            <p:cNvPicPr/>
            <p:nvPr/>
          </p:nvPicPr>
          <p:blipFill>
            <a:blip r:embed="rId2">
              <a:extLst/>
            </a:blip>
            <a:srcRect l="11488" r="11488"/>
            <a:stretch>
              <a:fillRect/>
            </a:stretch>
          </p:blipFill>
          <p:spPr>
            <a:xfrm>
              <a:off x="0" y="0"/>
              <a:ext cx="5453447" cy="7073900"/>
            </a:xfrm>
            <a:prstGeom prst="rect">
              <a:avLst/>
            </a:prstGeom>
            <a:ln>
              <a:noFill/>
            </a:ln>
            <a:effectLst/>
          </p:spPr>
        </p:pic>
        <p:pic>
          <p:nvPicPr>
            <p:cNvPr id="372" name="Picture 371"/>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 name="Shape 376"/>
          <p:cNvSpPr>
            <a:spLocks noGrp="1"/>
          </p:cNvSpPr>
          <p:nvPr>
            <p:ph type="body" idx="1"/>
          </p:nvPr>
        </p:nvSpPr>
        <p:spPr>
          <a:xfrm>
            <a:off x="431800" y="4738913"/>
            <a:ext cx="6273801" cy="4552257"/>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Humans have 10 to 100 trillion cells! </a:t>
            </a:r>
          </a:p>
          <a:p>
            <a:pPr lvl="0">
              <a:lnSpc>
                <a:spcPct val="12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That is 10 or 100 followed by 12 zeros</a:t>
            </a:r>
          </a:p>
          <a:p>
            <a:pPr lvl="0">
              <a:lnSpc>
                <a:spcPct val="120000"/>
              </a:lnSpc>
              <a:defRPr sz="1800" spc="0">
                <a:solidFill>
                  <a:srgbClr val="000000"/>
                </a:solidFill>
              </a:defRPr>
            </a:pPr>
            <a:r>
              <a:rPr sz="4700" spc="-62">
                <a:solidFill>
                  <a:srgbClr val="CBCBCB"/>
                </a:solidFill>
                <a:latin typeface="Georgia"/>
                <a:ea typeface="Georgia"/>
                <a:cs typeface="Georgia"/>
                <a:sym typeface="Georgia"/>
              </a:rPr>
              <a:t>100,000,000,000,000</a:t>
            </a:r>
          </a:p>
        </p:txBody>
      </p:sp>
      <p:grpSp>
        <p:nvGrpSpPr>
          <p:cNvPr id="379" name="Group 379"/>
          <p:cNvGrpSpPr/>
          <p:nvPr/>
        </p:nvGrpSpPr>
        <p:grpSpPr>
          <a:xfrm>
            <a:off x="6969933" y="901699"/>
            <a:ext cx="5412567" cy="6797137"/>
            <a:chOff x="-266700" y="-127000"/>
            <a:chExt cx="5412566" cy="6797135"/>
          </a:xfrm>
        </p:grpSpPr>
        <p:pic>
          <p:nvPicPr>
            <p:cNvPr id="378" name="pasted-image.png"/>
            <p:cNvPicPr/>
            <p:nvPr/>
          </p:nvPicPr>
          <p:blipFill>
            <a:blip r:embed="rId2">
              <a:extLst/>
            </a:blip>
            <a:srcRect l="21016" r="21016"/>
            <a:stretch>
              <a:fillRect/>
            </a:stretch>
          </p:blipFill>
          <p:spPr>
            <a:xfrm>
              <a:off x="0" y="0"/>
              <a:ext cx="5044267" cy="6543136"/>
            </a:xfrm>
            <a:prstGeom prst="rect">
              <a:avLst/>
            </a:prstGeom>
            <a:ln>
              <a:noFill/>
            </a:ln>
            <a:effectLst/>
          </p:spPr>
        </p:pic>
        <p:pic>
          <p:nvPicPr>
            <p:cNvPr id="377" name="Picture 376"/>
            <p:cNvPicPr/>
            <p:nvPr/>
          </p:nvPicPr>
          <p:blipFill>
            <a:blip r:embed="rId3">
              <a:extLst/>
            </a:blip>
            <a:stretch>
              <a:fillRect/>
            </a:stretch>
          </p:blipFill>
          <p:spPr>
            <a:xfrm>
              <a:off x="-266700" y="-127000"/>
              <a:ext cx="5412567" cy="6797136"/>
            </a:xfrm>
            <a:prstGeom prst="rect">
              <a:avLst/>
            </a:prstGeom>
            <a:effectLst/>
          </p:spPr>
        </p:pic>
      </p:grpSp>
    </p:spTree>
  </p:cSld>
  <p:clrMapOvr>
    <a:masterClrMapping/>
  </p:clrMapOvr>
  <p:transition spd="med"/>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 name="Shape 381"/>
          <p:cNvSpPr>
            <a:spLocks noGrp="1"/>
          </p:cNvSpPr>
          <p:nvPr>
            <p:ph type="body" idx="1"/>
          </p:nvPr>
        </p:nvSpPr>
        <p:spPr>
          <a:xfrm>
            <a:off x="431800" y="5681442"/>
            <a:ext cx="6273801" cy="2101454"/>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body forms 300 BILLION new cells every day, 200 million per minute!</a:t>
            </a:r>
          </a:p>
        </p:txBody>
      </p:sp>
      <p:grpSp>
        <p:nvGrpSpPr>
          <p:cNvPr id="384" name="Group 384"/>
          <p:cNvGrpSpPr/>
          <p:nvPr/>
        </p:nvGrpSpPr>
        <p:grpSpPr>
          <a:xfrm>
            <a:off x="6969933" y="901699"/>
            <a:ext cx="5412567" cy="6797137"/>
            <a:chOff x="-266700" y="-127000"/>
            <a:chExt cx="5412566" cy="6797135"/>
          </a:xfrm>
        </p:grpSpPr>
        <p:pic>
          <p:nvPicPr>
            <p:cNvPr id="383" name="pasted-image.png"/>
            <p:cNvPicPr/>
            <p:nvPr/>
          </p:nvPicPr>
          <p:blipFill>
            <a:blip r:embed="rId2">
              <a:extLst/>
            </a:blip>
            <a:srcRect l="21016" r="21016"/>
            <a:stretch>
              <a:fillRect/>
            </a:stretch>
          </p:blipFill>
          <p:spPr>
            <a:xfrm>
              <a:off x="0" y="0"/>
              <a:ext cx="5044267" cy="6543136"/>
            </a:xfrm>
            <a:prstGeom prst="rect">
              <a:avLst/>
            </a:prstGeom>
            <a:ln>
              <a:noFill/>
            </a:ln>
            <a:effectLst/>
          </p:spPr>
        </p:pic>
        <p:pic>
          <p:nvPicPr>
            <p:cNvPr id="382" name="Picture 381"/>
            <p:cNvPicPr/>
            <p:nvPr/>
          </p:nvPicPr>
          <p:blipFill>
            <a:blip r:embed="rId3">
              <a:extLst/>
            </a:blip>
            <a:stretch>
              <a:fillRect/>
            </a:stretch>
          </p:blipFill>
          <p:spPr>
            <a:xfrm>
              <a:off x="-266700" y="-127000"/>
              <a:ext cx="5412567" cy="6797136"/>
            </a:xfrm>
            <a:prstGeom prst="rect">
              <a:avLst/>
            </a:prstGeom>
            <a:effectLst/>
          </p:spPr>
        </p:pic>
      </p:grpSp>
    </p:spTree>
  </p:cSld>
  <p:clrMapOvr>
    <a:masterClrMapping/>
  </p:clrMapOvr>
  <p:transition spd="med"/>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 name="Shape 386"/>
          <p:cNvSpPr>
            <a:spLocks noGrp="1"/>
          </p:cNvSpPr>
          <p:nvPr>
            <p:ph type="body" idx="1"/>
          </p:nvPr>
        </p:nvSpPr>
        <p:spPr>
          <a:xfrm>
            <a:off x="431800" y="4612580"/>
            <a:ext cx="6273801" cy="3278387"/>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For example, your skin is continually being replaced with plump new cells. Each cell has the right shape and structure for its function.</a:t>
            </a:r>
          </a:p>
        </p:txBody>
      </p:sp>
      <p:grpSp>
        <p:nvGrpSpPr>
          <p:cNvPr id="389" name="Group 389"/>
          <p:cNvGrpSpPr/>
          <p:nvPr/>
        </p:nvGrpSpPr>
        <p:grpSpPr>
          <a:xfrm>
            <a:off x="6969932" y="901699"/>
            <a:ext cx="5412568" cy="6797137"/>
            <a:chOff x="-266700" y="-127000"/>
            <a:chExt cx="5412566" cy="6797135"/>
          </a:xfrm>
        </p:grpSpPr>
        <p:pic>
          <p:nvPicPr>
            <p:cNvPr id="388" name="pasted-image.png"/>
            <p:cNvPicPr/>
            <p:nvPr/>
          </p:nvPicPr>
          <p:blipFill>
            <a:blip r:embed="rId2">
              <a:extLst/>
            </a:blip>
            <a:srcRect l="500" r="9558"/>
            <a:stretch>
              <a:fillRect/>
            </a:stretch>
          </p:blipFill>
          <p:spPr>
            <a:xfrm>
              <a:off x="0" y="0"/>
              <a:ext cx="5044267" cy="6543136"/>
            </a:xfrm>
            <a:prstGeom prst="rect">
              <a:avLst/>
            </a:prstGeom>
            <a:ln>
              <a:noFill/>
            </a:ln>
            <a:effectLst/>
          </p:spPr>
        </p:pic>
        <p:pic>
          <p:nvPicPr>
            <p:cNvPr id="387" name="Picture 386"/>
            <p:cNvPicPr/>
            <p:nvPr/>
          </p:nvPicPr>
          <p:blipFill>
            <a:blip r:embed="rId3">
              <a:extLst/>
            </a:blip>
            <a:stretch>
              <a:fillRect/>
            </a:stretch>
          </p:blipFill>
          <p:spPr>
            <a:xfrm>
              <a:off x="-266700" y="-127000"/>
              <a:ext cx="5412567" cy="6797136"/>
            </a:xfrm>
            <a:prstGeom prst="rect">
              <a:avLst/>
            </a:prstGeom>
            <a:effectLst/>
          </p:spPr>
        </p:pic>
      </p:grpSp>
    </p:spTree>
  </p:cSld>
  <p:clrMapOvr>
    <a:masterClrMapping/>
  </p:clrMapOvr>
  <p:transition spd="med"/>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 name="Shape 391"/>
          <p:cNvSpPr>
            <a:spLocks noGrp="1"/>
          </p:cNvSpPr>
          <p:nvPr>
            <p:ph type="body" idx="1"/>
          </p:nvPr>
        </p:nvSpPr>
        <p:spPr>
          <a:xfrm>
            <a:off x="431800" y="5654873"/>
            <a:ext cx="6273801" cy="3023494"/>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When there is a wound, skin cell formation speeds up to fill in the gap, then slows down to normal.</a:t>
            </a:r>
          </a:p>
        </p:txBody>
      </p:sp>
      <p:grpSp>
        <p:nvGrpSpPr>
          <p:cNvPr id="394" name="Group 394"/>
          <p:cNvGrpSpPr/>
          <p:nvPr/>
        </p:nvGrpSpPr>
        <p:grpSpPr>
          <a:xfrm>
            <a:off x="6969932" y="901699"/>
            <a:ext cx="5412568" cy="6797137"/>
            <a:chOff x="-266700" y="-127000"/>
            <a:chExt cx="5412566" cy="6797135"/>
          </a:xfrm>
        </p:grpSpPr>
        <p:pic>
          <p:nvPicPr>
            <p:cNvPr id="393" name="pasted-image.png"/>
            <p:cNvPicPr/>
            <p:nvPr/>
          </p:nvPicPr>
          <p:blipFill>
            <a:blip r:embed="rId2">
              <a:extLst/>
            </a:blip>
            <a:srcRect l="500" r="9558"/>
            <a:stretch>
              <a:fillRect/>
            </a:stretch>
          </p:blipFill>
          <p:spPr>
            <a:xfrm>
              <a:off x="0" y="0"/>
              <a:ext cx="5044267" cy="6543136"/>
            </a:xfrm>
            <a:prstGeom prst="rect">
              <a:avLst/>
            </a:prstGeom>
            <a:ln>
              <a:noFill/>
            </a:ln>
            <a:effectLst/>
          </p:spPr>
        </p:pic>
        <p:pic>
          <p:nvPicPr>
            <p:cNvPr id="392" name="Picture 391"/>
            <p:cNvPicPr/>
            <p:nvPr/>
          </p:nvPicPr>
          <p:blipFill>
            <a:blip r:embed="rId3">
              <a:extLst/>
            </a:blip>
            <a:stretch>
              <a:fillRect/>
            </a:stretch>
          </p:blipFill>
          <p:spPr>
            <a:xfrm>
              <a:off x="-266700" y="-127000"/>
              <a:ext cx="5412567" cy="6797136"/>
            </a:xfrm>
            <a:prstGeom prst="rect">
              <a:avLst/>
            </a:prstGeom>
            <a:effectLst/>
          </p:spPr>
        </p:pic>
      </p:grpSp>
    </p:spTree>
  </p:cSld>
  <p:clrMapOvr>
    <a:masterClrMapping/>
  </p:clrMapOvr>
  <p:transition spd="med"/>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 name="Shape 396"/>
          <p:cNvSpPr>
            <a:spLocks noGrp="1"/>
          </p:cNvSpPr>
          <p:nvPr>
            <p:ph type="body" idx="1"/>
          </p:nvPr>
        </p:nvSpPr>
        <p:spPr>
          <a:xfrm>
            <a:off x="596900" y="1367433"/>
            <a:ext cx="5588000" cy="7615635"/>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Each cell is more complicated than a modern city. </a:t>
            </a:r>
          </a:p>
          <a:p>
            <a:pPr lvl="0">
              <a:lnSpc>
                <a:spcPct val="12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In fact, a living cell is similar to a city. It has a command center, gates, roads, cargo carriers, power generators, power transmission lines, factories, waste disposal, and probably far more.</a:t>
            </a:r>
          </a:p>
        </p:txBody>
      </p:sp>
      <p:grpSp>
        <p:nvGrpSpPr>
          <p:cNvPr id="399" name="Group 399"/>
          <p:cNvGrpSpPr/>
          <p:nvPr/>
        </p:nvGrpSpPr>
        <p:grpSpPr>
          <a:xfrm>
            <a:off x="6560753" y="901700"/>
            <a:ext cx="5821747" cy="7327900"/>
            <a:chOff x="-266700" y="-127000"/>
            <a:chExt cx="5821746" cy="7327900"/>
          </a:xfrm>
        </p:grpSpPr>
        <p:pic>
          <p:nvPicPr>
            <p:cNvPr id="398" name="pasted-image.png"/>
            <p:cNvPicPr/>
            <p:nvPr/>
          </p:nvPicPr>
          <p:blipFill>
            <a:blip r:embed="rId2">
              <a:extLst/>
            </a:blip>
            <a:srcRect l="21016" r="21016"/>
            <a:stretch>
              <a:fillRect/>
            </a:stretch>
          </p:blipFill>
          <p:spPr>
            <a:xfrm>
              <a:off x="0" y="0"/>
              <a:ext cx="5453447" cy="7073900"/>
            </a:xfrm>
            <a:prstGeom prst="rect">
              <a:avLst/>
            </a:prstGeom>
            <a:ln>
              <a:noFill/>
            </a:ln>
            <a:effectLst/>
          </p:spPr>
        </p:pic>
        <p:pic>
          <p:nvPicPr>
            <p:cNvPr id="397" name="Picture 396"/>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Shape 80"/>
          <p:cNvSpPr>
            <a:spLocks noGrp="1"/>
          </p:cNvSpPr>
          <p:nvPr>
            <p:ph type="body" idx="1"/>
          </p:nvPr>
        </p:nvSpPr>
        <p:spPr>
          <a:xfrm>
            <a:off x="406400" y="6248400"/>
            <a:ext cx="5867400" cy="34544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According to Charles Darwin, Natural selection is the main mechanism of evolution.</a:t>
            </a:r>
          </a:p>
        </p:txBody>
      </p:sp>
      <p:grpSp>
        <p:nvGrpSpPr>
          <p:cNvPr id="83" name="Group 83"/>
          <p:cNvGrpSpPr/>
          <p:nvPr/>
        </p:nvGrpSpPr>
        <p:grpSpPr>
          <a:xfrm>
            <a:off x="6560753" y="901700"/>
            <a:ext cx="5821747" cy="7327900"/>
            <a:chOff x="-266700" y="-127000"/>
            <a:chExt cx="5821746" cy="7327900"/>
          </a:xfrm>
        </p:grpSpPr>
        <p:pic>
          <p:nvPicPr>
            <p:cNvPr id="82" name="british museum natural history 18.jpg"/>
            <p:cNvPicPr/>
            <p:nvPr/>
          </p:nvPicPr>
          <p:blipFill>
            <a:blip r:embed="rId2">
              <a:extLst/>
            </a:blip>
            <a:srcRect l="24324" r="24372"/>
            <a:stretch>
              <a:fillRect/>
            </a:stretch>
          </p:blipFill>
          <p:spPr>
            <a:xfrm>
              <a:off x="0" y="0"/>
              <a:ext cx="5453447" cy="7073900"/>
            </a:xfrm>
            <a:prstGeom prst="rect">
              <a:avLst/>
            </a:prstGeom>
            <a:ln>
              <a:noFill/>
            </a:ln>
            <a:effectLst/>
          </p:spPr>
        </p:pic>
        <p:pic>
          <p:nvPicPr>
            <p:cNvPr id="81" name="Picture 80"/>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 name="Shape 401"/>
          <p:cNvSpPr>
            <a:spLocks noGrp="1"/>
          </p:cNvSpPr>
          <p:nvPr>
            <p:ph type="body" idx="1"/>
          </p:nvPr>
        </p:nvSpPr>
        <p:spPr>
          <a:xfrm>
            <a:off x="1173608" y="6640115"/>
            <a:ext cx="10657584" cy="2541688"/>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DNA in one cell holds information equivalent to at least 1,000 large books.</a:t>
            </a:r>
          </a:p>
        </p:txBody>
      </p:sp>
      <p:pic>
        <p:nvPicPr>
          <p:cNvPr id="402" name="pasted-image.png"/>
          <p:cNvPicPr/>
          <p:nvPr/>
        </p:nvPicPr>
        <p:blipFill>
          <a:blip r:embed="rId2">
            <a:extLst/>
          </a:blip>
          <a:stretch>
            <a:fillRect/>
          </a:stretch>
        </p:blipFill>
        <p:spPr>
          <a:xfrm>
            <a:off x="1534318" y="469185"/>
            <a:ext cx="9936164" cy="5961699"/>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 name="Shape 404"/>
          <p:cNvSpPr>
            <a:spLocks noGrp="1"/>
          </p:cNvSpPr>
          <p:nvPr>
            <p:ph type="body" idx="1"/>
          </p:nvPr>
        </p:nvSpPr>
        <p:spPr>
          <a:xfrm>
            <a:off x="1372691" y="7751167"/>
            <a:ext cx="10259418" cy="222389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DNA is like a blueprint that contains the instructions for constructing a building.</a:t>
            </a:r>
          </a:p>
        </p:txBody>
      </p:sp>
      <p:pic>
        <p:nvPicPr>
          <p:cNvPr id="405" name="pasted-image.png"/>
          <p:cNvPicPr/>
          <p:nvPr/>
        </p:nvPicPr>
        <p:blipFill>
          <a:blip r:embed="rId2">
            <a:extLst/>
          </a:blip>
          <a:stretch>
            <a:fillRect/>
          </a:stretch>
        </p:blipFill>
        <p:spPr>
          <a:xfrm>
            <a:off x="1030767" y="368101"/>
            <a:ext cx="10943266" cy="7195788"/>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 name="Shape 407"/>
          <p:cNvSpPr>
            <a:spLocks noGrp="1"/>
          </p:cNvSpPr>
          <p:nvPr>
            <p:ph type="body" idx="1"/>
          </p:nvPr>
        </p:nvSpPr>
        <p:spPr>
          <a:xfrm>
            <a:off x="268088" y="6976124"/>
            <a:ext cx="4008737" cy="2171304"/>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DNA is like the instructions for making a doily. </a:t>
            </a:r>
          </a:p>
        </p:txBody>
      </p:sp>
      <p:pic>
        <p:nvPicPr>
          <p:cNvPr id="408" name="pasted-image.png"/>
          <p:cNvPicPr/>
          <p:nvPr/>
        </p:nvPicPr>
        <p:blipFill>
          <a:blip r:embed="rId2">
            <a:extLst/>
          </a:blip>
          <a:stretch>
            <a:fillRect/>
          </a:stretch>
        </p:blipFill>
        <p:spPr>
          <a:xfrm>
            <a:off x="4676317" y="855905"/>
            <a:ext cx="7699833" cy="785983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 name="Shape 410"/>
          <p:cNvSpPr>
            <a:spLocks noGrp="1"/>
          </p:cNvSpPr>
          <p:nvPr>
            <p:ph type="body" idx="1"/>
          </p:nvPr>
        </p:nvSpPr>
        <p:spPr>
          <a:xfrm>
            <a:off x="306188" y="5645402"/>
            <a:ext cx="4008737" cy="3286126"/>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Everyone knows that a doily doesn’t make itself. It must have a designer and a maker.</a:t>
            </a:r>
          </a:p>
        </p:txBody>
      </p:sp>
      <p:pic>
        <p:nvPicPr>
          <p:cNvPr id="411" name="pasted-image.png"/>
          <p:cNvPicPr/>
          <p:nvPr/>
        </p:nvPicPr>
        <p:blipFill>
          <a:blip r:embed="rId2">
            <a:extLst/>
          </a:blip>
          <a:stretch>
            <a:fillRect/>
          </a:stretch>
        </p:blipFill>
        <p:spPr>
          <a:xfrm>
            <a:off x="4676317" y="855905"/>
            <a:ext cx="7699833" cy="785983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3" name="pasted-image.png"/>
          <p:cNvPicPr/>
          <p:nvPr/>
        </p:nvPicPr>
        <p:blipFill>
          <a:blip r:embed="rId2">
            <a:extLst/>
          </a:blip>
          <a:stretch>
            <a:fillRect/>
          </a:stretch>
        </p:blipFill>
        <p:spPr>
          <a:xfrm>
            <a:off x="8044822" y="2227505"/>
            <a:ext cx="4559928" cy="4654680"/>
          </a:xfrm>
          <a:prstGeom prst="rect">
            <a:avLst/>
          </a:prstGeom>
          <a:ln w="12700">
            <a:miter lim="400000"/>
          </a:ln>
        </p:spPr>
      </p:pic>
      <p:sp>
        <p:nvSpPr>
          <p:cNvPr id="414" name="Shape 414"/>
          <p:cNvSpPr>
            <a:spLocks noGrp="1"/>
          </p:cNvSpPr>
          <p:nvPr>
            <p:ph type="body" idx="1"/>
          </p:nvPr>
        </p:nvSpPr>
        <p:spPr>
          <a:xfrm>
            <a:off x="1794619" y="7395567"/>
            <a:ext cx="9415563" cy="1589683"/>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seamstress reads the instructions step by step and makes the doily.</a:t>
            </a:r>
          </a:p>
        </p:txBody>
      </p:sp>
      <p:pic>
        <p:nvPicPr>
          <p:cNvPr id="415" name="pasted-image.png"/>
          <p:cNvPicPr/>
          <p:nvPr/>
        </p:nvPicPr>
        <p:blipFill>
          <a:blip r:embed="rId3">
            <a:extLst/>
          </a:blip>
          <a:stretch>
            <a:fillRect/>
          </a:stretch>
        </p:blipFill>
        <p:spPr>
          <a:xfrm>
            <a:off x="439116" y="495995"/>
            <a:ext cx="8317964" cy="512941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 name="Shape 417"/>
          <p:cNvSpPr>
            <a:spLocks noGrp="1"/>
          </p:cNvSpPr>
          <p:nvPr>
            <p:ph type="body" idx="1"/>
          </p:nvPr>
        </p:nvSpPr>
        <p:spPr>
          <a:xfrm>
            <a:off x="457200" y="4703861"/>
            <a:ext cx="5867400" cy="3470078"/>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Likewise, DNA has the instructions to make the person. The cell reads the instructions and makes the various parts of your body. </a:t>
            </a:r>
          </a:p>
        </p:txBody>
      </p:sp>
      <p:grpSp>
        <p:nvGrpSpPr>
          <p:cNvPr id="420" name="Group 420"/>
          <p:cNvGrpSpPr/>
          <p:nvPr/>
        </p:nvGrpSpPr>
        <p:grpSpPr>
          <a:xfrm>
            <a:off x="6560753" y="901700"/>
            <a:ext cx="5821747" cy="7327900"/>
            <a:chOff x="-266700" y="-127000"/>
            <a:chExt cx="5821746" cy="7327900"/>
          </a:xfrm>
        </p:grpSpPr>
        <p:pic>
          <p:nvPicPr>
            <p:cNvPr id="419" name="pasted-image.png"/>
            <p:cNvPicPr/>
            <p:nvPr/>
          </p:nvPicPr>
          <p:blipFill>
            <a:blip r:embed="rId2">
              <a:extLst/>
            </a:blip>
            <a:srcRect t="396" b="396"/>
            <a:stretch>
              <a:fillRect/>
            </a:stretch>
          </p:blipFill>
          <p:spPr>
            <a:xfrm>
              <a:off x="0" y="0"/>
              <a:ext cx="5453447" cy="7073900"/>
            </a:xfrm>
            <a:prstGeom prst="rect">
              <a:avLst/>
            </a:prstGeom>
            <a:ln>
              <a:noFill/>
            </a:ln>
            <a:effectLst/>
          </p:spPr>
        </p:pic>
        <p:pic>
          <p:nvPicPr>
            <p:cNvPr id="418" name="Picture 417"/>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Shape 422"/>
          <p:cNvSpPr>
            <a:spLocks noGrp="1"/>
          </p:cNvSpPr>
          <p:nvPr>
            <p:ph type="body" idx="1"/>
          </p:nvPr>
        </p:nvSpPr>
        <p:spPr>
          <a:xfrm>
            <a:off x="457200" y="5525492"/>
            <a:ext cx="5867400" cy="2648447"/>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DNA has the information for that type of plant or creature, and only that type.</a:t>
            </a:r>
          </a:p>
        </p:txBody>
      </p:sp>
      <p:grpSp>
        <p:nvGrpSpPr>
          <p:cNvPr id="425" name="Group 425"/>
          <p:cNvGrpSpPr/>
          <p:nvPr/>
        </p:nvGrpSpPr>
        <p:grpSpPr>
          <a:xfrm>
            <a:off x="6560753" y="901700"/>
            <a:ext cx="5821747" cy="7327900"/>
            <a:chOff x="-266700" y="-127000"/>
            <a:chExt cx="5821746" cy="7327900"/>
          </a:xfrm>
        </p:grpSpPr>
        <p:pic>
          <p:nvPicPr>
            <p:cNvPr id="424" name="pasted-image.png"/>
            <p:cNvPicPr/>
            <p:nvPr/>
          </p:nvPicPr>
          <p:blipFill>
            <a:blip r:embed="rId2">
              <a:extLst/>
            </a:blip>
            <a:srcRect t="396" b="396"/>
            <a:stretch>
              <a:fillRect/>
            </a:stretch>
          </p:blipFill>
          <p:spPr>
            <a:xfrm>
              <a:off x="0" y="0"/>
              <a:ext cx="5453447" cy="7073900"/>
            </a:xfrm>
            <a:prstGeom prst="rect">
              <a:avLst/>
            </a:prstGeom>
            <a:ln>
              <a:noFill/>
            </a:ln>
            <a:effectLst/>
          </p:spPr>
        </p:pic>
        <p:pic>
          <p:nvPicPr>
            <p:cNvPr id="423" name="Picture 422"/>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 name="Shape 427"/>
          <p:cNvSpPr>
            <a:spLocks noGrp="1"/>
          </p:cNvSpPr>
          <p:nvPr>
            <p:ph type="body" idx="1"/>
          </p:nvPr>
        </p:nvSpPr>
        <p:spPr>
          <a:xfrm>
            <a:off x="647700" y="3906391"/>
            <a:ext cx="3997921" cy="5065018"/>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microscopic DNA is about three feet in length and is coiled up in a miraculous way so that it fits into the nucleus of the tiny cell.</a:t>
            </a:r>
          </a:p>
        </p:txBody>
      </p:sp>
      <p:pic>
        <p:nvPicPr>
          <p:cNvPr id="428" name="pasted-image.png"/>
          <p:cNvPicPr/>
          <p:nvPr/>
        </p:nvPicPr>
        <p:blipFill>
          <a:blip r:embed="rId2">
            <a:extLst/>
          </a:blip>
          <a:stretch>
            <a:fillRect/>
          </a:stretch>
        </p:blipFill>
        <p:spPr>
          <a:xfrm>
            <a:off x="5202839" y="670171"/>
            <a:ext cx="7300708" cy="807788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 name="Shape 430"/>
          <p:cNvSpPr>
            <a:spLocks noGrp="1"/>
          </p:cNvSpPr>
          <p:nvPr>
            <p:ph type="body" idx="1"/>
          </p:nvPr>
        </p:nvSpPr>
        <p:spPr>
          <a:xfrm>
            <a:off x="635000" y="7218064"/>
            <a:ext cx="3997921" cy="2912072"/>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strands of DNA are coiled together.</a:t>
            </a:r>
          </a:p>
        </p:txBody>
      </p:sp>
      <p:pic>
        <p:nvPicPr>
          <p:cNvPr id="431" name="pasted-image.png"/>
          <p:cNvPicPr/>
          <p:nvPr/>
        </p:nvPicPr>
        <p:blipFill>
          <a:blip r:embed="rId2">
            <a:extLst/>
          </a:blip>
          <a:stretch>
            <a:fillRect/>
          </a:stretch>
        </p:blipFill>
        <p:spPr>
          <a:xfrm>
            <a:off x="5202839" y="670171"/>
            <a:ext cx="7300708" cy="8077880"/>
          </a:xfrm>
          <a:prstGeom prst="rect">
            <a:avLst/>
          </a:prstGeom>
          <a:ln w="12700">
            <a:miter lim="400000"/>
          </a:ln>
        </p:spPr>
      </p:pic>
      <p:sp>
        <p:nvSpPr>
          <p:cNvPr id="432" name="Shape 432"/>
          <p:cNvSpPr/>
          <p:nvPr/>
        </p:nvSpPr>
        <p:spPr>
          <a:xfrm>
            <a:off x="5451896" y="2800794"/>
            <a:ext cx="2951445" cy="1876577"/>
          </a:xfrm>
          <a:prstGeom prst="line">
            <a:avLst/>
          </a:prstGeom>
          <a:ln w="279400">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Tree>
  </p:cSld>
  <p:clrMapOvr>
    <a:masterClrMapping/>
  </p:clrMapOvr>
  <p:transition spd="med"/>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 name="Shape 434"/>
          <p:cNvSpPr>
            <a:spLocks noGrp="1"/>
          </p:cNvSpPr>
          <p:nvPr>
            <p:ph type="body" idx="1"/>
          </p:nvPr>
        </p:nvSpPr>
        <p:spPr>
          <a:xfrm>
            <a:off x="647700" y="5058171"/>
            <a:ext cx="3997921" cy="4005165"/>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And packed into the chromosome packages in a breathtaking marvel of micro-engineering.</a:t>
            </a:r>
          </a:p>
        </p:txBody>
      </p:sp>
      <p:pic>
        <p:nvPicPr>
          <p:cNvPr id="435" name="pasted-image.png"/>
          <p:cNvPicPr/>
          <p:nvPr/>
        </p:nvPicPr>
        <p:blipFill>
          <a:blip r:embed="rId2">
            <a:extLst/>
          </a:blip>
          <a:stretch>
            <a:fillRect/>
          </a:stretch>
        </p:blipFill>
        <p:spPr>
          <a:xfrm>
            <a:off x="5202839" y="670171"/>
            <a:ext cx="7300708" cy="8077880"/>
          </a:xfrm>
          <a:prstGeom prst="rect">
            <a:avLst/>
          </a:prstGeom>
          <a:ln w="12700">
            <a:miter lim="400000"/>
          </a:ln>
        </p:spPr>
      </p:pic>
      <p:sp>
        <p:nvSpPr>
          <p:cNvPr id="436" name="Shape 436"/>
          <p:cNvSpPr/>
          <p:nvPr/>
        </p:nvSpPr>
        <p:spPr>
          <a:xfrm flipV="1">
            <a:off x="5555555" y="3022599"/>
            <a:ext cx="4426646" cy="1832572"/>
          </a:xfrm>
          <a:prstGeom prst="line">
            <a:avLst/>
          </a:prstGeom>
          <a:ln w="279400">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Shape 85"/>
          <p:cNvSpPr>
            <a:spLocks noGrp="1"/>
          </p:cNvSpPr>
          <p:nvPr>
            <p:ph type="body" idx="1"/>
          </p:nvPr>
        </p:nvSpPr>
        <p:spPr>
          <a:xfrm>
            <a:off x="431800" y="3843535"/>
            <a:ext cx="5867400" cy="4640065"/>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full title of his 1859 book was On the Origin of Species by Means of Natural Selection, or the Preservation of Favoured Races in the Struggle for Life.</a:t>
            </a:r>
          </a:p>
        </p:txBody>
      </p:sp>
      <p:grpSp>
        <p:nvGrpSpPr>
          <p:cNvPr id="88" name="Group 88"/>
          <p:cNvGrpSpPr/>
          <p:nvPr/>
        </p:nvGrpSpPr>
        <p:grpSpPr>
          <a:xfrm>
            <a:off x="6560753" y="901700"/>
            <a:ext cx="5821747" cy="7327900"/>
            <a:chOff x="-266700" y="-127000"/>
            <a:chExt cx="5821746" cy="7327900"/>
          </a:xfrm>
        </p:grpSpPr>
        <p:pic>
          <p:nvPicPr>
            <p:cNvPr id="87" name="pasted-image.png"/>
            <p:cNvPicPr/>
            <p:nvPr/>
          </p:nvPicPr>
          <p:blipFill>
            <a:blip r:embed="rId2">
              <a:extLst/>
            </a:blip>
            <a:srcRect t="9579" b="9579"/>
            <a:stretch>
              <a:fillRect/>
            </a:stretch>
          </p:blipFill>
          <p:spPr>
            <a:xfrm>
              <a:off x="0" y="0"/>
              <a:ext cx="5453447" cy="7073900"/>
            </a:xfrm>
            <a:prstGeom prst="rect">
              <a:avLst/>
            </a:prstGeom>
            <a:ln>
              <a:noFill/>
            </a:ln>
            <a:effectLst/>
          </p:spPr>
        </p:pic>
        <p:pic>
          <p:nvPicPr>
            <p:cNvPr id="86" name="Picture 85"/>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slow"/>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 name="Shape 438"/>
          <p:cNvSpPr>
            <a:spLocks noGrp="1"/>
          </p:cNvSpPr>
          <p:nvPr>
            <p:ph type="body" idx="1"/>
          </p:nvPr>
        </p:nvSpPr>
        <p:spPr>
          <a:xfrm>
            <a:off x="685800" y="7370464"/>
            <a:ext cx="3997921" cy="2912072"/>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All of this is inside of the living cell.</a:t>
            </a:r>
          </a:p>
        </p:txBody>
      </p:sp>
      <p:pic>
        <p:nvPicPr>
          <p:cNvPr id="439" name="pasted-image.png"/>
          <p:cNvPicPr/>
          <p:nvPr/>
        </p:nvPicPr>
        <p:blipFill>
          <a:blip r:embed="rId2">
            <a:extLst/>
          </a:blip>
          <a:stretch>
            <a:fillRect/>
          </a:stretch>
        </p:blipFill>
        <p:spPr>
          <a:xfrm>
            <a:off x="5202839" y="670171"/>
            <a:ext cx="7300708" cy="8077880"/>
          </a:xfrm>
          <a:prstGeom prst="rect">
            <a:avLst/>
          </a:prstGeom>
          <a:ln w="12700">
            <a:miter lim="400000"/>
          </a:ln>
        </p:spPr>
      </p:pic>
      <p:sp>
        <p:nvSpPr>
          <p:cNvPr id="440" name="Shape 440"/>
          <p:cNvSpPr/>
          <p:nvPr/>
        </p:nvSpPr>
        <p:spPr>
          <a:xfrm flipV="1">
            <a:off x="5555555" y="2734667"/>
            <a:ext cx="2379565" cy="2120504"/>
          </a:xfrm>
          <a:prstGeom prst="line">
            <a:avLst/>
          </a:prstGeom>
          <a:ln w="279400">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Tree>
  </p:cSld>
  <p:clrMapOvr>
    <a:masterClrMapping/>
  </p:clrMapOvr>
  <p:transition spd="med"/>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 name="Shape 442"/>
          <p:cNvSpPr>
            <a:spLocks noGrp="1"/>
          </p:cNvSpPr>
          <p:nvPr>
            <p:ph type="body" idx="1"/>
          </p:nvPr>
        </p:nvSpPr>
        <p:spPr>
          <a:xfrm>
            <a:off x="457200" y="4071044"/>
            <a:ext cx="5867400" cy="4735712"/>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If the DNA in each cell in your body were stretched out, it would reach to the sun and back at least four times! </a:t>
            </a:r>
          </a:p>
          <a:p>
            <a:pPr lvl="0">
              <a:lnSpc>
                <a:spcPct val="12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The sun is 93 million miles away.</a:t>
            </a:r>
          </a:p>
        </p:txBody>
      </p:sp>
      <p:grpSp>
        <p:nvGrpSpPr>
          <p:cNvPr id="445" name="Group 445"/>
          <p:cNvGrpSpPr/>
          <p:nvPr/>
        </p:nvGrpSpPr>
        <p:grpSpPr>
          <a:xfrm>
            <a:off x="6560753" y="901700"/>
            <a:ext cx="5821747" cy="7327900"/>
            <a:chOff x="-266700" y="-127000"/>
            <a:chExt cx="5821746" cy="7327900"/>
          </a:xfrm>
        </p:grpSpPr>
        <p:pic>
          <p:nvPicPr>
            <p:cNvPr id="444" name="pasted-image.png"/>
            <p:cNvPicPr/>
            <p:nvPr/>
          </p:nvPicPr>
          <p:blipFill>
            <a:blip r:embed="rId2">
              <a:extLst/>
            </a:blip>
            <a:srcRect l="8171" r="8171"/>
            <a:stretch>
              <a:fillRect/>
            </a:stretch>
          </p:blipFill>
          <p:spPr>
            <a:xfrm>
              <a:off x="0" y="0"/>
              <a:ext cx="5453447" cy="7073900"/>
            </a:xfrm>
            <a:prstGeom prst="rect">
              <a:avLst/>
            </a:prstGeom>
            <a:ln>
              <a:noFill/>
            </a:ln>
            <a:effectLst/>
          </p:spPr>
        </p:pic>
        <p:pic>
          <p:nvPicPr>
            <p:cNvPr id="443" name="Picture 442"/>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 name="Shape 447"/>
          <p:cNvSpPr>
            <a:spLocks noGrp="1"/>
          </p:cNvSpPr>
          <p:nvPr>
            <p:ph type="body" idx="1"/>
          </p:nvPr>
        </p:nvSpPr>
        <p:spPr>
          <a:xfrm>
            <a:off x="431800" y="6319639"/>
            <a:ext cx="5867400" cy="3250605"/>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DNA contains the information to build the living creature, whether it is a worm or a rose or a man. </a:t>
            </a:r>
          </a:p>
        </p:txBody>
      </p:sp>
      <p:pic>
        <p:nvPicPr>
          <p:cNvPr id="448" name="pasted-image.png"/>
          <p:cNvPicPr/>
          <p:nvPr/>
        </p:nvPicPr>
        <p:blipFill>
          <a:blip r:embed="rId2">
            <a:extLst/>
          </a:blip>
          <a:stretch>
            <a:fillRect/>
          </a:stretch>
        </p:blipFill>
        <p:spPr>
          <a:xfrm rot="20854490">
            <a:off x="1016186" y="1005891"/>
            <a:ext cx="5867401" cy="4109618"/>
          </a:xfrm>
          <a:prstGeom prst="rect">
            <a:avLst/>
          </a:prstGeom>
          <a:ln w="12700">
            <a:miter lim="400000"/>
          </a:ln>
        </p:spPr>
      </p:pic>
      <p:pic>
        <p:nvPicPr>
          <p:cNvPr id="449" name="pasted-image.png"/>
          <p:cNvPicPr/>
          <p:nvPr/>
        </p:nvPicPr>
        <p:blipFill>
          <a:blip r:embed="rId3">
            <a:extLst/>
          </a:blip>
          <a:stretch>
            <a:fillRect/>
          </a:stretch>
        </p:blipFill>
        <p:spPr>
          <a:xfrm>
            <a:off x="6933347" y="1401854"/>
            <a:ext cx="5323734" cy="6949892"/>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 name="Shape 451"/>
          <p:cNvSpPr>
            <a:spLocks noGrp="1"/>
          </p:cNvSpPr>
          <p:nvPr>
            <p:ph type="body" idx="1"/>
          </p:nvPr>
        </p:nvSpPr>
        <p:spPr>
          <a:xfrm>
            <a:off x="292100" y="7675595"/>
            <a:ext cx="5867400" cy="2412306"/>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Man’s DNA contains the instructions to build every organ in the body.</a:t>
            </a:r>
          </a:p>
        </p:txBody>
      </p:sp>
      <p:pic>
        <p:nvPicPr>
          <p:cNvPr id="452" name="humananatomy.jpg"/>
          <p:cNvPicPr/>
          <p:nvPr/>
        </p:nvPicPr>
        <p:blipFill>
          <a:blip r:embed="rId2">
            <a:extLst/>
          </a:blip>
          <a:stretch>
            <a:fillRect/>
          </a:stretch>
        </p:blipFill>
        <p:spPr>
          <a:xfrm>
            <a:off x="6535223" y="725512"/>
            <a:ext cx="5643581" cy="8302576"/>
          </a:xfrm>
          <a:prstGeom prst="rect">
            <a:avLst/>
          </a:prstGeom>
          <a:ln w="12700">
            <a:miter lim="400000"/>
          </a:ln>
        </p:spPr>
      </p:pic>
      <p:sp>
        <p:nvSpPr>
          <p:cNvPr id="453" name="Shape 453"/>
          <p:cNvSpPr/>
          <p:nvPr/>
        </p:nvSpPr>
        <p:spPr>
          <a:xfrm flipV="1">
            <a:off x="6221252" y="6504385"/>
            <a:ext cx="2695457" cy="200474"/>
          </a:xfrm>
          <a:prstGeom prst="line">
            <a:avLst/>
          </a:prstGeom>
          <a:ln w="177800">
            <a:solidFill>
              <a:srgbClr val="FFFFFF"/>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
        <p:nvSpPr>
          <p:cNvPr id="454" name="Shape 454"/>
          <p:cNvSpPr/>
          <p:nvPr/>
        </p:nvSpPr>
        <p:spPr>
          <a:xfrm>
            <a:off x="3784600" y="3512839"/>
            <a:ext cx="2051050" cy="771129"/>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Lungs</a:t>
            </a:r>
          </a:p>
        </p:txBody>
      </p:sp>
      <p:sp>
        <p:nvSpPr>
          <p:cNvPr id="455" name="Shape 455"/>
          <p:cNvSpPr/>
          <p:nvPr/>
        </p:nvSpPr>
        <p:spPr>
          <a:xfrm>
            <a:off x="3784600" y="4549849"/>
            <a:ext cx="2051050" cy="771129"/>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Kidneys</a:t>
            </a:r>
          </a:p>
        </p:txBody>
      </p:sp>
      <p:sp>
        <p:nvSpPr>
          <p:cNvPr id="456" name="Shape 456"/>
          <p:cNvSpPr/>
          <p:nvPr/>
        </p:nvSpPr>
        <p:spPr>
          <a:xfrm>
            <a:off x="3784600" y="5494436"/>
            <a:ext cx="2051050" cy="771129"/>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Stomach</a:t>
            </a:r>
          </a:p>
        </p:txBody>
      </p:sp>
      <p:sp>
        <p:nvSpPr>
          <p:cNvPr id="457" name="Shape 457"/>
          <p:cNvSpPr/>
          <p:nvPr/>
        </p:nvSpPr>
        <p:spPr>
          <a:xfrm>
            <a:off x="3459212" y="6497637"/>
            <a:ext cx="2701826" cy="771129"/>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Intestines</a:t>
            </a:r>
          </a:p>
        </p:txBody>
      </p:sp>
      <p:sp>
        <p:nvSpPr>
          <p:cNvPr id="458" name="Shape 458"/>
          <p:cNvSpPr/>
          <p:nvPr/>
        </p:nvSpPr>
        <p:spPr>
          <a:xfrm>
            <a:off x="3784600" y="1341437"/>
            <a:ext cx="2051050" cy="771129"/>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Brain</a:t>
            </a:r>
          </a:p>
        </p:txBody>
      </p:sp>
      <p:sp>
        <p:nvSpPr>
          <p:cNvPr id="459" name="Shape 459"/>
          <p:cNvSpPr/>
          <p:nvPr/>
        </p:nvSpPr>
        <p:spPr>
          <a:xfrm>
            <a:off x="5622887" y="3827280"/>
            <a:ext cx="2688661" cy="286864"/>
          </a:xfrm>
          <a:prstGeom prst="line">
            <a:avLst/>
          </a:prstGeom>
          <a:ln w="177800">
            <a:solidFill>
              <a:srgbClr val="FFFFFF"/>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
        <p:nvSpPr>
          <p:cNvPr id="460" name="Shape 460"/>
          <p:cNvSpPr/>
          <p:nvPr/>
        </p:nvSpPr>
        <p:spPr>
          <a:xfrm flipV="1">
            <a:off x="5918792" y="5443051"/>
            <a:ext cx="3302340" cy="326217"/>
          </a:xfrm>
          <a:prstGeom prst="line">
            <a:avLst/>
          </a:prstGeom>
          <a:ln w="177800">
            <a:solidFill>
              <a:srgbClr val="FFFFFF"/>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
        <p:nvSpPr>
          <p:cNvPr id="461" name="Shape 461"/>
          <p:cNvSpPr/>
          <p:nvPr/>
        </p:nvSpPr>
        <p:spPr>
          <a:xfrm>
            <a:off x="5611652" y="1722217"/>
            <a:ext cx="2701827" cy="1"/>
          </a:xfrm>
          <a:prstGeom prst="line">
            <a:avLst/>
          </a:prstGeom>
          <a:ln w="177800">
            <a:solidFill>
              <a:srgbClr val="FFFFFF"/>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
        <p:nvSpPr>
          <p:cNvPr id="462" name="Shape 462"/>
          <p:cNvSpPr/>
          <p:nvPr/>
        </p:nvSpPr>
        <p:spPr>
          <a:xfrm flipV="1">
            <a:off x="5822214" y="4894080"/>
            <a:ext cx="2986490" cy="1"/>
          </a:xfrm>
          <a:prstGeom prst="line">
            <a:avLst/>
          </a:prstGeom>
          <a:ln w="177800">
            <a:solidFill>
              <a:srgbClr val="FFFFFF"/>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
        <p:nvSpPr>
          <p:cNvPr id="463" name="Shape 463"/>
          <p:cNvSpPr/>
          <p:nvPr/>
        </p:nvSpPr>
        <p:spPr>
          <a:xfrm>
            <a:off x="3784600" y="2596084"/>
            <a:ext cx="2051050" cy="771129"/>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Skin</a:t>
            </a:r>
          </a:p>
        </p:txBody>
      </p:sp>
      <p:sp>
        <p:nvSpPr>
          <p:cNvPr id="464" name="Shape 464"/>
          <p:cNvSpPr/>
          <p:nvPr/>
        </p:nvSpPr>
        <p:spPr>
          <a:xfrm>
            <a:off x="5419687" y="2978094"/>
            <a:ext cx="2688661" cy="286864"/>
          </a:xfrm>
          <a:prstGeom prst="line">
            <a:avLst/>
          </a:prstGeom>
          <a:ln w="177800">
            <a:solidFill>
              <a:srgbClr val="FFFFFF"/>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Tree>
  </p:cSld>
  <p:clrMapOvr>
    <a:masterClrMapping/>
  </p:clrMapOvr>
  <p:transition spd="med"/>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 name="Shape 466"/>
          <p:cNvSpPr>
            <a:spLocks noGrp="1"/>
          </p:cNvSpPr>
          <p:nvPr>
            <p:ph type="body" idx="1"/>
          </p:nvPr>
        </p:nvSpPr>
        <p:spPr>
          <a:xfrm>
            <a:off x="431800" y="5684639"/>
            <a:ext cx="5867400" cy="3250605"/>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Not only does each cell  contain the information to build the body, but it also has the machinery to make the body from that information.</a:t>
            </a:r>
          </a:p>
        </p:txBody>
      </p:sp>
      <p:pic>
        <p:nvPicPr>
          <p:cNvPr id="467" name="humananatomy.jpg"/>
          <p:cNvPicPr/>
          <p:nvPr/>
        </p:nvPicPr>
        <p:blipFill>
          <a:blip r:embed="rId2">
            <a:extLst/>
          </a:blip>
          <a:stretch>
            <a:fillRect/>
          </a:stretch>
        </p:blipFill>
        <p:spPr>
          <a:xfrm>
            <a:off x="6535223" y="725512"/>
            <a:ext cx="5643581" cy="8302576"/>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9" name="Shape 469"/>
          <p:cNvSpPr>
            <a:spLocks noGrp="1"/>
          </p:cNvSpPr>
          <p:nvPr>
            <p:ph type="body" idx="1"/>
          </p:nvPr>
        </p:nvSpPr>
        <p:spPr>
          <a:xfrm>
            <a:off x="381000" y="6435923"/>
            <a:ext cx="5867400" cy="281186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It does this by building proteins and other things, and using those to make up the living body. </a:t>
            </a:r>
          </a:p>
        </p:txBody>
      </p:sp>
      <p:pic>
        <p:nvPicPr>
          <p:cNvPr id="470" name="humananatomy.jpg"/>
          <p:cNvPicPr/>
          <p:nvPr/>
        </p:nvPicPr>
        <p:blipFill>
          <a:blip r:embed="rId2">
            <a:extLst/>
          </a:blip>
          <a:stretch>
            <a:fillRect/>
          </a:stretch>
        </p:blipFill>
        <p:spPr>
          <a:xfrm>
            <a:off x="6535223" y="725512"/>
            <a:ext cx="5643581" cy="8302576"/>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 name="Shape 472"/>
          <p:cNvSpPr>
            <a:spLocks noGrp="1"/>
          </p:cNvSpPr>
          <p:nvPr>
            <p:ph type="body" idx="1"/>
          </p:nvPr>
        </p:nvSpPr>
        <p:spPr>
          <a:xfrm>
            <a:off x="1482477" y="7776071"/>
            <a:ext cx="10039847" cy="269369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This DNA information is passed on from generation to generation and it never results in a different kind of creature.</a:t>
            </a:r>
          </a:p>
        </p:txBody>
      </p:sp>
      <p:pic>
        <p:nvPicPr>
          <p:cNvPr id="473" name="pasted-image.png"/>
          <p:cNvPicPr/>
          <p:nvPr/>
        </p:nvPicPr>
        <p:blipFill>
          <a:blip r:embed="rId2">
            <a:extLst/>
          </a:blip>
          <a:stretch>
            <a:fillRect/>
          </a:stretch>
        </p:blipFill>
        <p:spPr>
          <a:xfrm>
            <a:off x="528509" y="486072"/>
            <a:ext cx="6629787" cy="3726398"/>
          </a:xfrm>
          <a:prstGeom prst="rect">
            <a:avLst/>
          </a:prstGeom>
          <a:ln w="12700">
            <a:miter lim="400000"/>
          </a:ln>
        </p:spPr>
      </p:pic>
      <p:pic>
        <p:nvPicPr>
          <p:cNvPr id="474" name="pasted-image.png"/>
          <p:cNvPicPr/>
          <p:nvPr/>
        </p:nvPicPr>
        <p:blipFill>
          <a:blip r:embed="rId3">
            <a:extLst/>
          </a:blip>
          <a:stretch>
            <a:fillRect/>
          </a:stretch>
        </p:blipFill>
        <p:spPr>
          <a:xfrm>
            <a:off x="5911850" y="869165"/>
            <a:ext cx="6135875" cy="4056537"/>
          </a:xfrm>
          <a:prstGeom prst="rect">
            <a:avLst/>
          </a:prstGeom>
          <a:ln w="12700">
            <a:miter lim="400000"/>
          </a:ln>
        </p:spPr>
      </p:pic>
      <p:pic>
        <p:nvPicPr>
          <p:cNvPr id="475" name="pasted-image.png"/>
          <p:cNvPicPr/>
          <p:nvPr/>
        </p:nvPicPr>
        <p:blipFill>
          <a:blip r:embed="rId4">
            <a:extLst/>
          </a:blip>
          <a:stretch>
            <a:fillRect/>
          </a:stretch>
        </p:blipFill>
        <p:spPr>
          <a:xfrm>
            <a:off x="1368234" y="3789957"/>
            <a:ext cx="5575657" cy="3726398"/>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7" name="Shape 477"/>
          <p:cNvSpPr>
            <a:spLocks noGrp="1"/>
          </p:cNvSpPr>
          <p:nvPr>
            <p:ph type="body" idx="1"/>
          </p:nvPr>
        </p:nvSpPr>
        <p:spPr>
          <a:xfrm>
            <a:off x="457200" y="4338439"/>
            <a:ext cx="5867400" cy="4607322"/>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To build something new, such as growing feathers and wings on a dinosaur, would require new information in the DNA, but natural selection has no power to do this.</a:t>
            </a:r>
          </a:p>
        </p:txBody>
      </p:sp>
      <p:grpSp>
        <p:nvGrpSpPr>
          <p:cNvPr id="480" name="Group 480"/>
          <p:cNvGrpSpPr/>
          <p:nvPr/>
        </p:nvGrpSpPr>
        <p:grpSpPr>
          <a:xfrm>
            <a:off x="6560752" y="901700"/>
            <a:ext cx="5821748" cy="7327901"/>
            <a:chOff x="-266700" y="-127000"/>
            <a:chExt cx="5821746" cy="7327900"/>
          </a:xfrm>
        </p:grpSpPr>
        <p:pic>
          <p:nvPicPr>
            <p:cNvPr id="479" name="pasted-image.png"/>
            <p:cNvPicPr/>
            <p:nvPr/>
          </p:nvPicPr>
          <p:blipFill>
            <a:blip r:embed="rId2">
              <a:extLst/>
            </a:blip>
            <a:srcRect l="10828" r="42599"/>
            <a:stretch>
              <a:fillRect/>
            </a:stretch>
          </p:blipFill>
          <p:spPr>
            <a:xfrm>
              <a:off x="0" y="0"/>
              <a:ext cx="5453447" cy="7073900"/>
            </a:xfrm>
            <a:prstGeom prst="rect">
              <a:avLst/>
            </a:prstGeom>
            <a:ln>
              <a:noFill/>
            </a:ln>
            <a:effectLst/>
          </p:spPr>
        </p:pic>
        <p:pic>
          <p:nvPicPr>
            <p:cNvPr id="478" name="Picture 477"/>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2" name="Shape 482"/>
          <p:cNvSpPr>
            <a:spLocks noGrp="1"/>
          </p:cNvSpPr>
          <p:nvPr>
            <p:ph type="body" idx="1"/>
          </p:nvPr>
        </p:nvSpPr>
        <p:spPr>
          <a:xfrm>
            <a:off x="457200" y="4871839"/>
            <a:ext cx="5867400" cy="4076899"/>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It was believed in Darwin’s day that if a man such as a blacksmith develops strong muscles he would pass this characteristic to his sons.</a:t>
            </a:r>
          </a:p>
        </p:txBody>
      </p:sp>
      <p:grpSp>
        <p:nvGrpSpPr>
          <p:cNvPr id="485" name="Group 485"/>
          <p:cNvGrpSpPr/>
          <p:nvPr/>
        </p:nvGrpSpPr>
        <p:grpSpPr>
          <a:xfrm>
            <a:off x="6560753" y="901700"/>
            <a:ext cx="5821747" cy="7327900"/>
            <a:chOff x="-266700" y="-127000"/>
            <a:chExt cx="5821746" cy="7327900"/>
          </a:xfrm>
        </p:grpSpPr>
        <p:pic>
          <p:nvPicPr>
            <p:cNvPr id="484" name="250px-Kovář_při_práci_(Velikonoční_trhy_na_Václavském_náměstí)_055.jpg"/>
            <p:cNvPicPr/>
            <p:nvPr/>
          </p:nvPicPr>
          <p:blipFill>
            <a:blip r:embed="rId2">
              <a:extLst/>
            </a:blip>
            <a:srcRect l="3195" r="19712"/>
            <a:stretch>
              <a:fillRect/>
            </a:stretch>
          </p:blipFill>
          <p:spPr>
            <a:xfrm>
              <a:off x="0" y="0"/>
              <a:ext cx="5453447" cy="7073900"/>
            </a:xfrm>
            <a:prstGeom prst="rect">
              <a:avLst/>
            </a:prstGeom>
            <a:ln>
              <a:noFill/>
            </a:ln>
            <a:effectLst/>
          </p:spPr>
        </p:pic>
        <p:pic>
          <p:nvPicPr>
            <p:cNvPr id="483" name="Picture 482"/>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 name="Shape 487"/>
          <p:cNvSpPr>
            <a:spLocks noGrp="1"/>
          </p:cNvSpPr>
          <p:nvPr>
            <p:ph type="body" idx="1"/>
          </p:nvPr>
        </p:nvSpPr>
        <p:spPr>
          <a:xfrm>
            <a:off x="381000" y="5767089"/>
            <a:ext cx="6025258" cy="3182145"/>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This thinking was based on Jean Lamarck’s theory that the giraffe got its long neck by stretching to reach higher branches of trees. </a:t>
            </a:r>
          </a:p>
        </p:txBody>
      </p:sp>
      <p:grpSp>
        <p:nvGrpSpPr>
          <p:cNvPr id="490" name="Group 490"/>
          <p:cNvGrpSpPr/>
          <p:nvPr/>
        </p:nvGrpSpPr>
        <p:grpSpPr>
          <a:xfrm>
            <a:off x="6560753" y="901700"/>
            <a:ext cx="5821747" cy="7327900"/>
            <a:chOff x="-266700" y="-127000"/>
            <a:chExt cx="5821746" cy="7327900"/>
          </a:xfrm>
        </p:grpSpPr>
        <p:pic>
          <p:nvPicPr>
            <p:cNvPr id="489" name="pasted-image.png"/>
            <p:cNvPicPr/>
            <p:nvPr/>
          </p:nvPicPr>
          <p:blipFill>
            <a:blip r:embed="rId2">
              <a:extLst/>
            </a:blip>
            <a:srcRect t="1357" b="1357"/>
            <a:stretch>
              <a:fillRect/>
            </a:stretch>
          </p:blipFill>
          <p:spPr>
            <a:xfrm>
              <a:off x="0" y="0"/>
              <a:ext cx="5453447" cy="7073900"/>
            </a:xfrm>
            <a:prstGeom prst="rect">
              <a:avLst/>
            </a:prstGeom>
            <a:ln>
              <a:noFill/>
            </a:ln>
            <a:effectLst/>
          </p:spPr>
        </p:pic>
        <p:pic>
          <p:nvPicPr>
            <p:cNvPr id="488" name="Picture 487"/>
            <p:cNvPicPr/>
            <p:nvPr/>
          </p:nvPicPr>
          <p:blipFill>
            <a:blip r:embed="rId3">
              <a:extLst/>
            </a:blip>
            <a:stretch>
              <a:fillRect/>
            </a:stretch>
          </p:blipFill>
          <p:spPr>
            <a:xfrm>
              <a:off x="-266700" y="-127000"/>
              <a:ext cx="5821747" cy="7327900"/>
            </a:xfrm>
            <a:prstGeom prst="rect">
              <a:avLst/>
            </a:prstGeom>
            <a:effectLst/>
          </p:spPr>
        </p:pic>
      </p:grpSp>
      <p:grpSp>
        <p:nvGrpSpPr>
          <p:cNvPr id="493" name="Group 493"/>
          <p:cNvGrpSpPr/>
          <p:nvPr/>
        </p:nvGrpSpPr>
        <p:grpSpPr>
          <a:xfrm>
            <a:off x="3741353" y="317499"/>
            <a:ext cx="4057783" cy="5039788"/>
            <a:chOff x="-266700" y="-127000"/>
            <a:chExt cx="4057782" cy="5039786"/>
          </a:xfrm>
        </p:grpSpPr>
        <p:pic>
          <p:nvPicPr>
            <p:cNvPr id="492" name="pasted-image.png"/>
            <p:cNvPicPr/>
            <p:nvPr/>
          </p:nvPicPr>
          <p:blipFill>
            <a:blip r:embed="rId4">
              <a:extLst/>
            </a:blip>
            <a:srcRect t="246" b="246"/>
            <a:stretch>
              <a:fillRect/>
            </a:stretch>
          </p:blipFill>
          <p:spPr>
            <a:xfrm>
              <a:off x="0" y="0"/>
              <a:ext cx="3689483" cy="4785787"/>
            </a:xfrm>
            <a:prstGeom prst="rect">
              <a:avLst/>
            </a:prstGeom>
            <a:ln>
              <a:noFill/>
            </a:ln>
            <a:effectLst/>
          </p:spPr>
        </p:pic>
        <p:pic>
          <p:nvPicPr>
            <p:cNvPr id="491" name="Picture 490"/>
            <p:cNvPicPr/>
            <p:nvPr/>
          </p:nvPicPr>
          <p:blipFill>
            <a:blip r:embed="rId5">
              <a:extLst/>
            </a:blip>
            <a:stretch>
              <a:fillRect/>
            </a:stretch>
          </p:blipFill>
          <p:spPr>
            <a:xfrm>
              <a:off x="-266700" y="-127000"/>
              <a:ext cx="4057783" cy="5039787"/>
            </a:xfrm>
            <a:prstGeom prst="rect">
              <a:avLst/>
            </a:prstGeom>
            <a:effectLst/>
          </p:spPr>
        </p:pic>
      </p:gr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Shape 90"/>
          <p:cNvSpPr>
            <a:spLocks noGrp="1"/>
          </p:cNvSpPr>
          <p:nvPr>
            <p:ph type="body" idx="1"/>
          </p:nvPr>
        </p:nvSpPr>
        <p:spPr>
          <a:xfrm>
            <a:off x="431800" y="6566792"/>
            <a:ext cx="5867400" cy="1916808"/>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Natural selection refers to “survival of the fittest.” </a:t>
            </a:r>
          </a:p>
        </p:txBody>
      </p:sp>
      <p:grpSp>
        <p:nvGrpSpPr>
          <p:cNvPr id="93" name="Group 93"/>
          <p:cNvGrpSpPr/>
          <p:nvPr/>
        </p:nvGrpSpPr>
        <p:grpSpPr>
          <a:xfrm>
            <a:off x="6560753" y="901700"/>
            <a:ext cx="5821747" cy="7327900"/>
            <a:chOff x="-266700" y="-127000"/>
            <a:chExt cx="5821746" cy="7327900"/>
          </a:xfrm>
        </p:grpSpPr>
        <p:pic>
          <p:nvPicPr>
            <p:cNvPr id="92" name="british museum natural history 18.jpg"/>
            <p:cNvPicPr/>
            <p:nvPr/>
          </p:nvPicPr>
          <p:blipFill>
            <a:blip r:embed="rId2">
              <a:extLst/>
            </a:blip>
            <a:srcRect l="24324" r="24372"/>
            <a:stretch>
              <a:fillRect/>
            </a:stretch>
          </p:blipFill>
          <p:spPr>
            <a:xfrm>
              <a:off x="0" y="0"/>
              <a:ext cx="5453447" cy="7073900"/>
            </a:xfrm>
            <a:prstGeom prst="rect">
              <a:avLst/>
            </a:prstGeom>
            <a:ln>
              <a:noFill/>
            </a:ln>
            <a:effectLst/>
          </p:spPr>
        </p:pic>
        <p:pic>
          <p:nvPicPr>
            <p:cNvPr id="91" name="Picture 90"/>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7" name="Group 497"/>
          <p:cNvGrpSpPr/>
          <p:nvPr/>
        </p:nvGrpSpPr>
        <p:grpSpPr>
          <a:xfrm>
            <a:off x="6410926" y="393700"/>
            <a:ext cx="4018479" cy="4988803"/>
            <a:chOff x="-266699" y="-126999"/>
            <a:chExt cx="4018477" cy="4988802"/>
          </a:xfrm>
        </p:grpSpPr>
        <p:pic>
          <p:nvPicPr>
            <p:cNvPr id="496" name="pasted-image.png"/>
            <p:cNvPicPr/>
            <p:nvPr/>
          </p:nvPicPr>
          <p:blipFill>
            <a:blip r:embed="rId2">
              <a:extLst/>
            </a:blip>
            <a:srcRect t="1357" b="1357"/>
            <a:stretch>
              <a:fillRect/>
            </a:stretch>
          </p:blipFill>
          <p:spPr>
            <a:xfrm>
              <a:off x="0" y="0"/>
              <a:ext cx="3650178" cy="4734803"/>
            </a:xfrm>
            <a:prstGeom prst="rect">
              <a:avLst/>
            </a:prstGeom>
            <a:ln>
              <a:noFill/>
            </a:ln>
            <a:effectLst/>
          </p:spPr>
        </p:pic>
        <p:pic>
          <p:nvPicPr>
            <p:cNvPr id="495" name="Picture 494"/>
            <p:cNvPicPr/>
            <p:nvPr/>
          </p:nvPicPr>
          <p:blipFill>
            <a:blip r:embed="rId3">
              <a:extLst/>
            </a:blip>
            <a:stretch>
              <a:fillRect/>
            </a:stretch>
          </p:blipFill>
          <p:spPr>
            <a:xfrm>
              <a:off x="-266700" y="-127000"/>
              <a:ext cx="4018479" cy="4988803"/>
            </a:xfrm>
            <a:prstGeom prst="rect">
              <a:avLst/>
            </a:prstGeom>
            <a:effectLst/>
          </p:spPr>
        </p:pic>
      </p:grpSp>
      <p:sp>
        <p:nvSpPr>
          <p:cNvPr id="498" name="Shape 498"/>
          <p:cNvSpPr>
            <a:spLocks noGrp="1"/>
          </p:cNvSpPr>
          <p:nvPr>
            <p:ph type="body" idx="1"/>
          </p:nvPr>
        </p:nvSpPr>
        <p:spPr>
          <a:xfrm>
            <a:off x="622300" y="2813149"/>
            <a:ext cx="5171381" cy="6017503"/>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But this is now known to be untrue. If a man develops big muscles or strong running legs, he does not pass this characteristic to his children because these acquired traits don’t change the DNA.</a:t>
            </a:r>
          </a:p>
        </p:txBody>
      </p:sp>
      <p:grpSp>
        <p:nvGrpSpPr>
          <p:cNvPr id="501" name="Group 501"/>
          <p:cNvGrpSpPr/>
          <p:nvPr/>
        </p:nvGrpSpPr>
        <p:grpSpPr>
          <a:xfrm>
            <a:off x="8353285" y="4048705"/>
            <a:ext cx="4172230" cy="5188241"/>
            <a:chOff x="-266699" y="-126999"/>
            <a:chExt cx="4172229" cy="5188239"/>
          </a:xfrm>
        </p:grpSpPr>
        <p:pic>
          <p:nvPicPr>
            <p:cNvPr id="500" name="250px-Kovář_při_práci_(Velikonoční_trhy_na_Václavském_náměstí)_055.jpg"/>
            <p:cNvPicPr/>
            <p:nvPr/>
          </p:nvPicPr>
          <p:blipFill>
            <a:blip r:embed="rId4">
              <a:extLst/>
            </a:blip>
            <a:srcRect l="3195" r="19712"/>
            <a:stretch>
              <a:fillRect/>
            </a:stretch>
          </p:blipFill>
          <p:spPr>
            <a:xfrm>
              <a:off x="0" y="0"/>
              <a:ext cx="3803930" cy="4934240"/>
            </a:xfrm>
            <a:prstGeom prst="rect">
              <a:avLst/>
            </a:prstGeom>
            <a:ln>
              <a:noFill/>
            </a:ln>
            <a:effectLst/>
          </p:spPr>
        </p:pic>
        <p:pic>
          <p:nvPicPr>
            <p:cNvPr id="499" name="Picture 498"/>
            <p:cNvPicPr/>
            <p:nvPr/>
          </p:nvPicPr>
          <p:blipFill>
            <a:blip r:embed="rId5">
              <a:extLst/>
            </a:blip>
            <a:stretch>
              <a:fillRect/>
            </a:stretch>
          </p:blipFill>
          <p:spPr>
            <a:xfrm>
              <a:off x="-266700" y="-127000"/>
              <a:ext cx="4172230" cy="5188240"/>
            </a:xfrm>
            <a:prstGeom prst="rect">
              <a:avLst/>
            </a:prstGeom>
            <a:effectLst/>
          </p:spPr>
        </p:pic>
      </p:grpSp>
    </p:spTree>
  </p:cSld>
  <p:clrMapOvr>
    <a:masterClrMapping/>
  </p:clrMapOvr>
  <p:transition spd="med"/>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3" name="Shape 503"/>
          <p:cNvSpPr>
            <a:spLocks noGrp="1"/>
          </p:cNvSpPr>
          <p:nvPr>
            <p:ph type="body" idx="1"/>
          </p:nvPr>
        </p:nvSpPr>
        <p:spPr>
          <a:xfrm>
            <a:off x="457200" y="3434853"/>
            <a:ext cx="5867400" cy="6008094"/>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Stretching muscles doesn’t change the creature’s DNA that it inherited from its mother and father. Even if one giraffe developed a slightly longer neck, this trait would not be passed along to its offspring. </a:t>
            </a:r>
          </a:p>
        </p:txBody>
      </p:sp>
      <p:grpSp>
        <p:nvGrpSpPr>
          <p:cNvPr id="506" name="Group 506"/>
          <p:cNvGrpSpPr/>
          <p:nvPr/>
        </p:nvGrpSpPr>
        <p:grpSpPr>
          <a:xfrm>
            <a:off x="6560753" y="901700"/>
            <a:ext cx="5821747" cy="7327900"/>
            <a:chOff x="-266700" y="-127000"/>
            <a:chExt cx="5821746" cy="7327900"/>
          </a:xfrm>
        </p:grpSpPr>
        <p:pic>
          <p:nvPicPr>
            <p:cNvPr id="505" name="pasted-image.png"/>
            <p:cNvPicPr/>
            <p:nvPr/>
          </p:nvPicPr>
          <p:blipFill>
            <a:blip r:embed="rId2">
              <a:extLst/>
            </a:blip>
            <a:srcRect t="1357" b="1357"/>
            <a:stretch>
              <a:fillRect/>
            </a:stretch>
          </p:blipFill>
          <p:spPr>
            <a:xfrm>
              <a:off x="0" y="0"/>
              <a:ext cx="5453447" cy="7073900"/>
            </a:xfrm>
            <a:prstGeom prst="rect">
              <a:avLst/>
            </a:prstGeom>
            <a:ln>
              <a:noFill/>
            </a:ln>
            <a:effectLst/>
          </p:spPr>
        </p:pic>
        <p:pic>
          <p:nvPicPr>
            <p:cNvPr id="504" name="Picture 503"/>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8" name="Shape 508"/>
          <p:cNvSpPr>
            <a:spLocks noGrp="1"/>
          </p:cNvSpPr>
          <p:nvPr>
            <p:ph type="body" idx="1"/>
          </p:nvPr>
        </p:nvSpPr>
        <p:spPr>
          <a:xfrm>
            <a:off x="508000" y="5262760"/>
            <a:ext cx="5666681" cy="4419601"/>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Fredrich Weismann disproved Lamarckianism this with his experiments with mice. He cut off the tails of 901 mice for 19 generations.</a:t>
            </a:r>
          </a:p>
        </p:txBody>
      </p:sp>
      <p:grpSp>
        <p:nvGrpSpPr>
          <p:cNvPr id="511" name="Group 511"/>
          <p:cNvGrpSpPr/>
          <p:nvPr/>
        </p:nvGrpSpPr>
        <p:grpSpPr>
          <a:xfrm>
            <a:off x="6560753" y="901700"/>
            <a:ext cx="5821747" cy="7327900"/>
            <a:chOff x="-266700" y="-127000"/>
            <a:chExt cx="5821746" cy="7327900"/>
          </a:xfrm>
        </p:grpSpPr>
        <p:pic>
          <p:nvPicPr>
            <p:cNvPr id="510" name="pasted-image.png"/>
            <p:cNvPicPr/>
            <p:nvPr/>
          </p:nvPicPr>
          <p:blipFill>
            <a:blip r:embed="rId2">
              <a:extLst/>
            </a:blip>
            <a:srcRect t="2438" b="2438"/>
            <a:stretch>
              <a:fillRect/>
            </a:stretch>
          </p:blipFill>
          <p:spPr>
            <a:xfrm>
              <a:off x="0" y="0"/>
              <a:ext cx="5453447" cy="7073900"/>
            </a:xfrm>
            <a:prstGeom prst="rect">
              <a:avLst/>
            </a:prstGeom>
            <a:ln>
              <a:noFill/>
            </a:ln>
            <a:effectLst/>
          </p:spPr>
        </p:pic>
        <p:pic>
          <p:nvPicPr>
            <p:cNvPr id="509" name="Picture 508"/>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 name="Shape 513"/>
          <p:cNvSpPr>
            <a:spLocks noGrp="1"/>
          </p:cNvSpPr>
          <p:nvPr>
            <p:ph type="body" idx="1"/>
          </p:nvPr>
        </p:nvSpPr>
        <p:spPr>
          <a:xfrm>
            <a:off x="1243359" y="7015757"/>
            <a:ext cx="5666682" cy="2082405"/>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But the baby mice always had full tails.</a:t>
            </a:r>
          </a:p>
        </p:txBody>
      </p:sp>
      <p:pic>
        <p:nvPicPr>
          <p:cNvPr id="514" name="pasted-image.png"/>
          <p:cNvPicPr/>
          <p:nvPr/>
        </p:nvPicPr>
        <p:blipFill>
          <a:blip r:embed="rId2">
            <a:extLst/>
          </a:blip>
          <a:stretch>
            <a:fillRect/>
          </a:stretch>
        </p:blipFill>
        <p:spPr>
          <a:xfrm>
            <a:off x="1085872" y="479127"/>
            <a:ext cx="10833056" cy="4387388"/>
          </a:xfrm>
          <a:prstGeom prst="rect">
            <a:avLst/>
          </a:prstGeom>
          <a:ln w="12700">
            <a:miter lim="400000"/>
          </a:ln>
        </p:spPr>
      </p:pic>
      <p:grpSp>
        <p:nvGrpSpPr>
          <p:cNvPr id="517" name="Group 517"/>
          <p:cNvGrpSpPr/>
          <p:nvPr/>
        </p:nvGrpSpPr>
        <p:grpSpPr>
          <a:xfrm rot="21052654">
            <a:off x="8204783" y="4754171"/>
            <a:ext cx="3554833" cy="4387388"/>
            <a:chOff x="-266700" y="-127000"/>
            <a:chExt cx="3554832" cy="4387387"/>
          </a:xfrm>
        </p:grpSpPr>
        <p:pic>
          <p:nvPicPr>
            <p:cNvPr id="516" name="pasted-image.png"/>
            <p:cNvPicPr/>
            <p:nvPr/>
          </p:nvPicPr>
          <p:blipFill>
            <a:blip r:embed="rId3">
              <a:extLst/>
            </a:blip>
            <a:srcRect t="2438" b="2438"/>
            <a:stretch>
              <a:fillRect/>
            </a:stretch>
          </p:blipFill>
          <p:spPr>
            <a:xfrm>
              <a:off x="0" y="-1"/>
              <a:ext cx="3186533" cy="4133389"/>
            </a:xfrm>
            <a:prstGeom prst="rect">
              <a:avLst/>
            </a:prstGeom>
            <a:ln>
              <a:noFill/>
            </a:ln>
            <a:effectLst/>
          </p:spPr>
        </p:pic>
        <p:pic>
          <p:nvPicPr>
            <p:cNvPr id="515" name="Picture 514"/>
            <p:cNvPicPr/>
            <p:nvPr/>
          </p:nvPicPr>
          <p:blipFill>
            <a:blip r:embed="rId4">
              <a:extLst/>
            </a:blip>
            <a:stretch>
              <a:fillRect/>
            </a:stretch>
          </p:blipFill>
          <p:spPr>
            <a:xfrm>
              <a:off x="-266700" y="-127001"/>
              <a:ext cx="3554833" cy="4387389"/>
            </a:xfrm>
            <a:prstGeom prst="rect">
              <a:avLst/>
            </a:prstGeom>
            <a:effectLst/>
          </p:spPr>
        </p:pic>
      </p:grpSp>
    </p:spTree>
  </p:cSld>
  <p:clrMapOvr>
    <a:masterClrMapping/>
  </p:clrMapOvr>
  <p:transition spd="med"/>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 name="Shape 519"/>
          <p:cNvSpPr>
            <a:spLocks noGrp="1"/>
          </p:cNvSpPr>
          <p:nvPr>
            <p:ph type="body" idx="1"/>
          </p:nvPr>
        </p:nvSpPr>
        <p:spPr>
          <a:xfrm>
            <a:off x="381000" y="2916485"/>
            <a:ext cx="5867400" cy="5664003"/>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Think about Darwin’s finches. Because of a drought, the finches with larger beaks survived better. But this process didn’t create the beak. It didn’t even create large beaks. The DNA of a finch has information for different size beaks.</a:t>
            </a:r>
          </a:p>
        </p:txBody>
      </p:sp>
      <p:grpSp>
        <p:nvGrpSpPr>
          <p:cNvPr id="522" name="Group 522"/>
          <p:cNvGrpSpPr/>
          <p:nvPr/>
        </p:nvGrpSpPr>
        <p:grpSpPr>
          <a:xfrm>
            <a:off x="6560753" y="901700"/>
            <a:ext cx="5821747" cy="7327900"/>
            <a:chOff x="-266700" y="-127000"/>
            <a:chExt cx="5821746" cy="7327900"/>
          </a:xfrm>
        </p:grpSpPr>
        <p:pic>
          <p:nvPicPr>
            <p:cNvPr id="521" name="Galapagos_finch_01.jpg"/>
            <p:cNvPicPr/>
            <p:nvPr/>
          </p:nvPicPr>
          <p:blipFill>
            <a:blip r:embed="rId2">
              <a:extLst/>
            </a:blip>
            <a:srcRect l="9131" t="1436" r="32862"/>
            <a:stretch>
              <a:fillRect/>
            </a:stretch>
          </p:blipFill>
          <p:spPr>
            <a:xfrm>
              <a:off x="0" y="0"/>
              <a:ext cx="5453447" cy="6972300"/>
            </a:xfrm>
            <a:prstGeom prst="rect">
              <a:avLst/>
            </a:prstGeom>
            <a:ln>
              <a:noFill/>
            </a:ln>
            <a:effectLst/>
          </p:spPr>
        </p:pic>
        <p:pic>
          <p:nvPicPr>
            <p:cNvPr id="520" name="Picture 519"/>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4" name="Shape 524"/>
          <p:cNvSpPr>
            <a:spLocks noGrp="1"/>
          </p:cNvSpPr>
          <p:nvPr>
            <p:ph type="title"/>
          </p:nvPr>
        </p:nvSpPr>
        <p:spPr>
          <a:xfrm>
            <a:off x="850900" y="869950"/>
            <a:ext cx="5435600" cy="7200901"/>
          </a:xfrm>
          <a:prstGeom prst="rect">
            <a:avLst/>
          </a:prstGeom>
        </p:spPr>
        <p:txBody>
          <a:bodyPr>
            <a:normAutofit/>
          </a:bodyPr>
          <a:lstStyle/>
          <a:p>
            <a:pPr lvl="0" algn="l">
              <a:lnSpc>
                <a:spcPct val="110000"/>
              </a:lnSpc>
              <a:defRPr sz="1800" spc="0">
                <a:solidFill>
                  <a:srgbClr val="000000"/>
                </a:solidFill>
              </a:defRPr>
            </a:pPr>
            <a:r>
              <a:rPr sz="3600" spc="-47">
                <a:solidFill>
                  <a:srgbClr val="E5E5E5"/>
                </a:solidFill>
                <a:latin typeface="Georgia"/>
                <a:ea typeface="Georgia"/>
                <a:cs typeface="Georgia"/>
                <a:sym typeface="Georgia"/>
              </a:rPr>
              <a:t>3. Natural selection cannot see the future or work toward a goal, so it would not select something that would not be helpful for the creature’s </a:t>
            </a:r>
            <a:r>
              <a:rPr sz="3600" u="sng" spc="-47">
                <a:solidFill>
                  <a:srgbClr val="E5E5E5"/>
                </a:solidFill>
                <a:latin typeface="Georgia"/>
                <a:ea typeface="Georgia"/>
                <a:cs typeface="Georgia"/>
                <a:sym typeface="Georgia"/>
              </a:rPr>
              <a:t>immediate</a:t>
            </a:r>
            <a:r>
              <a:rPr sz="3600" spc="-47">
                <a:solidFill>
                  <a:srgbClr val="E5E5E5"/>
                </a:solidFill>
                <a:latin typeface="Georgia"/>
                <a:ea typeface="Georgia"/>
                <a:cs typeface="Georgia"/>
                <a:sym typeface="Georgia"/>
              </a:rPr>
              <a:t> survival.</a:t>
            </a:r>
          </a:p>
        </p:txBody>
      </p:sp>
      <p:pic>
        <p:nvPicPr>
          <p:cNvPr id="525" name="Picture 524"/>
          <p:cNvPicPr/>
          <p:nvPr/>
        </p:nvPicPr>
        <p:blipFill>
          <a:blip r:embed="rId2">
            <a:extLst/>
          </a:blip>
          <a:stretch>
            <a:fillRect/>
          </a:stretch>
        </p:blipFill>
        <p:spPr>
          <a:xfrm>
            <a:off x="6868104" y="1270000"/>
            <a:ext cx="5285796" cy="7200900"/>
          </a:xfrm>
          <a:prstGeom prst="rect">
            <a:avLst/>
          </a:prstGeom>
        </p:spPr>
      </p:pic>
    </p:spTree>
  </p:cSld>
  <p:clrMapOvr>
    <a:masterClrMapping/>
  </p:clrMapOvr>
  <p:transition spd="med"/>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7" name="Shape 527"/>
          <p:cNvSpPr>
            <a:spLocks noGrp="1"/>
          </p:cNvSpPr>
          <p:nvPr>
            <p:ph type="body" idx="1"/>
          </p:nvPr>
        </p:nvSpPr>
        <p:spPr>
          <a:xfrm>
            <a:off x="571500" y="3449637"/>
            <a:ext cx="5339147" cy="5835254"/>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This is what Darwin stated:</a:t>
            </a:r>
          </a:p>
          <a:p>
            <a:pPr lvl="0">
              <a:lnSpc>
                <a:spcPct val="12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“We may feel sure that any variation in the least degree injurious would be destroyed” (On the Origin of Species).</a:t>
            </a:r>
          </a:p>
        </p:txBody>
      </p:sp>
      <p:grpSp>
        <p:nvGrpSpPr>
          <p:cNvPr id="530" name="Group 530"/>
          <p:cNvGrpSpPr/>
          <p:nvPr/>
        </p:nvGrpSpPr>
        <p:grpSpPr>
          <a:xfrm>
            <a:off x="6560753" y="901700"/>
            <a:ext cx="5821747" cy="7327900"/>
            <a:chOff x="-266700" y="-127000"/>
            <a:chExt cx="5821746" cy="7327900"/>
          </a:xfrm>
        </p:grpSpPr>
        <p:pic>
          <p:nvPicPr>
            <p:cNvPr id="529" name="british museum natural history 18.jpg"/>
            <p:cNvPicPr/>
            <p:nvPr/>
          </p:nvPicPr>
          <p:blipFill>
            <a:blip r:embed="rId2">
              <a:extLst/>
            </a:blip>
            <a:srcRect l="24324" r="24372"/>
            <a:stretch>
              <a:fillRect/>
            </a:stretch>
          </p:blipFill>
          <p:spPr>
            <a:xfrm>
              <a:off x="0" y="0"/>
              <a:ext cx="5453447" cy="7073900"/>
            </a:xfrm>
            <a:prstGeom prst="rect">
              <a:avLst/>
            </a:prstGeom>
            <a:ln>
              <a:noFill/>
            </a:ln>
            <a:effectLst/>
          </p:spPr>
        </p:pic>
        <p:pic>
          <p:nvPicPr>
            <p:cNvPr id="528" name="Picture 527"/>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 name="Shape 532"/>
          <p:cNvSpPr>
            <a:spLocks noGrp="1"/>
          </p:cNvSpPr>
          <p:nvPr>
            <p:ph type="body" idx="1"/>
          </p:nvPr>
        </p:nvSpPr>
        <p:spPr>
          <a:xfrm>
            <a:off x="419100" y="5594548"/>
            <a:ext cx="5867400" cy="2958902"/>
          </a:xfrm>
          <a:prstGeom prst="rect">
            <a:avLst/>
          </a:prstGeom>
        </p:spPr>
        <p:txBody>
          <a:bodyPr/>
          <a:lstStyle>
            <a:lvl1pPr>
              <a:lnSpc>
                <a:spcPct val="13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This means that partly-formed structures such as a partial wing would not be preserved.</a:t>
            </a:r>
          </a:p>
        </p:txBody>
      </p:sp>
      <p:grpSp>
        <p:nvGrpSpPr>
          <p:cNvPr id="535" name="Group 535"/>
          <p:cNvGrpSpPr/>
          <p:nvPr/>
        </p:nvGrpSpPr>
        <p:grpSpPr>
          <a:xfrm>
            <a:off x="6560753" y="901700"/>
            <a:ext cx="5821747" cy="7327900"/>
            <a:chOff x="-266700" y="-127000"/>
            <a:chExt cx="5821746" cy="7327900"/>
          </a:xfrm>
        </p:grpSpPr>
        <p:pic>
          <p:nvPicPr>
            <p:cNvPr id="534" name="Australia Museum 19 - Version 2.jpg"/>
            <p:cNvPicPr/>
            <p:nvPr/>
          </p:nvPicPr>
          <p:blipFill>
            <a:blip r:embed="rId2">
              <a:extLst/>
            </a:blip>
            <a:srcRect l="5306" r="30870"/>
            <a:stretch>
              <a:fillRect/>
            </a:stretch>
          </p:blipFill>
          <p:spPr>
            <a:xfrm>
              <a:off x="0" y="0"/>
              <a:ext cx="5453447" cy="7073900"/>
            </a:xfrm>
            <a:prstGeom prst="rect">
              <a:avLst/>
            </a:prstGeom>
            <a:ln>
              <a:noFill/>
            </a:ln>
            <a:effectLst/>
          </p:spPr>
        </p:pic>
        <p:pic>
          <p:nvPicPr>
            <p:cNvPr id="533" name="Picture 532"/>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7" name="Shape 537"/>
          <p:cNvSpPr>
            <a:spLocks noGrp="1"/>
          </p:cNvSpPr>
          <p:nvPr>
            <p:ph type="body" idx="1"/>
          </p:nvPr>
        </p:nvSpPr>
        <p:spPr>
          <a:xfrm>
            <a:off x="1896616" y="6752431"/>
            <a:ext cx="9211568" cy="2721769"/>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Evolutionists believe that one creature changed into another creature by small changes happening over millions of years.</a:t>
            </a:r>
          </a:p>
        </p:txBody>
      </p:sp>
      <p:pic>
        <p:nvPicPr>
          <p:cNvPr id="538" name="pasted-image.png"/>
          <p:cNvPicPr/>
          <p:nvPr/>
        </p:nvPicPr>
        <p:blipFill>
          <a:blip r:embed="rId2">
            <a:extLst/>
          </a:blip>
          <a:stretch>
            <a:fillRect/>
          </a:stretch>
        </p:blipFill>
        <p:spPr>
          <a:xfrm>
            <a:off x="2315231" y="633610"/>
            <a:ext cx="8374338" cy="5847903"/>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0" name="Shape 540"/>
          <p:cNvSpPr>
            <a:spLocks noGrp="1"/>
          </p:cNvSpPr>
          <p:nvPr>
            <p:ph type="body" idx="1"/>
          </p:nvPr>
        </p:nvSpPr>
        <p:spPr>
          <a:xfrm>
            <a:off x="1127895" y="7753945"/>
            <a:ext cx="10749010" cy="2139355"/>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Evolutionists say that the bird evolved from a small reptile dinosaur like this. This is the model at the Australia Museum in Sydney.</a:t>
            </a:r>
          </a:p>
        </p:txBody>
      </p:sp>
      <p:pic>
        <p:nvPicPr>
          <p:cNvPr id="541" name="Australia Museum 18 - Version 2.jpg"/>
          <p:cNvPicPr/>
          <p:nvPr/>
        </p:nvPicPr>
        <p:blipFill>
          <a:blip r:embed="rId2">
            <a:extLst/>
          </a:blip>
          <a:stretch>
            <a:fillRect/>
          </a:stretch>
        </p:blipFill>
        <p:spPr>
          <a:xfrm>
            <a:off x="1569737" y="330497"/>
            <a:ext cx="9865326" cy="7136188"/>
          </a:xfrm>
          <a:prstGeom prst="rect">
            <a:avLst/>
          </a:prstGeom>
          <a:ln w="12700">
            <a:miter lim="400000"/>
          </a:ln>
        </p:spPr>
      </p:pic>
    </p:spTree>
  </p:cSld>
  <p:clrMapOvr>
    <a:masterClrMapping/>
  </p:clrMapOvr>
  <p:transition spd="med"/>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Blueprint">
  <a:themeElements>
    <a:clrScheme name="Blueprint">
      <a:dk1>
        <a:srgbClr val="A56D49"/>
      </a:dk1>
      <a:lt1>
        <a:srgbClr val="5C89A5"/>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Copperplate"/>
        <a:ea typeface="Copperplate"/>
        <a:cs typeface="Copperplate"/>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77198"/>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200" b="0" i="0" u="none" strike="noStrike" cap="all" spc="0" normalizeH="0" baseline="0">
            <a:ln>
              <a:noFill/>
            </a:ln>
            <a:solidFill>
              <a:srgbClr val="5C89A5"/>
            </a:solidFill>
            <a:effectLst/>
            <a:uFillTx/>
            <a:latin typeface="+mj-lt"/>
            <a:ea typeface="+mj-ea"/>
            <a:cs typeface="+mj-cs"/>
            <a:sym typeface="Helvetica Neue Bold Condense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Copperplate"/>
        <a:ea typeface="Copperplate"/>
        <a:cs typeface="Copperplate"/>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77198"/>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200" b="0" i="0" u="none" strike="noStrike" cap="all" spc="0" normalizeH="0" baseline="0">
            <a:ln>
              <a:noFill/>
            </a:ln>
            <a:solidFill>
              <a:srgbClr val="5C89A5"/>
            </a:solidFill>
            <a:effectLst/>
            <a:uFillTx/>
            <a:latin typeface="+mj-lt"/>
            <a:ea typeface="+mj-ea"/>
            <a:cs typeface="+mj-cs"/>
            <a:sym typeface="Helvetica Neue Bold Condense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4605</Words>
  <Application>Microsoft Office PowerPoint</Application>
  <PresentationFormat>Custom</PresentationFormat>
  <Paragraphs>323</Paragraphs>
  <Slides>188</Slides>
  <Notes>0</Notes>
  <HiddenSlides>0</HiddenSlides>
  <MMClips>3</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188</vt:i4>
      </vt:variant>
    </vt:vector>
  </HeadingPairs>
  <TitlesOfParts>
    <vt:vector size="199" baseType="lpstr">
      <vt:lpstr>Arial</vt:lpstr>
      <vt:lpstr>Copperplate</vt:lpstr>
      <vt:lpstr>Georgia</vt:lpstr>
      <vt:lpstr>Gill Sans</vt:lpstr>
      <vt:lpstr>Helvetica</vt:lpstr>
      <vt:lpstr>Helvetica Neue</vt:lpstr>
      <vt:lpstr>Helvetica Neue Bold Condensed</vt:lpstr>
      <vt:lpstr>Lucida Grande</vt:lpstr>
      <vt:lpstr>Palatino</vt:lpstr>
      <vt:lpstr>Times Roman</vt:lpstr>
      <vt:lpstr>Blueprint</vt:lpstr>
      <vt:lpstr>PowerPoint Presentation</vt:lpstr>
      <vt:lpstr>PowerPoint Presentation</vt:lpstr>
      <vt:lpstr>Evolution and Science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 Natural selection can only explain minor variations.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 Natural selection can only “select”; it cannot build or create.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 Natural selection cannot see the future or work toward a goal, so it would not select something that would not be helpful for the creature’s immediate survival.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4. Natural selection requires competition for “survival of the fittest,” but nature shows more interrelatedness.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greg schneck</cp:lastModifiedBy>
  <cp:revision>1</cp:revision>
  <dcterms:modified xsi:type="dcterms:W3CDTF">2015-02-05T16:23:06Z</dcterms:modified>
</cp:coreProperties>
</file>