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Lst>
  <p:sldSz cx="13004800" cy="9753600"/>
  <p:notesSz cx="6858000" cy="9144000"/>
  <p:defaultTextStyle>
    <a:lvl1pPr defTabSz="457200">
      <a:defRPr sz="1200">
        <a:latin typeface="Helvetica"/>
        <a:ea typeface="Helvetica"/>
        <a:cs typeface="Helvetica"/>
        <a:sym typeface="Helvetica"/>
      </a:defRPr>
    </a:lvl1pPr>
    <a:lvl2pPr indent="228600" defTabSz="457200">
      <a:defRPr sz="1200">
        <a:latin typeface="Helvetica"/>
        <a:ea typeface="Helvetica"/>
        <a:cs typeface="Helvetica"/>
        <a:sym typeface="Helvetica"/>
      </a:defRPr>
    </a:lvl2pPr>
    <a:lvl3pPr indent="457200" defTabSz="457200">
      <a:defRPr sz="1200">
        <a:latin typeface="Helvetica"/>
        <a:ea typeface="Helvetica"/>
        <a:cs typeface="Helvetica"/>
        <a:sym typeface="Helvetica"/>
      </a:defRPr>
    </a:lvl3pPr>
    <a:lvl4pPr indent="685800" defTabSz="457200">
      <a:defRPr sz="1200">
        <a:latin typeface="Helvetica"/>
        <a:ea typeface="Helvetica"/>
        <a:cs typeface="Helvetica"/>
        <a:sym typeface="Helvetica"/>
      </a:defRPr>
    </a:lvl4pPr>
    <a:lvl5pPr indent="914400" defTabSz="457200">
      <a:defRPr sz="1200">
        <a:latin typeface="Helvetica"/>
        <a:ea typeface="Helvetica"/>
        <a:cs typeface="Helvetica"/>
        <a:sym typeface="Helvetica"/>
      </a:defRPr>
    </a:lvl5pPr>
    <a:lvl6pPr indent="1143000" defTabSz="457200">
      <a:defRPr sz="1200">
        <a:latin typeface="Helvetica"/>
        <a:ea typeface="Helvetica"/>
        <a:cs typeface="Helvetica"/>
        <a:sym typeface="Helvetica"/>
      </a:defRPr>
    </a:lvl6pPr>
    <a:lvl7pPr indent="1371600" defTabSz="457200">
      <a:defRPr sz="1200">
        <a:latin typeface="Helvetica"/>
        <a:ea typeface="Helvetica"/>
        <a:cs typeface="Helvetica"/>
        <a:sym typeface="Helvetica"/>
      </a:defRPr>
    </a:lvl7pPr>
    <a:lvl8pPr indent="1600200" defTabSz="457200">
      <a:defRPr sz="1200">
        <a:latin typeface="Helvetica"/>
        <a:ea typeface="Helvetica"/>
        <a:cs typeface="Helvetica"/>
        <a:sym typeface="Helvetica"/>
      </a:defRPr>
    </a:lvl8pPr>
    <a:lvl9pPr indent="1828800" defTabSz="457200">
      <a:defRPr sz="1200">
        <a:latin typeface="Helvetica"/>
        <a:ea typeface="Helvetica"/>
        <a:cs typeface="Helvetica"/>
        <a:sym typeface="Helvetic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Col>
    <a:lastRow>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Row>
  </a:tblStyle>
  <a:tblStyle styleId="{C7B018BB-80A7-4F77-B60F-C8B233D01FF8}" styleName="">
    <a:tblBg/>
    <a:wholeTbl>
      <a:tcTxStyle>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firstRow>
  </a:tblStyle>
  <a:tblStyle styleId="{EEE7283C-3CF3-47DC-8721-378D4A62B228}" styleName="">
    <a:tblBg/>
    <a:wholeTbl>
      <a:tcTxStyle>
        <a:font>
          <a:latin typeface="Helvetica Neue"/>
          <a:ea typeface="Helvetica Neue"/>
          <a:cs typeface="Helvetica Neue"/>
        </a:font>
        <a:srgbClr val="818181"/>
      </a:tcTxStyle>
      <a:tcStyle>
        <a:tcBdr>
          <a:left>
            <a:ln w="12700" cap="flat">
              <a:solidFill>
                <a:srgbClr val="87660F">
                  <a:alpha val="85000"/>
                </a:srgbClr>
              </a:solidFill>
              <a:prstDash val="solid"/>
              <a:miter lim="400000"/>
            </a:ln>
          </a:left>
          <a:right>
            <a:ln w="12700" cap="flat">
              <a:solidFill>
                <a:srgbClr val="87660F">
                  <a:alpha val="85000"/>
                </a:srgbClr>
              </a:solidFill>
              <a:prstDash val="solid"/>
              <a:miter lim="400000"/>
            </a:ln>
          </a:right>
          <a:top>
            <a:ln w="12700" cap="flat">
              <a:solidFill>
                <a:srgbClr val="87660F">
                  <a:alpha val="85000"/>
                </a:srgbClr>
              </a:solidFill>
              <a:prstDash val="solid"/>
              <a:miter lim="400000"/>
            </a:ln>
          </a:top>
          <a:bottom>
            <a:ln w="12700" cap="flat">
              <a:solidFill>
                <a:srgbClr val="87660F">
                  <a:alpha val="85000"/>
                </a:srgbClr>
              </a:solidFill>
              <a:prstDash val="solid"/>
              <a:miter lim="400000"/>
            </a:ln>
          </a:bottom>
          <a:insideH>
            <a:ln w="12700" cap="flat">
              <a:solidFill>
                <a:srgbClr val="87660F">
                  <a:alpha val="85000"/>
                </a:srgbClr>
              </a:solidFill>
              <a:prstDash val="solid"/>
              <a:miter lim="400000"/>
            </a:ln>
          </a:insideH>
          <a:insideV>
            <a:ln w="12700" cap="flat">
              <a:solidFill>
                <a:srgbClr val="87660F">
                  <a:alpha val="85000"/>
                </a:srgbClr>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87660F"/>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tcStyle>
    </a:firstCol>
    <a:lastRow>
      <a:tcTxStyle>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rgbClr val="87660F"/>
              </a:solidFill>
              <a:prstDash val="solid"/>
              <a:miter lim="400000"/>
            </a:ln>
          </a:top>
          <a:bottom>
            <a:ln w="12700" cap="flat">
              <a:solidFill>
                <a:srgbClr val="87660F"/>
              </a:solidFill>
              <a:prstDash val="solid"/>
              <a:miter lim="400000"/>
            </a:ln>
          </a:bottom>
          <a:insideH>
            <a:ln w="12700" cap="flat">
              <a:noFill/>
              <a:miter lim="400000"/>
            </a:ln>
          </a:insideH>
          <a:insideV>
            <a:ln w="12700" cap="flat">
              <a:noFill/>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rgbClr val="87660F"/>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tcStyle>
    </a:firstRow>
  </a:tblStyle>
  <a:tblStyle styleId="{CF821DB8-F4EB-4A41-A1BA-3FCAFE7338EE}" styleName="">
    <a:tblBg/>
    <a:wholeTbl>
      <a:tcTxStyle>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lastRow>
    <a:fir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firstRow>
  </a:tblStyle>
  <a:tblStyle styleId="{33BA23B1-9221-436E-865A-0063620EA4FD}" styleName="">
    <a:tblBg/>
    <a:wholeTbl>
      <a:tcTxStyle>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Row>
  </a:tblStyle>
  <a:tblStyle styleId="{2708684C-4D16-4618-839F-0558EEFCDFE6}" styleName="">
    <a:tblBg/>
    <a:wholeTbl>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Row>
  </a:tblStyle>
  <a:tblStyle styleId="{D51ADE6A-740E-44AE-83CC-AE7238B6C88D}" styleName="">
    <a:tblBg/>
    <a:wholeTbl>
      <a:tcTxStyle b="off" i="off">
        <a:font>
          <a:latin typeface="Georgia"/>
          <a:ea typeface="Georgia"/>
          <a:cs typeface="Georgia"/>
        </a:font>
        <a:srgbClr val="4F5C3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ACE9E">
              <a:alpha val="68000"/>
            </a:srgbClr>
          </a:solidFill>
        </a:fill>
      </a:tcStyle>
    </a:wholeTbl>
    <a:band2H>
      <a:tcTxStyle/>
      <a:tcStyle>
        <a:tcBdr/>
        <a:fill>
          <a:solidFill>
            <a:srgbClr val="CDC194">
              <a:alpha val="68000"/>
            </a:srgbClr>
          </a:solidFill>
        </a:fill>
      </a:tcStyle>
    </a:band2H>
    <a:firstCol>
      <a:tcTxStyle b="off" i="off">
        <a:font>
          <a:latin typeface="Georgia"/>
          <a:ea typeface="Georgia"/>
          <a:cs typeface="Georgia"/>
        </a:font>
        <a:srgbClr val="F3F1DF"/>
      </a:tcTxStyle>
      <a:tcStyle>
        <a:tcBdr>
          <a:left>
            <a:ln w="12700" cap="flat">
              <a:solidFill>
                <a:srgbClr val="000000"/>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49056">
              <a:alpha val="75000"/>
            </a:srgbClr>
          </a:solidFill>
        </a:fill>
      </a:tcStyle>
    </a:firstCol>
    <a:lastRow>
      <a:tcTxStyle b="off" i="off">
        <a:font>
          <a:latin typeface="Georgia"/>
          <a:ea typeface="Georgia"/>
          <a:cs typeface="Georgia"/>
        </a:font>
        <a:srgbClr val="F3F1D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000000"/>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14F15">
              <a:alpha val="75000"/>
            </a:srgbClr>
          </a:solidFill>
        </a:fill>
      </a:tcStyle>
    </a:lastRow>
    <a:firstRow>
      <a:tcTxStyle b="off" i="off">
        <a:font>
          <a:latin typeface="Georgia"/>
          <a:ea typeface="Georgia"/>
          <a:cs typeface="Georgia"/>
        </a:font>
        <a:srgbClr val="F3F1D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14F15">
              <a:alpha val="75000"/>
            </a:srgbClr>
          </a:solidFill>
        </a:fill>
      </a:tcStyle>
    </a:firstRow>
  </a:tblStyle>
  <a:tblStyle styleId="{4A9BC294-FFE2-49D5-8D69-9E1BD2C41BD5}" styleName="">
    <a:tblBg/>
    <a:wholeTbl>
      <a:tcTxStyle b="off" i="off">
        <a:font>
          <a:latin typeface="Palatino"/>
          <a:ea typeface="Palatino"/>
          <a:cs typeface="Palatino"/>
        </a:font>
        <a:srgbClr val="515151"/>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fill>
          <a:noFill/>
        </a:fill>
      </a:tcStyle>
    </a:wholeTbl>
    <a:band2H>
      <a:tcTxStyle/>
      <a:tcStyle>
        <a:tcBdr/>
        <a:fill>
          <a:solidFill>
            <a:srgbClr val="81A5D4">
              <a:alpha val="15000"/>
            </a:srgbClr>
          </a:solidFill>
        </a:fill>
      </a:tcStyle>
    </a:band2H>
    <a:firstCol>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Col>
    <a:la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lastRow>
    <a:fir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34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heme" Target="theme/theme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9" name="Shape 79"/>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80" name="Shape 80"/>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1138551005"/>
      </p:ext>
    </p:extLst>
  </p:cSld>
  <p:clrMap bg1="lt1" tx1="dk1" bg2="lt2" tx2="dk2" accent1="accent1" accent2="accent2" accent3="accent3" accent4="accent4" accent5="accent5" accent6="accent6" hlink="hlink" folHlink="folHlink"/>
  <p:notesStyle>
    <a:lvl1pPr defTabSz="584200">
      <a:defRPr sz="2200">
        <a:latin typeface="Lucida Grande"/>
        <a:ea typeface="Lucida Grande"/>
        <a:cs typeface="Lucida Grande"/>
        <a:sym typeface="Lucida Grande"/>
      </a:defRPr>
    </a:lvl1pPr>
    <a:lvl2pPr indent="228600" defTabSz="584200">
      <a:defRPr sz="2200">
        <a:latin typeface="Lucida Grande"/>
        <a:ea typeface="Lucida Grande"/>
        <a:cs typeface="Lucida Grande"/>
        <a:sym typeface="Lucida Grande"/>
      </a:defRPr>
    </a:lvl2pPr>
    <a:lvl3pPr indent="457200" defTabSz="584200">
      <a:defRPr sz="2200">
        <a:latin typeface="Lucida Grande"/>
        <a:ea typeface="Lucida Grande"/>
        <a:cs typeface="Lucida Grande"/>
        <a:sym typeface="Lucida Grande"/>
      </a:defRPr>
    </a:lvl3pPr>
    <a:lvl4pPr indent="685800" defTabSz="584200">
      <a:defRPr sz="2200">
        <a:latin typeface="Lucida Grande"/>
        <a:ea typeface="Lucida Grande"/>
        <a:cs typeface="Lucida Grande"/>
        <a:sym typeface="Lucida Grande"/>
      </a:defRPr>
    </a:lvl4pPr>
    <a:lvl5pPr indent="914400" defTabSz="584200">
      <a:defRPr sz="2200">
        <a:latin typeface="Lucida Grande"/>
        <a:ea typeface="Lucida Grande"/>
        <a:cs typeface="Lucida Grande"/>
        <a:sym typeface="Lucida Grande"/>
      </a:defRPr>
    </a:lvl5pPr>
    <a:lvl6pPr indent="1143000" defTabSz="584200">
      <a:defRPr sz="2200">
        <a:latin typeface="Lucida Grande"/>
        <a:ea typeface="Lucida Grande"/>
        <a:cs typeface="Lucida Grande"/>
        <a:sym typeface="Lucida Grande"/>
      </a:defRPr>
    </a:lvl6pPr>
    <a:lvl7pPr indent="1371600" defTabSz="584200">
      <a:defRPr sz="2200">
        <a:latin typeface="Lucida Grande"/>
        <a:ea typeface="Lucida Grande"/>
        <a:cs typeface="Lucida Grande"/>
        <a:sym typeface="Lucida Grande"/>
      </a:defRPr>
    </a:lvl7pPr>
    <a:lvl8pPr indent="1600200" defTabSz="584200">
      <a:defRPr sz="2200">
        <a:latin typeface="Lucida Grande"/>
        <a:ea typeface="Lucida Grande"/>
        <a:cs typeface="Lucida Grande"/>
        <a:sym typeface="Lucida Grande"/>
      </a:defRPr>
    </a:lvl8pPr>
    <a:lvl9pPr indent="1828800" defTabSz="584200">
      <a:defRPr sz="2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103808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422400" y="5245100"/>
            <a:ext cx="10541000" cy="2628900"/>
          </a:xfrm>
          <a:prstGeom prst="rect">
            <a:avLst/>
          </a:prstGeom>
        </p:spPr>
        <p:txBody>
          <a:bodyPr lIns="0" tIns="0" rIns="0" bIns="0" anchor="b"/>
          <a:lstStyle>
            <a:lvl1pPr marL="0">
              <a:lnSpc>
                <a:spcPct val="100000"/>
              </a:lnSpc>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
        <p:nvSpPr>
          <p:cNvPr id="7" name="Shape 7"/>
          <p:cNvSpPr>
            <a:spLocks noGrp="1"/>
          </p:cNvSpPr>
          <p:nvPr>
            <p:ph type="body" idx="1"/>
          </p:nvPr>
        </p:nvSpPr>
        <p:spPr>
          <a:xfrm>
            <a:off x="1422400" y="7861300"/>
            <a:ext cx="10541000" cy="1612900"/>
          </a:xfrm>
          <a:prstGeom prst="rect">
            <a:avLst/>
          </a:prstGeom>
        </p:spPr>
        <p:txBody>
          <a:bodyPr lIns="0" tIns="0" rIns="0" bIns="0"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lvl="0">
              <a:defRPr sz="1800">
                <a:solidFill>
                  <a:srgbClr val="000000"/>
                </a:solidFill>
              </a:defRPr>
            </a:pPr>
            <a:r>
              <a:rPr sz="4600">
                <a:solidFill>
                  <a:srgbClr val="6696B6"/>
                </a:solidFill>
              </a:rPr>
              <a:t>Body Level One</a:t>
            </a:r>
          </a:p>
          <a:p>
            <a:pPr lvl="1">
              <a:defRPr sz="1800">
                <a:solidFill>
                  <a:srgbClr val="000000"/>
                </a:solidFill>
              </a:defRPr>
            </a:pPr>
            <a:r>
              <a:rPr sz="4600">
                <a:solidFill>
                  <a:srgbClr val="6696B6"/>
                </a:solidFill>
              </a:rPr>
              <a:t>Body Level Two</a:t>
            </a:r>
          </a:p>
          <a:p>
            <a:pPr lvl="2">
              <a:defRPr sz="1800">
                <a:solidFill>
                  <a:srgbClr val="000000"/>
                </a:solidFill>
              </a:defRPr>
            </a:pPr>
            <a:r>
              <a:rPr sz="4600">
                <a:solidFill>
                  <a:srgbClr val="6696B6"/>
                </a:solidFill>
              </a:rPr>
              <a:t>Body Level Three</a:t>
            </a:r>
          </a:p>
          <a:p>
            <a:pPr lvl="3">
              <a:defRPr sz="1800">
                <a:solidFill>
                  <a:srgbClr val="000000"/>
                </a:solidFill>
              </a:defRPr>
            </a:pPr>
            <a:r>
              <a:rPr sz="4600">
                <a:solidFill>
                  <a:srgbClr val="6696B6"/>
                </a:solidFill>
              </a:rPr>
              <a:t>Body Level Four</a:t>
            </a:r>
          </a:p>
          <a:p>
            <a:pPr lvl="4">
              <a:defRPr sz="1800">
                <a:solidFill>
                  <a:srgbClr val="000000"/>
                </a:solidFill>
              </a:defRPr>
            </a:pPr>
            <a:r>
              <a:rPr sz="4600">
                <a:solidFill>
                  <a:srgbClr val="6696B6"/>
                </a:solidFill>
              </a:rPr>
              <a:t>Body Level Five</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 name="Shape 30"/>
          <p:cNvSpPr/>
          <p:nvPr/>
        </p:nvSpPr>
        <p:spPr>
          <a:xfrm>
            <a:off x="278468" y="8915400"/>
            <a:ext cx="12459504" cy="2"/>
          </a:xfrm>
          <a:prstGeom prst="line">
            <a:avLst/>
          </a:prstGeom>
          <a:ln w="25400">
            <a:solidFill>
              <a:srgbClr val="A2A1A6"/>
            </a:solidFill>
            <a:miter lim="400000"/>
          </a:ln>
        </p:spPr>
        <p:txBody>
          <a:bodyPr lIns="0" tIns="0" rIns="0" bIns="0"/>
          <a:lstStyle/>
          <a:p>
            <a:pPr lvl="0"/>
            <a:endParaRPr/>
          </a:p>
        </p:txBody>
      </p:sp>
      <p:sp>
        <p:nvSpPr>
          <p:cNvPr id="31" name="Shape 31"/>
          <p:cNvSpPr/>
          <p:nvPr/>
        </p:nvSpPr>
        <p:spPr>
          <a:xfrm>
            <a:off x="5256868" y="8902701"/>
            <a:ext cx="1" cy="596899"/>
          </a:xfrm>
          <a:prstGeom prst="line">
            <a:avLst/>
          </a:prstGeom>
          <a:ln w="25400">
            <a:solidFill>
              <a:srgbClr val="A2A1A6"/>
            </a:solidFill>
            <a:miter lim="400000"/>
          </a:ln>
        </p:spPr>
        <p:txBody>
          <a:bodyPr lIns="0" tIns="0" rIns="0" bIns="0"/>
          <a:lstStyle/>
          <a:p>
            <a:pPr lvl="0"/>
            <a:endParaRPr/>
          </a:p>
        </p:txBody>
      </p:sp>
      <p:sp>
        <p:nvSpPr>
          <p:cNvPr id="32" name="Shape 32"/>
          <p:cNvSpPr/>
          <p:nvPr/>
        </p:nvSpPr>
        <p:spPr>
          <a:xfrm>
            <a:off x="278468" y="7188200"/>
            <a:ext cx="12459504" cy="2"/>
          </a:xfrm>
          <a:prstGeom prst="line">
            <a:avLst/>
          </a:prstGeom>
          <a:ln w="25400">
            <a:solidFill>
              <a:srgbClr val="A2A1A6"/>
            </a:solidFill>
            <a:miter lim="400000"/>
          </a:ln>
        </p:spPr>
        <p:txBody>
          <a:bodyPr lIns="0" tIns="0" rIns="0" bIns="0"/>
          <a:lstStyle/>
          <a:p>
            <a:pPr lvl="0"/>
            <a:endParaRPr/>
          </a:p>
        </p:txBody>
      </p:sp>
      <p:sp>
        <p:nvSpPr>
          <p:cNvPr id="33" name="Shape 33"/>
          <p:cNvSpPr>
            <a:spLocks noGrp="1"/>
          </p:cNvSpPr>
          <p:nvPr>
            <p:ph type="title"/>
          </p:nvPr>
        </p:nvSpPr>
        <p:spPr>
          <a:xfrm>
            <a:off x="1422400" y="7099300"/>
            <a:ext cx="10845800" cy="1028700"/>
          </a:xfrm>
          <a:prstGeom prst="rect">
            <a:avLst/>
          </a:prstGeom>
        </p:spPr>
        <p:txBody>
          <a:bodyPr lIns="0" tIns="0" rIns="0" bIns="0" anchor="b"/>
          <a:lstStyle>
            <a:lvl1pPr marL="0">
              <a:lnSpc>
                <a:spcPct val="100000"/>
              </a:lnSpc>
              <a:defRPr sz="7400" cap="all">
                <a:solidFill>
                  <a:srgbClr val="DEDDDE"/>
                </a:solidFill>
                <a:latin typeface="+mj-lt"/>
                <a:ea typeface="+mj-ea"/>
                <a:cs typeface="+mj-cs"/>
                <a:sym typeface="Helvetica Neue Bold Condensed"/>
              </a:defRPr>
            </a:lvl1pPr>
          </a:lstStyle>
          <a:p>
            <a:pPr lvl="0">
              <a:defRPr sz="1800" cap="none">
                <a:solidFill>
                  <a:srgbClr val="000000"/>
                </a:solidFill>
              </a:defRPr>
            </a:pPr>
            <a:r>
              <a:rPr sz="7400" cap="all">
                <a:solidFill>
                  <a:srgbClr val="DEDDDE"/>
                </a:solidFill>
              </a:rPr>
              <a:t>Title Text</a:t>
            </a:r>
          </a:p>
        </p:txBody>
      </p:sp>
      <p:sp>
        <p:nvSpPr>
          <p:cNvPr id="34" name="Shape 34"/>
          <p:cNvSpPr>
            <a:spLocks noGrp="1"/>
          </p:cNvSpPr>
          <p:nvPr>
            <p:ph type="body" idx="1"/>
          </p:nvPr>
        </p:nvSpPr>
        <p:spPr>
          <a:xfrm>
            <a:off x="1422400" y="8115300"/>
            <a:ext cx="10845800" cy="749300"/>
          </a:xfrm>
          <a:prstGeom prst="rect">
            <a:avLst/>
          </a:prstGeom>
        </p:spPr>
        <p:txBody>
          <a:bodyPr lIns="0" tIns="0" rIns="0" bIns="0" anchor="t"/>
          <a:lstStyle>
            <a:lvl1pPr marL="0" indent="0">
              <a:spcBef>
                <a:spcPts val="0"/>
              </a:spcBef>
              <a:buSzTx/>
              <a:buNone/>
              <a:defRPr sz="4600" cap="all">
                <a:solidFill>
                  <a:srgbClr val="DEDDDE"/>
                </a:solidFill>
                <a:latin typeface="+mj-lt"/>
                <a:ea typeface="+mj-ea"/>
                <a:cs typeface="+mj-cs"/>
                <a:sym typeface="Helvetica Neue Bold Condensed"/>
              </a:defRPr>
            </a:lvl1pPr>
            <a:lvl2pPr marL="0" indent="0">
              <a:spcBef>
                <a:spcPts val="0"/>
              </a:spcBef>
              <a:buSzTx/>
              <a:buNone/>
              <a:defRPr sz="4600" cap="all">
                <a:solidFill>
                  <a:srgbClr val="DEDDDE"/>
                </a:solidFill>
                <a:latin typeface="+mj-lt"/>
                <a:ea typeface="+mj-ea"/>
                <a:cs typeface="+mj-cs"/>
                <a:sym typeface="Helvetica Neue Bold Condensed"/>
              </a:defRPr>
            </a:lvl2pPr>
            <a:lvl3pPr marL="0" indent="0">
              <a:spcBef>
                <a:spcPts val="0"/>
              </a:spcBef>
              <a:buSzTx/>
              <a:buNone/>
              <a:defRPr sz="4600" cap="all">
                <a:solidFill>
                  <a:srgbClr val="DEDDDE"/>
                </a:solidFill>
                <a:latin typeface="+mj-lt"/>
                <a:ea typeface="+mj-ea"/>
                <a:cs typeface="+mj-cs"/>
                <a:sym typeface="Helvetica Neue Bold Condensed"/>
              </a:defRPr>
            </a:lvl3pPr>
            <a:lvl4pPr marL="0" indent="0">
              <a:spcBef>
                <a:spcPts val="0"/>
              </a:spcBef>
              <a:buSzTx/>
              <a:buNone/>
              <a:defRPr sz="4600" cap="all">
                <a:solidFill>
                  <a:srgbClr val="DEDDDE"/>
                </a:solidFill>
                <a:latin typeface="+mj-lt"/>
                <a:ea typeface="+mj-ea"/>
                <a:cs typeface="+mj-cs"/>
                <a:sym typeface="Helvetica Neue Bold Condensed"/>
              </a:defRPr>
            </a:lvl4pPr>
            <a:lvl5pPr marL="0" indent="0">
              <a:spcBef>
                <a:spcPts val="0"/>
              </a:spcBef>
              <a:buSzTx/>
              <a:buNone/>
              <a:defRPr sz="4600" cap="all">
                <a:solidFill>
                  <a:srgbClr val="DEDDDE"/>
                </a:solidFill>
                <a:latin typeface="+mj-lt"/>
                <a:ea typeface="+mj-ea"/>
                <a:cs typeface="+mj-cs"/>
                <a:sym typeface="Helvetica Neue Bold Condensed"/>
              </a:defRPr>
            </a:lvl5pPr>
          </a:lstStyle>
          <a:p>
            <a:pPr lvl="0">
              <a:defRPr sz="1800" cap="none">
                <a:solidFill>
                  <a:srgbClr val="000000"/>
                </a:solidFill>
              </a:defRPr>
            </a:pPr>
            <a:r>
              <a:rPr sz="4600" cap="all">
                <a:solidFill>
                  <a:srgbClr val="DEDDDE"/>
                </a:solidFill>
              </a:rPr>
              <a:t>Body Level One</a:t>
            </a:r>
          </a:p>
          <a:p>
            <a:pPr lvl="1">
              <a:defRPr sz="1800" cap="none">
                <a:solidFill>
                  <a:srgbClr val="000000"/>
                </a:solidFill>
              </a:defRPr>
            </a:pPr>
            <a:r>
              <a:rPr sz="4600" cap="all">
                <a:solidFill>
                  <a:srgbClr val="DEDDDE"/>
                </a:solidFill>
              </a:rPr>
              <a:t>Body Level Two</a:t>
            </a:r>
          </a:p>
          <a:p>
            <a:pPr lvl="2">
              <a:defRPr sz="1800" cap="none">
                <a:solidFill>
                  <a:srgbClr val="000000"/>
                </a:solidFill>
              </a:defRPr>
            </a:pPr>
            <a:r>
              <a:rPr sz="4600" cap="all">
                <a:solidFill>
                  <a:srgbClr val="DEDDDE"/>
                </a:solidFill>
              </a:rPr>
              <a:t>Body Level Three</a:t>
            </a:r>
          </a:p>
          <a:p>
            <a:pPr lvl="3">
              <a:defRPr sz="1800" cap="none">
                <a:solidFill>
                  <a:srgbClr val="000000"/>
                </a:solidFill>
              </a:defRPr>
            </a:pPr>
            <a:r>
              <a:rPr sz="4600" cap="all">
                <a:solidFill>
                  <a:srgbClr val="DEDDDE"/>
                </a:solidFill>
              </a:rPr>
              <a:t>Body Level Four</a:t>
            </a:r>
          </a:p>
          <a:p>
            <a:pPr lvl="4">
              <a:defRPr sz="1800" cap="none">
                <a:solidFill>
                  <a:srgbClr val="000000"/>
                </a:solidFill>
              </a:defRPr>
            </a:pPr>
            <a:r>
              <a:rPr sz="4600" cap="all">
                <a:solidFill>
                  <a:srgbClr val="DEDDDE"/>
                </a:solidFill>
              </a:rPr>
              <a:t>Body Level Five</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6" name="Shape 36"/>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37" name="Shape 37"/>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38" name="Shape 38"/>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5C89A5"/>
                </a:solidFill>
                <a:latin typeface="+mj-lt"/>
                <a:ea typeface="+mj-ea"/>
                <a:cs typeface="+mj-cs"/>
                <a:sym typeface="Helvetica Neue Bold Condensed"/>
              </a:defRPr>
            </a:lvl2pPr>
            <a:lvl3pPr marL="0" indent="0">
              <a:spcBef>
                <a:spcPts val="0"/>
              </a:spcBef>
              <a:buSzTx/>
              <a:buNone/>
              <a:defRPr sz="2400" cap="all">
                <a:solidFill>
                  <a:srgbClr val="5C89A5"/>
                </a:solidFill>
                <a:latin typeface="+mj-lt"/>
                <a:ea typeface="+mj-ea"/>
                <a:cs typeface="+mj-cs"/>
                <a:sym typeface="Helvetica Neue Bold Condensed"/>
              </a:defRPr>
            </a:lvl3pPr>
            <a:lvl4pPr marL="0" indent="0">
              <a:spcBef>
                <a:spcPts val="0"/>
              </a:spcBef>
              <a:buSzTx/>
              <a:buNone/>
              <a:defRPr sz="2400" cap="all">
                <a:solidFill>
                  <a:srgbClr val="5C89A5"/>
                </a:solidFill>
                <a:latin typeface="+mj-lt"/>
                <a:ea typeface="+mj-ea"/>
                <a:cs typeface="+mj-cs"/>
                <a:sym typeface="Helvetica Neue Bold Condensed"/>
              </a:defRPr>
            </a:lvl4pPr>
            <a:lvl5pPr marL="0" indent="0">
              <a:spcBef>
                <a:spcPts val="0"/>
              </a:spcBef>
              <a:buSzTx/>
              <a:buNone/>
              <a:defRPr sz="2400" cap="all">
                <a:solidFill>
                  <a:srgbClr val="5C89A5"/>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5C89A5"/>
                </a:solidFill>
              </a:rPr>
              <a:t>Body Level Two</a:t>
            </a:r>
          </a:p>
          <a:p>
            <a:pPr lvl="2">
              <a:defRPr sz="1800" cap="none">
                <a:solidFill>
                  <a:srgbClr val="000000"/>
                </a:solidFill>
              </a:defRPr>
            </a:pPr>
            <a:r>
              <a:rPr sz="2400" cap="all">
                <a:solidFill>
                  <a:srgbClr val="5C89A5"/>
                </a:solidFill>
              </a:rPr>
              <a:t>Body Level Three</a:t>
            </a:r>
          </a:p>
          <a:p>
            <a:pPr lvl="3">
              <a:defRPr sz="1800" cap="none">
                <a:solidFill>
                  <a:srgbClr val="000000"/>
                </a:solidFill>
              </a:defRPr>
            </a:pPr>
            <a:r>
              <a:rPr sz="2400" cap="all">
                <a:solidFill>
                  <a:srgbClr val="5C89A5"/>
                </a:solidFill>
              </a:rPr>
              <a:t>Body Level Four</a:t>
            </a:r>
          </a:p>
          <a:p>
            <a:pPr lvl="4">
              <a:defRPr sz="1800" cap="none">
                <a:solidFill>
                  <a:srgbClr val="000000"/>
                </a:solidFill>
              </a:defRPr>
            </a:pPr>
            <a:r>
              <a:rPr sz="2400" cap="all">
                <a:solidFill>
                  <a:srgbClr val="5C89A5"/>
                </a:solidFill>
              </a:rPr>
              <a:t>Body Level Five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0" name="Shape 40"/>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1" name="Shape 41"/>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42" name="Shape 42"/>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4" name="Shape 44"/>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5" name="Shape 45"/>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46" name="Shape 46"/>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8" name="Shape 48"/>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49" name="Shape 49"/>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50" name="Shape 50"/>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2" name="Shape 52"/>
          <p:cNvSpPr/>
          <p:nvPr/>
        </p:nvSpPr>
        <p:spPr>
          <a:xfrm>
            <a:off x="278468" y="8356600"/>
            <a:ext cx="12459504" cy="2"/>
          </a:xfrm>
          <a:prstGeom prst="line">
            <a:avLst/>
          </a:prstGeom>
          <a:ln w="25400">
            <a:solidFill>
              <a:srgbClr val="A2A1A6"/>
            </a:solidFill>
            <a:miter lim="400000"/>
          </a:ln>
        </p:spPr>
        <p:txBody>
          <a:bodyPr lIns="0" tIns="0" rIns="0" bIns="0"/>
          <a:lstStyle/>
          <a:p>
            <a:pPr lvl="0"/>
            <a:endParaRPr/>
          </a:p>
        </p:txBody>
      </p:sp>
      <p:sp>
        <p:nvSpPr>
          <p:cNvPr id="53" name="Shape 53"/>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54" name="Shape 54"/>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6" name="Shape 56"/>
          <p:cNvSpPr>
            <a:spLocks noGrp="1"/>
          </p:cNvSpPr>
          <p:nvPr>
            <p:ph type="title"/>
          </p:nvPr>
        </p:nvSpPr>
        <p:spPr>
          <a:xfrm>
            <a:off x="1041400" y="2019300"/>
            <a:ext cx="5334000" cy="2870200"/>
          </a:xfrm>
          <a:prstGeom prst="rect">
            <a:avLst/>
          </a:prstGeom>
        </p:spPr>
        <p:txBody>
          <a:bodyPr lIns="0" tIns="0" rIns="0" bIns="0" anchor="b"/>
          <a:lstStyle>
            <a:lvl1pPr marL="0">
              <a:defRPr>
                <a:solidFill>
                  <a:srgbClr val="DEDDDE"/>
                </a:solidFill>
                <a:latin typeface="+mj-lt"/>
                <a:ea typeface="+mj-ea"/>
                <a:cs typeface="+mj-cs"/>
                <a:sym typeface="Helvetica Neue Bold Condensed"/>
              </a:defRPr>
            </a:lvl1pPr>
          </a:lstStyle>
          <a:p>
            <a:pPr lvl="0">
              <a:defRPr sz="1800">
                <a:solidFill>
                  <a:srgbClr val="000000"/>
                </a:solidFill>
              </a:defRPr>
            </a:pPr>
            <a:r>
              <a:rPr sz="7800">
                <a:solidFill>
                  <a:srgbClr val="DEDDDE"/>
                </a:solidFill>
              </a:rPr>
              <a:t>Title Text</a:t>
            </a:r>
          </a:p>
        </p:txBody>
      </p:sp>
      <p:sp>
        <p:nvSpPr>
          <p:cNvPr id="57" name="Shape 57"/>
          <p:cNvSpPr>
            <a:spLocks noGrp="1"/>
          </p:cNvSpPr>
          <p:nvPr>
            <p:ph type="body" idx="1"/>
          </p:nvPr>
        </p:nvSpPr>
        <p:spPr>
          <a:xfrm>
            <a:off x="1041400" y="4876800"/>
            <a:ext cx="5334000" cy="2857500"/>
          </a:xfrm>
          <a:prstGeom prst="rect">
            <a:avLst/>
          </a:prstGeom>
        </p:spPr>
        <p:txBody>
          <a:bodyPr lIns="0" tIns="0" rIns="0" bIns="0"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lvl="0">
              <a:defRPr sz="1800">
                <a:solidFill>
                  <a:srgbClr val="000000"/>
                </a:solidFill>
              </a:defRPr>
            </a:pPr>
            <a:r>
              <a:rPr sz="3600">
                <a:solidFill>
                  <a:srgbClr val="6696B6"/>
                </a:solidFill>
              </a:rPr>
              <a:t>Body Level One</a:t>
            </a:r>
          </a:p>
          <a:p>
            <a:pPr lvl="1">
              <a:defRPr sz="1800">
                <a:solidFill>
                  <a:srgbClr val="000000"/>
                </a:solidFill>
              </a:defRPr>
            </a:pPr>
            <a:r>
              <a:rPr sz="3600">
                <a:solidFill>
                  <a:srgbClr val="6696B6"/>
                </a:solidFill>
              </a:rPr>
              <a:t>Body Level Two</a:t>
            </a:r>
          </a:p>
          <a:p>
            <a:pPr lvl="2">
              <a:defRPr sz="1800">
                <a:solidFill>
                  <a:srgbClr val="000000"/>
                </a:solidFill>
              </a:defRPr>
            </a:pPr>
            <a:r>
              <a:rPr sz="3600">
                <a:solidFill>
                  <a:srgbClr val="6696B6"/>
                </a:solidFill>
              </a:rPr>
              <a:t>Body Level Three</a:t>
            </a:r>
          </a:p>
          <a:p>
            <a:pPr lvl="3">
              <a:defRPr sz="1800">
                <a:solidFill>
                  <a:srgbClr val="000000"/>
                </a:solidFill>
              </a:defRPr>
            </a:pPr>
            <a:r>
              <a:rPr sz="3600">
                <a:solidFill>
                  <a:srgbClr val="6696B6"/>
                </a:solidFill>
              </a:rPr>
              <a:t>Body Level Four</a:t>
            </a:r>
          </a:p>
          <a:p>
            <a:pPr lvl="4">
              <a:defRPr sz="1800">
                <a:solidFill>
                  <a:srgbClr val="000000"/>
                </a:solidFill>
              </a:defRPr>
            </a:pPr>
            <a:r>
              <a:rPr sz="3600">
                <a:solidFill>
                  <a:srgbClr val="6696B6"/>
                </a:solidFill>
              </a:rPr>
              <a:t>Body Level Five</a:t>
            </a: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59" name="Shape 59"/>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0" name="Shape 60"/>
          <p:cNvSpPr>
            <a:spLocks noGrp="1"/>
          </p:cNvSpPr>
          <p:nvPr>
            <p:ph type="body" idx="1"/>
          </p:nvPr>
        </p:nvSpPr>
        <p:spPr>
          <a:xfrm>
            <a:off x="1041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62" name="Shape 62"/>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3" name="Shape 63"/>
          <p:cNvSpPr>
            <a:spLocks noGrp="1"/>
          </p:cNvSpPr>
          <p:nvPr>
            <p:ph type="body" idx="1"/>
          </p:nvPr>
        </p:nvSpPr>
        <p:spPr>
          <a:xfrm>
            <a:off x="1041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65" name="Shape 65"/>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6" name="Shape 66"/>
          <p:cNvSpPr>
            <a:spLocks noGrp="1"/>
          </p:cNvSpPr>
          <p:nvPr>
            <p:ph type="body" idx="1"/>
          </p:nvPr>
        </p:nvSpPr>
        <p:spPr>
          <a:xfrm>
            <a:off x="6629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9" name="Shape 9"/>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10" name="Shape 10"/>
          <p:cNvSpPr>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8" name="Shape 68"/>
          <p:cNvSpPr>
            <a:spLocks noGrp="1"/>
          </p:cNvSpPr>
          <p:nvPr>
            <p:ph type="title"/>
          </p:nvPr>
        </p:nvSpPr>
        <p:spPr>
          <a:xfrm>
            <a:off x="1041400" y="2019300"/>
            <a:ext cx="5334000" cy="2870200"/>
          </a:xfrm>
          <a:prstGeom prst="rect">
            <a:avLst/>
          </a:prstGeom>
        </p:spPr>
        <p:txBody>
          <a:bodyPr lIns="0" tIns="0" rIns="0" bIns="0" anchor="b"/>
          <a:lstStyle>
            <a:lvl1pPr marL="0">
              <a:defRPr>
                <a:solidFill>
                  <a:srgbClr val="DEDDDE"/>
                </a:solidFill>
                <a:latin typeface="+mj-lt"/>
                <a:ea typeface="+mj-ea"/>
                <a:cs typeface="+mj-cs"/>
                <a:sym typeface="Helvetica Neue Bold Condensed"/>
              </a:defRPr>
            </a:lvl1pPr>
          </a:lstStyle>
          <a:p>
            <a:pPr lvl="0">
              <a:defRPr sz="1800">
                <a:solidFill>
                  <a:srgbClr val="000000"/>
                </a:solidFill>
              </a:defRPr>
            </a:pPr>
            <a:r>
              <a:rPr sz="7800">
                <a:solidFill>
                  <a:srgbClr val="DEDDDE"/>
                </a:solidFill>
              </a:rPr>
              <a:t>Title Text</a:t>
            </a:r>
          </a:p>
        </p:txBody>
      </p:sp>
      <p:sp>
        <p:nvSpPr>
          <p:cNvPr id="69" name="Shape 69"/>
          <p:cNvSpPr>
            <a:spLocks noGrp="1"/>
          </p:cNvSpPr>
          <p:nvPr>
            <p:ph type="body" idx="1"/>
          </p:nvPr>
        </p:nvSpPr>
        <p:spPr>
          <a:xfrm>
            <a:off x="1041400" y="4876800"/>
            <a:ext cx="5334000" cy="2857500"/>
          </a:xfrm>
          <a:prstGeom prst="rect">
            <a:avLst/>
          </a:prstGeom>
        </p:spPr>
        <p:txBody>
          <a:bodyPr lIns="0" tIns="0" rIns="0" bIns="0"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lvl="0">
              <a:defRPr sz="1800">
                <a:solidFill>
                  <a:srgbClr val="000000"/>
                </a:solidFill>
              </a:defRPr>
            </a:pPr>
            <a:r>
              <a:rPr sz="3600">
                <a:solidFill>
                  <a:srgbClr val="6696B6"/>
                </a:solidFill>
              </a:rPr>
              <a:t>Body Level One</a:t>
            </a:r>
          </a:p>
          <a:p>
            <a:pPr lvl="1">
              <a:defRPr sz="1800">
                <a:solidFill>
                  <a:srgbClr val="000000"/>
                </a:solidFill>
              </a:defRPr>
            </a:pPr>
            <a:r>
              <a:rPr sz="3600">
                <a:solidFill>
                  <a:srgbClr val="6696B6"/>
                </a:solidFill>
              </a:rPr>
              <a:t>Body Level Two</a:t>
            </a:r>
          </a:p>
          <a:p>
            <a:pPr lvl="2">
              <a:defRPr sz="1800">
                <a:solidFill>
                  <a:srgbClr val="000000"/>
                </a:solidFill>
              </a:defRPr>
            </a:pPr>
            <a:r>
              <a:rPr sz="3600">
                <a:solidFill>
                  <a:srgbClr val="6696B6"/>
                </a:solidFill>
              </a:rPr>
              <a:t>Body Level Three</a:t>
            </a:r>
          </a:p>
          <a:p>
            <a:pPr lvl="3">
              <a:defRPr sz="1800">
                <a:solidFill>
                  <a:srgbClr val="000000"/>
                </a:solidFill>
              </a:defRPr>
            </a:pPr>
            <a:r>
              <a:rPr sz="3600">
                <a:solidFill>
                  <a:srgbClr val="6696B6"/>
                </a:solidFill>
              </a:rPr>
              <a:t>Body Level Four</a:t>
            </a:r>
          </a:p>
          <a:p>
            <a:pPr lvl="4">
              <a:defRPr sz="1800">
                <a:solidFill>
                  <a:srgbClr val="000000"/>
                </a:solidFill>
              </a:defRPr>
            </a:pPr>
            <a:r>
              <a:rPr sz="3600">
                <a:solidFill>
                  <a:srgbClr val="6696B6"/>
                </a:solidFill>
              </a:rPr>
              <a:t>Body Level Five</a:t>
            </a: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Photo - Vertical copy 1">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1" name="Shape 71"/>
          <p:cNvSpPr>
            <a:spLocks noGrp="1"/>
          </p:cNvSpPr>
          <p:nvPr>
            <p:ph type="title"/>
          </p:nvPr>
        </p:nvSpPr>
        <p:spPr>
          <a:xfrm>
            <a:off x="1041400" y="2019300"/>
            <a:ext cx="5334000" cy="2870200"/>
          </a:xfrm>
          <a:prstGeom prst="rect">
            <a:avLst/>
          </a:prstGeom>
        </p:spPr>
        <p:txBody>
          <a:bodyPr lIns="0" tIns="0" rIns="0" bIns="0" anchor="b"/>
          <a:lstStyle>
            <a:lvl1pPr marL="0">
              <a:defRPr>
                <a:solidFill>
                  <a:srgbClr val="DEDDDE"/>
                </a:solidFill>
                <a:latin typeface="+mj-lt"/>
                <a:ea typeface="+mj-ea"/>
                <a:cs typeface="+mj-cs"/>
                <a:sym typeface="Helvetica Neue Bold Condensed"/>
              </a:defRPr>
            </a:lvl1pPr>
          </a:lstStyle>
          <a:p>
            <a:pPr lvl="0">
              <a:defRPr sz="1800">
                <a:solidFill>
                  <a:srgbClr val="000000"/>
                </a:solidFill>
              </a:defRPr>
            </a:pPr>
            <a:r>
              <a:rPr sz="7800">
                <a:solidFill>
                  <a:srgbClr val="DEDDDE"/>
                </a:solidFill>
              </a:rPr>
              <a:t>Title Text</a:t>
            </a:r>
          </a:p>
        </p:txBody>
      </p:sp>
      <p:sp>
        <p:nvSpPr>
          <p:cNvPr id="72" name="Shape 72"/>
          <p:cNvSpPr>
            <a:spLocks noGrp="1"/>
          </p:cNvSpPr>
          <p:nvPr>
            <p:ph type="body" idx="1"/>
          </p:nvPr>
        </p:nvSpPr>
        <p:spPr>
          <a:xfrm>
            <a:off x="1041400" y="4876800"/>
            <a:ext cx="5334000" cy="2857500"/>
          </a:xfrm>
          <a:prstGeom prst="rect">
            <a:avLst/>
          </a:prstGeom>
        </p:spPr>
        <p:txBody>
          <a:bodyPr lIns="0" tIns="0" rIns="0" bIns="0"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lvl="0">
              <a:defRPr sz="1800">
                <a:solidFill>
                  <a:srgbClr val="000000"/>
                </a:solidFill>
              </a:defRPr>
            </a:pPr>
            <a:r>
              <a:rPr sz="3600">
                <a:solidFill>
                  <a:srgbClr val="6696B6"/>
                </a:solidFill>
              </a:rPr>
              <a:t>Body Level One</a:t>
            </a:r>
          </a:p>
          <a:p>
            <a:pPr lvl="1">
              <a:defRPr sz="1800">
                <a:solidFill>
                  <a:srgbClr val="000000"/>
                </a:solidFill>
              </a:defRPr>
            </a:pPr>
            <a:r>
              <a:rPr sz="3600">
                <a:solidFill>
                  <a:srgbClr val="6696B6"/>
                </a:solidFill>
              </a:rPr>
              <a:t>Body Level Two</a:t>
            </a:r>
          </a:p>
          <a:p>
            <a:pPr lvl="2">
              <a:defRPr sz="1800">
                <a:solidFill>
                  <a:srgbClr val="000000"/>
                </a:solidFill>
              </a:defRPr>
            </a:pPr>
            <a:r>
              <a:rPr sz="3600">
                <a:solidFill>
                  <a:srgbClr val="6696B6"/>
                </a:solidFill>
              </a:rPr>
              <a:t>Body Level Three</a:t>
            </a:r>
          </a:p>
          <a:p>
            <a:pPr lvl="3">
              <a:defRPr sz="1800">
                <a:solidFill>
                  <a:srgbClr val="000000"/>
                </a:solidFill>
              </a:defRPr>
            </a:pPr>
            <a:r>
              <a:rPr sz="3600">
                <a:solidFill>
                  <a:srgbClr val="6696B6"/>
                </a:solidFill>
              </a:rPr>
              <a:t>Body Level Four</a:t>
            </a:r>
          </a:p>
          <a:p>
            <a:pPr lvl="4">
              <a:defRPr sz="1800">
                <a:solidFill>
                  <a:srgbClr val="000000"/>
                </a:solidFill>
              </a:defRPr>
            </a:pPr>
            <a:r>
              <a:rPr sz="3600">
                <a:solidFill>
                  <a:srgbClr val="6696B6"/>
                </a:solidFill>
              </a:rPr>
              <a:t>Body Level Five</a:t>
            </a: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Photo - Wide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4" name="Shape 74"/>
          <p:cNvSpPr>
            <a:spLocks noGrp="1"/>
          </p:cNvSpPr>
          <p:nvPr>
            <p:ph type="title"/>
          </p:nvPr>
        </p:nvSpPr>
        <p:spPr>
          <a:xfrm>
            <a:off x="825500" y="7137400"/>
            <a:ext cx="11353800" cy="1181100"/>
          </a:xfrm>
          <a:prstGeom prst="rect">
            <a:avLst/>
          </a:prstGeom>
          <a:effectLst>
            <a:outerShdw blurRad="12700" dist="25400" dir="16200000" rotWithShape="0">
              <a:srgbClr val="000000">
                <a:alpha val="30000"/>
              </a:srgbClr>
            </a:outerShdw>
          </a:effectLst>
        </p:spPr>
        <p:txBody>
          <a:bodyPr lIns="0" tIns="0" rIns="0" bIns="0" anchor="b"/>
          <a:lstStyle>
            <a:lvl1pPr marL="0" algn="ctr">
              <a:defRPr cap="all" spc="390">
                <a:solidFill>
                  <a:srgbClr val="FBF9E6"/>
                </a:solidFill>
                <a:effectLst>
                  <a:outerShdw blurRad="25400" dist="12700" dir="16200000" rotWithShape="0">
                    <a:srgbClr val="3A3A3A">
                      <a:alpha val="35000"/>
                    </a:srgbClr>
                  </a:outerShdw>
                </a:effectLst>
                <a:latin typeface="Georgia"/>
                <a:ea typeface="Georgia"/>
                <a:cs typeface="Georgia"/>
                <a:sym typeface="Georgia"/>
              </a:defRPr>
            </a:lvl1pPr>
          </a:lstStyle>
          <a:p>
            <a:pPr lvl="0">
              <a:defRPr sz="1800" cap="none" spc="0">
                <a:solidFill>
                  <a:srgbClr val="000000"/>
                </a:solidFill>
                <a:effectLst/>
              </a:defRPr>
            </a:pPr>
            <a:r>
              <a:rPr sz="7800" cap="all" spc="390">
                <a:solidFill>
                  <a:srgbClr val="FBF9E6"/>
                </a:solidFill>
                <a:effectLst>
                  <a:outerShdw blurRad="25400" dist="12700" dir="16200000" rotWithShape="0">
                    <a:srgbClr val="3A3A3A">
                      <a:alpha val="35000"/>
                    </a:srgbClr>
                  </a:outerShdw>
                </a:effectLst>
              </a:rPr>
              <a:t>Title Text</a:t>
            </a:r>
          </a:p>
        </p:txBody>
      </p:sp>
      <p:sp>
        <p:nvSpPr>
          <p:cNvPr id="75" name="Shape 75"/>
          <p:cNvSpPr>
            <a:spLocks noGrp="1"/>
          </p:cNvSpPr>
          <p:nvPr>
            <p:ph type="body" idx="1"/>
          </p:nvPr>
        </p:nvSpPr>
        <p:spPr>
          <a:xfrm>
            <a:off x="825500" y="8305800"/>
            <a:ext cx="11353800" cy="889000"/>
          </a:xfrm>
          <a:prstGeom prst="rect">
            <a:avLst/>
          </a:prstGeom>
          <a:effectLst>
            <a:outerShdw blurRad="12700" dist="25400" dir="16200000" rotWithShape="0">
              <a:srgbClr val="000000">
                <a:alpha val="30000"/>
              </a:srgbClr>
            </a:outerShdw>
          </a:effectLst>
        </p:spPr>
        <p:txBody>
          <a:bodyPr lIns="0" tIns="0" rIns="0" bIns="0" anchor="t"/>
          <a:lstStyle>
            <a:lvl1pPr marL="0" indent="0" algn="ctr">
              <a:lnSpc>
                <a:spcPct val="120000"/>
              </a:lnSpc>
              <a:spcBef>
                <a:spcPts val="0"/>
              </a:spcBef>
              <a:buSzTx/>
              <a:buFont typeface="Zapf Dingbats"/>
              <a:buNone/>
              <a:defRPr sz="4800" i="1">
                <a:solidFill>
                  <a:srgbClr val="F6E0AB"/>
                </a:solidFill>
                <a:latin typeface="Hoefler Text"/>
                <a:ea typeface="Hoefler Text"/>
                <a:cs typeface="Hoefler Text"/>
                <a:sym typeface="Hoefler Text"/>
              </a:defRPr>
            </a:lvl1pPr>
            <a:lvl2pPr marL="0" indent="0" algn="ctr">
              <a:lnSpc>
                <a:spcPct val="120000"/>
              </a:lnSpc>
              <a:spcBef>
                <a:spcPts val="0"/>
              </a:spcBef>
              <a:buSzTx/>
              <a:buFont typeface="Zapf Dingbats"/>
              <a:buNone/>
              <a:defRPr sz="4800" i="1">
                <a:solidFill>
                  <a:srgbClr val="F6E0AB"/>
                </a:solidFill>
                <a:latin typeface="Hoefler Text"/>
                <a:ea typeface="Hoefler Text"/>
                <a:cs typeface="Hoefler Text"/>
                <a:sym typeface="Hoefler Text"/>
              </a:defRPr>
            </a:lvl2pPr>
            <a:lvl3pPr marL="0" indent="0" algn="ctr">
              <a:lnSpc>
                <a:spcPct val="120000"/>
              </a:lnSpc>
              <a:spcBef>
                <a:spcPts val="0"/>
              </a:spcBef>
              <a:buSzTx/>
              <a:buFont typeface="Zapf Dingbats"/>
              <a:buNone/>
              <a:defRPr sz="4800" i="1">
                <a:solidFill>
                  <a:srgbClr val="F6E0AB"/>
                </a:solidFill>
                <a:latin typeface="Hoefler Text"/>
                <a:ea typeface="Hoefler Text"/>
                <a:cs typeface="Hoefler Text"/>
                <a:sym typeface="Hoefler Text"/>
              </a:defRPr>
            </a:lvl3pPr>
            <a:lvl4pPr marL="0" indent="0" algn="ctr">
              <a:lnSpc>
                <a:spcPct val="120000"/>
              </a:lnSpc>
              <a:spcBef>
                <a:spcPts val="0"/>
              </a:spcBef>
              <a:buSzTx/>
              <a:buFont typeface="Zapf Dingbats"/>
              <a:buNone/>
              <a:defRPr sz="4800" i="1">
                <a:solidFill>
                  <a:srgbClr val="F6E0AB"/>
                </a:solidFill>
                <a:latin typeface="Hoefler Text"/>
                <a:ea typeface="Hoefler Text"/>
                <a:cs typeface="Hoefler Text"/>
                <a:sym typeface="Hoefler Text"/>
              </a:defRPr>
            </a:lvl4pPr>
            <a:lvl5pPr marL="0" indent="0" algn="ctr">
              <a:lnSpc>
                <a:spcPct val="120000"/>
              </a:lnSpc>
              <a:spcBef>
                <a:spcPts val="0"/>
              </a:spcBef>
              <a:buSzTx/>
              <a:buFont typeface="Zapf Dingbats"/>
              <a:buNone/>
              <a:defRPr sz="4800" i="1">
                <a:solidFill>
                  <a:srgbClr val="F6E0AB"/>
                </a:solidFill>
                <a:latin typeface="Hoefler Text"/>
                <a:ea typeface="Hoefler Text"/>
                <a:cs typeface="Hoefler Text"/>
                <a:sym typeface="Hoefler Text"/>
              </a:defRPr>
            </a:lvl5pPr>
          </a:lstStyle>
          <a:p>
            <a:pPr lvl="0">
              <a:defRPr sz="1800" i="0">
                <a:solidFill>
                  <a:srgbClr val="000000"/>
                </a:solidFill>
              </a:defRPr>
            </a:pPr>
            <a:r>
              <a:rPr sz="4800" i="1">
                <a:solidFill>
                  <a:srgbClr val="F6E0AB"/>
                </a:solidFill>
              </a:rPr>
              <a:t>Body Level One</a:t>
            </a:r>
          </a:p>
          <a:p>
            <a:pPr lvl="1">
              <a:defRPr sz="1800" i="0">
                <a:solidFill>
                  <a:srgbClr val="000000"/>
                </a:solidFill>
              </a:defRPr>
            </a:pPr>
            <a:r>
              <a:rPr sz="4800" i="1">
                <a:solidFill>
                  <a:srgbClr val="F6E0AB"/>
                </a:solidFill>
              </a:rPr>
              <a:t>Body Level Two</a:t>
            </a:r>
          </a:p>
          <a:p>
            <a:pPr lvl="2">
              <a:defRPr sz="1800" i="0">
                <a:solidFill>
                  <a:srgbClr val="000000"/>
                </a:solidFill>
              </a:defRPr>
            </a:pPr>
            <a:r>
              <a:rPr sz="4800" i="1">
                <a:solidFill>
                  <a:srgbClr val="F6E0AB"/>
                </a:solidFill>
              </a:rPr>
              <a:t>Body Level Three</a:t>
            </a:r>
          </a:p>
          <a:p>
            <a:pPr lvl="3">
              <a:defRPr sz="1800" i="0">
                <a:solidFill>
                  <a:srgbClr val="000000"/>
                </a:solidFill>
              </a:defRPr>
            </a:pPr>
            <a:r>
              <a:rPr sz="4800" i="1">
                <a:solidFill>
                  <a:srgbClr val="F6E0AB"/>
                </a:solidFill>
              </a:rPr>
              <a:t>Body Level Four</a:t>
            </a:r>
          </a:p>
          <a:p>
            <a:pPr lvl="4">
              <a:defRPr sz="1800" i="0">
                <a:solidFill>
                  <a:srgbClr val="000000"/>
                </a:solidFill>
              </a:defRPr>
            </a:pPr>
            <a:r>
              <a:rPr sz="4800" i="1">
                <a:solidFill>
                  <a:srgbClr val="F6E0AB"/>
                </a:solidFill>
              </a:rPr>
              <a:t>Body Level Five</a:t>
            </a: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7" name="Shape 77"/>
          <p:cNvSpPr>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lIns="0" tIns="0" rIns="0" bIns="0" anchor="b"/>
          <a:lstStyle>
            <a:lvl1pPr marL="0" algn="ctr">
              <a:lnSpc>
                <a:spcPct val="100000"/>
              </a:lnSpc>
              <a:defRPr sz="7000" spc="-92">
                <a:solidFill>
                  <a:srgbClr val="E5E5E5"/>
                </a:solidFill>
                <a:latin typeface="Copperplate"/>
                <a:ea typeface="Copperplate"/>
                <a:cs typeface="Copperplate"/>
                <a:sym typeface="Copperplate"/>
              </a:defRPr>
            </a:lvl1pPr>
          </a:lstStyle>
          <a:p>
            <a:pPr lvl="0">
              <a:defRPr sz="1800" spc="0">
                <a:solidFill>
                  <a:srgbClr val="000000"/>
                </a:solidFill>
              </a:defRPr>
            </a:pPr>
            <a:r>
              <a:rPr sz="7000" spc="-92">
                <a:solidFill>
                  <a:srgbClr val="E5E5E5"/>
                </a:solidFill>
              </a:rPr>
              <a:t>Title Text</a:t>
            </a:r>
          </a:p>
        </p:txBody>
      </p:sp>
      <p:sp>
        <p:nvSpPr>
          <p:cNvPr id="78" name="Shape 78"/>
          <p:cNvSpPr>
            <a:spLocks noGrp="1"/>
          </p:cNvSpPr>
          <p:nvPr>
            <p:ph type="body" idx="1"/>
          </p:nvPr>
        </p:nvSpPr>
        <p:spPr>
          <a:xfrm>
            <a:off x="6350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pc="-47">
                <a:solidFill>
                  <a:srgbClr val="CBCBCB"/>
                </a:solidFill>
                <a:latin typeface="Copperplate"/>
                <a:ea typeface="Copperplate"/>
                <a:cs typeface="Copperplate"/>
                <a:sym typeface="Copperplate"/>
              </a:defRPr>
            </a:lvl1pPr>
            <a:lvl2pPr marL="0" indent="0" algn="ctr">
              <a:spcBef>
                <a:spcPts val="0"/>
              </a:spcBef>
              <a:buSzTx/>
              <a:buNone/>
              <a:defRPr spc="-47">
                <a:solidFill>
                  <a:srgbClr val="CBCBCB"/>
                </a:solidFill>
                <a:latin typeface="Copperplate"/>
                <a:ea typeface="Copperplate"/>
                <a:cs typeface="Copperplate"/>
                <a:sym typeface="Copperplate"/>
              </a:defRPr>
            </a:lvl2pPr>
            <a:lvl3pPr marL="0" indent="0" algn="ctr">
              <a:spcBef>
                <a:spcPts val="0"/>
              </a:spcBef>
              <a:buSzTx/>
              <a:buNone/>
              <a:defRPr spc="-47">
                <a:solidFill>
                  <a:srgbClr val="CBCBCB"/>
                </a:solidFill>
                <a:latin typeface="Copperplate"/>
                <a:ea typeface="Copperplate"/>
                <a:cs typeface="Copperplate"/>
                <a:sym typeface="Copperplate"/>
              </a:defRPr>
            </a:lvl3pPr>
            <a:lvl4pPr marL="0" indent="0" algn="ctr">
              <a:spcBef>
                <a:spcPts val="0"/>
              </a:spcBef>
              <a:buSzTx/>
              <a:buNone/>
              <a:defRPr spc="-47">
                <a:solidFill>
                  <a:srgbClr val="CBCBCB"/>
                </a:solidFill>
                <a:latin typeface="Copperplate"/>
                <a:ea typeface="Copperplate"/>
                <a:cs typeface="Copperplate"/>
                <a:sym typeface="Copperplate"/>
              </a:defRPr>
            </a:lvl4pPr>
            <a:lvl5pPr marL="0" indent="0" algn="ctr">
              <a:spcBef>
                <a:spcPts val="0"/>
              </a:spcBef>
              <a:buSzTx/>
              <a:buNone/>
              <a:defRPr spc="-47">
                <a:solidFill>
                  <a:srgbClr val="CBCBCB"/>
                </a:solidFill>
                <a:latin typeface="Copperplate"/>
                <a:ea typeface="Copperplate"/>
                <a:cs typeface="Copperplate"/>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12" name="Shape 12"/>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13" name="Shape 13"/>
          <p:cNvSpPr>
            <a:spLocks noGrp="1"/>
          </p:cNvSpPr>
          <p:nvPr>
            <p:ph type="body" idx="1"/>
          </p:nvPr>
        </p:nvSpPr>
        <p:spPr>
          <a:prstGeom prst="rect">
            <a:avLst/>
          </a:prstGeom>
        </p:spPr>
        <p:txBody>
          <a:bodyPr lIns="0" tIns="0" rIns="0" bIns="0" numCol="2" spcCol="546100" anchor="t"/>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15" name="Shape 15"/>
          <p:cNvSpPr>
            <a:spLocks noGrp="1"/>
          </p:cNvSpPr>
          <p:nvPr>
            <p:ph type="body" idx="1"/>
          </p:nvPr>
        </p:nvSpPr>
        <p:spPr>
          <a:xfrm>
            <a:off x="1041400" y="1473200"/>
            <a:ext cx="10922000" cy="6807200"/>
          </a:xfrm>
          <a:prstGeom prst="rect">
            <a:avLst/>
          </a:prstGeom>
        </p:spPr>
        <p:txBody>
          <a:bodyPr/>
          <a:lstStyle>
            <a:lvl1pPr>
              <a:spcBef>
                <a:spcPts val="4800"/>
              </a:spcBef>
              <a:buBlip>
                <a:blip r:embed="rId2"/>
              </a:buBlip>
            </a:lvl1pPr>
            <a:lvl2pPr>
              <a:spcBef>
                <a:spcPts val="4800"/>
              </a:spcBef>
              <a:buBlip>
                <a:blip r:embed="rId2"/>
              </a:buBlip>
            </a:lvl2pPr>
            <a:lvl3pPr>
              <a:spcBef>
                <a:spcPts val="4800"/>
              </a:spcBef>
              <a:buBlip>
                <a:blip r:embed="rId2"/>
              </a:buBlip>
            </a:lvl3pPr>
            <a:lvl4pPr>
              <a:spcBef>
                <a:spcPts val="4800"/>
              </a:spcBef>
              <a:buBlip>
                <a:blip r:embed="rId2"/>
              </a:buBlip>
            </a:lvl4pPr>
            <a:lvl5pPr>
              <a:spcBef>
                <a:spcPts val="4800"/>
              </a:spcBef>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20" name="Shape 20"/>
          <p:cNvSpPr>
            <a:spLocks noGrp="1"/>
          </p:cNvSpPr>
          <p:nvPr>
            <p:ph type="title"/>
          </p:nvPr>
        </p:nvSpPr>
        <p:spPr>
          <a:xfrm>
            <a:off x="1041400" y="3657600"/>
            <a:ext cx="10922000" cy="2438400"/>
          </a:xfrm>
          <a:prstGeom prst="rect">
            <a:avLst/>
          </a:prstGeom>
        </p:spPr>
        <p:txBody>
          <a:bodyPr/>
          <a:lstStyle/>
          <a:p>
            <a:pPr lvl="0">
              <a:defRPr sz="1800">
                <a:solidFill>
                  <a:srgbClr val="000000"/>
                </a:solidFill>
              </a:defRPr>
            </a:pPr>
            <a:r>
              <a:rPr sz="7800">
                <a:solidFill>
                  <a:srgbClr val="5C89A5"/>
                </a:solidFill>
              </a:rPr>
              <a:t>Title Text</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 name="Shape 22"/>
          <p:cNvSpPr>
            <a:spLocks noGrp="1"/>
          </p:cNvSpPr>
          <p:nvPr>
            <p:ph type="title"/>
          </p:nvPr>
        </p:nvSpPr>
        <p:spPr>
          <a:xfrm>
            <a:off x="1422400" y="3568700"/>
            <a:ext cx="10541000" cy="2628900"/>
          </a:xfrm>
          <a:prstGeom prst="rect">
            <a:avLst/>
          </a:prstGeom>
        </p:spPr>
        <p:txBody>
          <a:bodyPr/>
          <a:lstStyle>
            <a:lvl1pPr marL="0">
              <a:lnSpc>
                <a:spcPct val="100000"/>
              </a:lnSpc>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 name="Shape 24"/>
          <p:cNvSpPr/>
          <p:nvPr/>
        </p:nvSpPr>
        <p:spPr>
          <a:xfrm>
            <a:off x="278468" y="8915400"/>
            <a:ext cx="12459504" cy="2"/>
          </a:xfrm>
          <a:prstGeom prst="line">
            <a:avLst/>
          </a:prstGeom>
          <a:ln w="25400">
            <a:solidFill>
              <a:srgbClr val="A2A1A6"/>
            </a:solidFill>
            <a:miter lim="400000"/>
          </a:ln>
        </p:spPr>
        <p:txBody>
          <a:bodyPr lIns="0" tIns="0" rIns="0" bIns="0"/>
          <a:lstStyle/>
          <a:p>
            <a:pPr lvl="0"/>
            <a:endParaRPr/>
          </a:p>
        </p:txBody>
      </p:sp>
      <p:sp>
        <p:nvSpPr>
          <p:cNvPr id="25" name="Shape 25"/>
          <p:cNvSpPr/>
          <p:nvPr/>
        </p:nvSpPr>
        <p:spPr>
          <a:xfrm>
            <a:off x="5256868" y="8902701"/>
            <a:ext cx="1" cy="596899"/>
          </a:xfrm>
          <a:prstGeom prst="line">
            <a:avLst/>
          </a:prstGeom>
          <a:ln w="25400">
            <a:solidFill>
              <a:srgbClr val="A2A1A6"/>
            </a:solidFill>
            <a:miter lim="400000"/>
          </a:ln>
        </p:spPr>
        <p:txBody>
          <a:bodyPr lIns="0" tIns="0" rIns="0" bIns="0"/>
          <a:lstStyle/>
          <a:p>
            <a:pPr lvl="0"/>
            <a:endParaRPr/>
          </a:p>
        </p:txBody>
      </p:sp>
      <p:sp>
        <p:nvSpPr>
          <p:cNvPr id="26" name="Shape 26"/>
          <p:cNvSpPr/>
          <p:nvPr/>
        </p:nvSpPr>
        <p:spPr>
          <a:xfrm>
            <a:off x="278468" y="7188200"/>
            <a:ext cx="12459504" cy="2"/>
          </a:xfrm>
          <a:prstGeom prst="line">
            <a:avLst/>
          </a:prstGeom>
          <a:ln w="25400">
            <a:solidFill>
              <a:srgbClr val="A2A1A6"/>
            </a:solidFill>
            <a:miter lim="400000"/>
          </a:ln>
        </p:spPr>
        <p:txBody>
          <a:bodyPr lIns="0" tIns="0" rIns="0" bIns="0"/>
          <a:lstStyle/>
          <a:p>
            <a:pPr lvl="0"/>
            <a:endParaRPr/>
          </a:p>
        </p:txBody>
      </p:sp>
      <p:sp>
        <p:nvSpPr>
          <p:cNvPr id="27" name="Shape 27"/>
          <p:cNvSpPr>
            <a:spLocks noGrp="1"/>
          </p:cNvSpPr>
          <p:nvPr>
            <p:ph type="title"/>
          </p:nvPr>
        </p:nvSpPr>
        <p:spPr>
          <a:xfrm>
            <a:off x="1422400" y="7099300"/>
            <a:ext cx="10845800" cy="1028700"/>
          </a:xfrm>
          <a:prstGeom prst="rect">
            <a:avLst/>
          </a:prstGeom>
        </p:spPr>
        <p:txBody>
          <a:bodyPr lIns="0" tIns="0" rIns="0" bIns="0" anchor="b"/>
          <a:lstStyle>
            <a:lvl1pPr marL="0">
              <a:lnSpc>
                <a:spcPct val="100000"/>
              </a:lnSpc>
              <a:defRPr sz="7400" cap="all">
                <a:solidFill>
                  <a:srgbClr val="DEDDDE"/>
                </a:solidFill>
                <a:latin typeface="+mj-lt"/>
                <a:ea typeface="+mj-ea"/>
                <a:cs typeface="+mj-cs"/>
                <a:sym typeface="Helvetica Neue Bold Condensed"/>
              </a:defRPr>
            </a:lvl1pPr>
          </a:lstStyle>
          <a:p>
            <a:pPr lvl="0">
              <a:defRPr sz="1800" cap="none">
                <a:solidFill>
                  <a:srgbClr val="000000"/>
                </a:solidFill>
              </a:defRPr>
            </a:pPr>
            <a:r>
              <a:rPr sz="7400" cap="all">
                <a:solidFill>
                  <a:srgbClr val="DEDDDE"/>
                </a:solidFill>
              </a:rPr>
              <a:t>Title Text</a:t>
            </a:r>
          </a:p>
        </p:txBody>
      </p:sp>
      <p:sp>
        <p:nvSpPr>
          <p:cNvPr id="28" name="Shape 28"/>
          <p:cNvSpPr>
            <a:spLocks noGrp="1"/>
          </p:cNvSpPr>
          <p:nvPr>
            <p:ph type="body" idx="1"/>
          </p:nvPr>
        </p:nvSpPr>
        <p:spPr>
          <a:xfrm>
            <a:off x="1422400" y="8115300"/>
            <a:ext cx="10845800" cy="749300"/>
          </a:xfrm>
          <a:prstGeom prst="rect">
            <a:avLst/>
          </a:prstGeom>
        </p:spPr>
        <p:txBody>
          <a:bodyPr lIns="0" tIns="0" rIns="0" bIns="0" anchor="t"/>
          <a:lstStyle>
            <a:lvl1pPr marL="0" indent="0">
              <a:spcBef>
                <a:spcPts val="0"/>
              </a:spcBef>
              <a:buSzTx/>
              <a:buNone/>
              <a:defRPr sz="4600" cap="all">
                <a:solidFill>
                  <a:srgbClr val="DEDDDE"/>
                </a:solidFill>
                <a:latin typeface="+mj-lt"/>
                <a:ea typeface="+mj-ea"/>
                <a:cs typeface="+mj-cs"/>
                <a:sym typeface="Helvetica Neue Bold Condensed"/>
              </a:defRPr>
            </a:lvl1pPr>
            <a:lvl2pPr marL="0" indent="0">
              <a:spcBef>
                <a:spcPts val="0"/>
              </a:spcBef>
              <a:buSzTx/>
              <a:buNone/>
              <a:defRPr sz="4600" cap="all">
                <a:solidFill>
                  <a:srgbClr val="DEDDDE"/>
                </a:solidFill>
                <a:latin typeface="+mj-lt"/>
                <a:ea typeface="+mj-ea"/>
                <a:cs typeface="+mj-cs"/>
                <a:sym typeface="Helvetica Neue Bold Condensed"/>
              </a:defRPr>
            </a:lvl2pPr>
            <a:lvl3pPr marL="0" indent="0">
              <a:spcBef>
                <a:spcPts val="0"/>
              </a:spcBef>
              <a:buSzTx/>
              <a:buNone/>
              <a:defRPr sz="4600" cap="all">
                <a:solidFill>
                  <a:srgbClr val="DEDDDE"/>
                </a:solidFill>
                <a:latin typeface="+mj-lt"/>
                <a:ea typeface="+mj-ea"/>
                <a:cs typeface="+mj-cs"/>
                <a:sym typeface="Helvetica Neue Bold Condensed"/>
              </a:defRPr>
            </a:lvl3pPr>
            <a:lvl4pPr marL="0" indent="0">
              <a:spcBef>
                <a:spcPts val="0"/>
              </a:spcBef>
              <a:buSzTx/>
              <a:buNone/>
              <a:defRPr sz="4600" cap="all">
                <a:solidFill>
                  <a:srgbClr val="DEDDDE"/>
                </a:solidFill>
                <a:latin typeface="+mj-lt"/>
                <a:ea typeface="+mj-ea"/>
                <a:cs typeface="+mj-cs"/>
                <a:sym typeface="Helvetica Neue Bold Condensed"/>
              </a:defRPr>
            </a:lvl4pPr>
            <a:lvl5pPr marL="0" indent="0">
              <a:spcBef>
                <a:spcPts val="0"/>
              </a:spcBef>
              <a:buSzTx/>
              <a:buNone/>
              <a:defRPr sz="4600" cap="all">
                <a:solidFill>
                  <a:srgbClr val="DEDDDE"/>
                </a:solidFill>
                <a:latin typeface="+mj-lt"/>
                <a:ea typeface="+mj-ea"/>
                <a:cs typeface="+mj-cs"/>
                <a:sym typeface="Helvetica Neue Bold Condensed"/>
              </a:defRPr>
            </a:lvl5pPr>
          </a:lstStyle>
          <a:p>
            <a:pPr lvl="0">
              <a:defRPr sz="1800" cap="none">
                <a:solidFill>
                  <a:srgbClr val="000000"/>
                </a:solidFill>
              </a:defRPr>
            </a:pPr>
            <a:r>
              <a:rPr sz="4600" cap="all">
                <a:solidFill>
                  <a:srgbClr val="DEDDDE"/>
                </a:solidFill>
              </a:rPr>
              <a:t>Body Level One</a:t>
            </a:r>
          </a:p>
          <a:p>
            <a:pPr lvl="1">
              <a:defRPr sz="1800" cap="none">
                <a:solidFill>
                  <a:srgbClr val="000000"/>
                </a:solidFill>
              </a:defRPr>
            </a:pPr>
            <a:r>
              <a:rPr sz="4600" cap="all">
                <a:solidFill>
                  <a:srgbClr val="DEDDDE"/>
                </a:solidFill>
              </a:rPr>
              <a:t>Body Level Two</a:t>
            </a:r>
          </a:p>
          <a:p>
            <a:pPr lvl="2">
              <a:defRPr sz="1800" cap="none">
                <a:solidFill>
                  <a:srgbClr val="000000"/>
                </a:solidFill>
              </a:defRPr>
            </a:pPr>
            <a:r>
              <a:rPr sz="4600" cap="all">
                <a:solidFill>
                  <a:srgbClr val="DEDDDE"/>
                </a:solidFill>
              </a:rPr>
              <a:t>Body Level Three</a:t>
            </a:r>
          </a:p>
          <a:p>
            <a:pPr lvl="3">
              <a:defRPr sz="1800" cap="none">
                <a:solidFill>
                  <a:srgbClr val="000000"/>
                </a:solidFill>
              </a:defRPr>
            </a:pPr>
            <a:r>
              <a:rPr sz="4600" cap="all">
                <a:solidFill>
                  <a:srgbClr val="DEDDDE"/>
                </a:solidFill>
              </a:rPr>
              <a:t>Body Level Four</a:t>
            </a:r>
          </a:p>
          <a:p>
            <a:pPr lvl="4">
              <a:defRPr sz="1800" cap="none">
                <a:solidFill>
                  <a:srgbClr val="000000"/>
                </a:solidFill>
              </a:defRPr>
            </a:pPr>
            <a:r>
              <a:rPr sz="4600" cap="all">
                <a:solidFill>
                  <a:srgbClr val="DEDDDE"/>
                </a:solidFill>
              </a:rPr>
              <a:t>Body Level Five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3.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5"/>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283843" y="279400"/>
            <a:ext cx="12446001" cy="9220200"/>
          </a:xfrm>
          <a:prstGeom prst="rect">
            <a:avLst/>
          </a:prstGeom>
          <a:ln w="25400">
            <a:solidFill>
              <a:srgbClr val="A2A1A6"/>
            </a:solidFill>
            <a:miter lim="400000"/>
          </a:ln>
        </p:spPr>
        <p:txBody>
          <a:bodyPr lIns="0" tIns="0" rIns="0" bIns="0" anchor="ctr"/>
          <a:lstStyle/>
          <a:p>
            <a:pPr lvl="0" algn="ctr" defTabSz="584200">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 name="Shape 3"/>
          <p:cNvSpPr>
            <a:spLocks noGrp="1"/>
          </p:cNvSpPr>
          <p:nvPr>
            <p:ph type="title"/>
          </p:nvPr>
        </p:nvSpPr>
        <p:spPr>
          <a:xfrm>
            <a:off x="1041400" y="254000"/>
            <a:ext cx="10922000" cy="24384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lvl="0">
              <a:defRPr sz="1800">
                <a:solidFill>
                  <a:srgbClr val="000000"/>
                </a:solidFill>
              </a:defRPr>
            </a:pPr>
            <a:r>
              <a:rPr sz="7800">
                <a:solidFill>
                  <a:srgbClr val="5C89A5"/>
                </a:solidFill>
              </a:rPr>
              <a:t>Title Text</a:t>
            </a:r>
          </a:p>
        </p:txBody>
      </p:sp>
      <p:sp>
        <p:nvSpPr>
          <p:cNvPr id="4" name="Shape 4"/>
          <p:cNvSpPr>
            <a:spLocks noGrp="1"/>
          </p:cNvSpPr>
          <p:nvPr>
            <p:ph type="body" idx="1"/>
          </p:nvPr>
        </p:nvSpPr>
        <p:spPr>
          <a:xfrm>
            <a:off x="1041400" y="2768600"/>
            <a:ext cx="10922000" cy="5715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buBlip>
                <a:blip r:embed="rId26"/>
              </a:buBlip>
            </a:lvl1pPr>
            <a:lvl2pPr>
              <a:buBlip>
                <a:blip r:embed="rId26"/>
              </a:buBlip>
            </a:lvl2pPr>
            <a:lvl3pPr>
              <a:buBlip>
                <a:blip r:embed="rId26"/>
              </a:buBlip>
            </a:lvl3pPr>
            <a:lvl4pPr>
              <a:buBlip>
                <a:blip r:embed="rId26"/>
              </a:buBlip>
            </a:lvl4pPr>
            <a:lvl5pPr>
              <a:buBlip>
                <a:blip r:embed="rId26"/>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p:transition spd="med"/>
  <p:txStyles>
    <p:titleStyle>
      <a:lvl1pPr marL="408432" defTabSz="584200">
        <a:lnSpc>
          <a:spcPct val="90000"/>
        </a:lnSpc>
        <a:defRPr sz="7800">
          <a:solidFill>
            <a:srgbClr val="5C89A5"/>
          </a:solidFill>
          <a:latin typeface="+mn-lt"/>
          <a:ea typeface="+mn-ea"/>
          <a:cs typeface="+mn-cs"/>
          <a:sym typeface="Helvetica Neue Light"/>
        </a:defRPr>
      </a:lvl1pPr>
      <a:lvl2pPr marL="408432" indent="228600" defTabSz="584200">
        <a:lnSpc>
          <a:spcPct val="90000"/>
        </a:lnSpc>
        <a:defRPr sz="7800">
          <a:solidFill>
            <a:srgbClr val="5C89A5"/>
          </a:solidFill>
          <a:latin typeface="+mn-lt"/>
          <a:ea typeface="+mn-ea"/>
          <a:cs typeface="+mn-cs"/>
          <a:sym typeface="Helvetica Neue Light"/>
        </a:defRPr>
      </a:lvl2pPr>
      <a:lvl3pPr marL="408432" indent="457200" defTabSz="584200">
        <a:lnSpc>
          <a:spcPct val="90000"/>
        </a:lnSpc>
        <a:defRPr sz="7800">
          <a:solidFill>
            <a:srgbClr val="5C89A5"/>
          </a:solidFill>
          <a:latin typeface="+mn-lt"/>
          <a:ea typeface="+mn-ea"/>
          <a:cs typeface="+mn-cs"/>
          <a:sym typeface="Helvetica Neue Light"/>
        </a:defRPr>
      </a:lvl3pPr>
      <a:lvl4pPr marL="408432" indent="685800" defTabSz="584200">
        <a:lnSpc>
          <a:spcPct val="90000"/>
        </a:lnSpc>
        <a:defRPr sz="7800">
          <a:solidFill>
            <a:srgbClr val="5C89A5"/>
          </a:solidFill>
          <a:latin typeface="+mn-lt"/>
          <a:ea typeface="+mn-ea"/>
          <a:cs typeface="+mn-cs"/>
          <a:sym typeface="Helvetica Neue Light"/>
        </a:defRPr>
      </a:lvl4pPr>
      <a:lvl5pPr marL="408432" indent="914400" defTabSz="584200">
        <a:lnSpc>
          <a:spcPct val="90000"/>
        </a:lnSpc>
        <a:defRPr sz="7800">
          <a:solidFill>
            <a:srgbClr val="5C89A5"/>
          </a:solidFill>
          <a:latin typeface="+mn-lt"/>
          <a:ea typeface="+mn-ea"/>
          <a:cs typeface="+mn-cs"/>
          <a:sym typeface="Helvetica Neue Light"/>
        </a:defRPr>
      </a:lvl5pPr>
      <a:lvl6pPr marL="408432" indent="1143000" defTabSz="584200">
        <a:lnSpc>
          <a:spcPct val="90000"/>
        </a:lnSpc>
        <a:defRPr sz="7800">
          <a:solidFill>
            <a:srgbClr val="5C89A5"/>
          </a:solidFill>
          <a:latin typeface="+mn-lt"/>
          <a:ea typeface="+mn-ea"/>
          <a:cs typeface="+mn-cs"/>
          <a:sym typeface="Helvetica Neue Light"/>
        </a:defRPr>
      </a:lvl6pPr>
      <a:lvl7pPr marL="408432" indent="1371599" defTabSz="584200">
        <a:lnSpc>
          <a:spcPct val="90000"/>
        </a:lnSpc>
        <a:defRPr sz="7800">
          <a:solidFill>
            <a:srgbClr val="5C89A5"/>
          </a:solidFill>
          <a:latin typeface="+mn-lt"/>
          <a:ea typeface="+mn-ea"/>
          <a:cs typeface="+mn-cs"/>
          <a:sym typeface="Helvetica Neue Light"/>
        </a:defRPr>
      </a:lvl7pPr>
      <a:lvl8pPr marL="408432" indent="1600199" defTabSz="584200">
        <a:lnSpc>
          <a:spcPct val="90000"/>
        </a:lnSpc>
        <a:defRPr sz="7800">
          <a:solidFill>
            <a:srgbClr val="5C89A5"/>
          </a:solidFill>
          <a:latin typeface="+mn-lt"/>
          <a:ea typeface="+mn-ea"/>
          <a:cs typeface="+mn-cs"/>
          <a:sym typeface="Helvetica Neue Light"/>
        </a:defRPr>
      </a:lvl8pPr>
      <a:lvl9pPr marL="408432" indent="1828800" defTabSz="584200">
        <a:lnSpc>
          <a:spcPct val="90000"/>
        </a:lnSpc>
        <a:defRPr sz="7800">
          <a:solidFill>
            <a:srgbClr val="5C89A5"/>
          </a:solidFill>
          <a:latin typeface="+mn-lt"/>
          <a:ea typeface="+mn-ea"/>
          <a:cs typeface="+mn-cs"/>
          <a:sym typeface="Helvetica Neue Light"/>
        </a:defRPr>
      </a:lvl9pPr>
    </p:titleStyle>
    <p:bodyStyle>
      <a:lvl1pPr marL="431800" indent="-431800" defTabSz="584200">
        <a:spcBef>
          <a:spcPts val="3200"/>
        </a:spcBef>
        <a:buSzPct val="50000"/>
        <a:buBlip>
          <a:blip r:embed="rId26"/>
        </a:buBlip>
        <a:defRPr sz="3600">
          <a:solidFill>
            <a:srgbClr val="777775"/>
          </a:solidFill>
          <a:latin typeface="Helvetica Neue"/>
          <a:ea typeface="Helvetica Neue"/>
          <a:cs typeface="Helvetica Neue"/>
          <a:sym typeface="Helvetica Neue"/>
        </a:defRPr>
      </a:lvl1pPr>
      <a:lvl2pPr marL="876300" indent="-431800" defTabSz="584200">
        <a:spcBef>
          <a:spcPts val="3200"/>
        </a:spcBef>
        <a:buSzPct val="50000"/>
        <a:buBlip>
          <a:blip r:embed="rId26"/>
        </a:buBlip>
        <a:defRPr sz="3600">
          <a:solidFill>
            <a:srgbClr val="777775"/>
          </a:solidFill>
          <a:latin typeface="Helvetica Neue"/>
          <a:ea typeface="Helvetica Neue"/>
          <a:cs typeface="Helvetica Neue"/>
          <a:sym typeface="Helvetica Neue"/>
        </a:defRPr>
      </a:lvl2pPr>
      <a:lvl3pPr marL="1320800" indent="-431800" defTabSz="584200">
        <a:spcBef>
          <a:spcPts val="3200"/>
        </a:spcBef>
        <a:buSzPct val="50000"/>
        <a:buBlip>
          <a:blip r:embed="rId26"/>
        </a:buBlip>
        <a:defRPr sz="3600">
          <a:solidFill>
            <a:srgbClr val="777775"/>
          </a:solidFill>
          <a:latin typeface="Helvetica Neue"/>
          <a:ea typeface="Helvetica Neue"/>
          <a:cs typeface="Helvetica Neue"/>
          <a:sym typeface="Helvetica Neue"/>
        </a:defRPr>
      </a:lvl3pPr>
      <a:lvl4pPr marL="1765300" indent="-431800" defTabSz="584200">
        <a:spcBef>
          <a:spcPts val="3200"/>
        </a:spcBef>
        <a:buSzPct val="50000"/>
        <a:buBlip>
          <a:blip r:embed="rId26"/>
        </a:buBlip>
        <a:defRPr sz="3600">
          <a:solidFill>
            <a:srgbClr val="777775"/>
          </a:solidFill>
          <a:latin typeface="Helvetica Neue"/>
          <a:ea typeface="Helvetica Neue"/>
          <a:cs typeface="Helvetica Neue"/>
          <a:sym typeface="Helvetica Neue"/>
        </a:defRPr>
      </a:lvl4pPr>
      <a:lvl5pPr marL="2209800" indent="-431800" defTabSz="584200">
        <a:spcBef>
          <a:spcPts val="3200"/>
        </a:spcBef>
        <a:buSzPct val="50000"/>
        <a:buBlip>
          <a:blip r:embed="rId26"/>
        </a:buBlip>
        <a:defRPr sz="3600">
          <a:solidFill>
            <a:srgbClr val="777775"/>
          </a:solidFill>
          <a:latin typeface="Helvetica Neue"/>
          <a:ea typeface="Helvetica Neue"/>
          <a:cs typeface="Helvetica Neue"/>
          <a:sym typeface="Helvetica Neue"/>
        </a:defRPr>
      </a:lvl5pPr>
      <a:lvl6pPr marL="2654300" indent="-431800" defTabSz="584200">
        <a:spcBef>
          <a:spcPts val="3200"/>
        </a:spcBef>
        <a:buSzPct val="50000"/>
        <a:buBlip>
          <a:blip r:embed="rId26"/>
        </a:buBlip>
        <a:defRPr sz="3600">
          <a:solidFill>
            <a:srgbClr val="777775"/>
          </a:solidFill>
          <a:latin typeface="Helvetica Neue"/>
          <a:ea typeface="Helvetica Neue"/>
          <a:cs typeface="Helvetica Neue"/>
          <a:sym typeface="Helvetica Neue"/>
        </a:defRPr>
      </a:lvl6pPr>
      <a:lvl7pPr marL="3098800" indent="-431800" defTabSz="584200">
        <a:spcBef>
          <a:spcPts val="3200"/>
        </a:spcBef>
        <a:buSzPct val="50000"/>
        <a:buBlip>
          <a:blip r:embed="rId26"/>
        </a:buBlip>
        <a:defRPr sz="3600">
          <a:solidFill>
            <a:srgbClr val="777775"/>
          </a:solidFill>
          <a:latin typeface="Helvetica Neue"/>
          <a:ea typeface="Helvetica Neue"/>
          <a:cs typeface="Helvetica Neue"/>
          <a:sym typeface="Helvetica Neue"/>
        </a:defRPr>
      </a:lvl7pPr>
      <a:lvl8pPr marL="3543300" indent="-431800" defTabSz="584200">
        <a:spcBef>
          <a:spcPts val="3200"/>
        </a:spcBef>
        <a:buSzPct val="50000"/>
        <a:buBlip>
          <a:blip r:embed="rId26"/>
        </a:buBlip>
        <a:defRPr sz="3600">
          <a:solidFill>
            <a:srgbClr val="777775"/>
          </a:solidFill>
          <a:latin typeface="Helvetica Neue"/>
          <a:ea typeface="Helvetica Neue"/>
          <a:cs typeface="Helvetica Neue"/>
          <a:sym typeface="Helvetica Neue"/>
        </a:defRPr>
      </a:lvl8pPr>
      <a:lvl9pPr marL="3987800" indent="-431800" defTabSz="584200">
        <a:spcBef>
          <a:spcPts val="3200"/>
        </a:spcBef>
        <a:buSzPct val="50000"/>
        <a:buBlip>
          <a:blip r:embed="rId26"/>
        </a:buBlip>
        <a:defRPr sz="3600">
          <a:solidFill>
            <a:srgbClr val="777775"/>
          </a:solidFill>
          <a:latin typeface="Helvetica Neue"/>
          <a:ea typeface="Helvetica Neue"/>
          <a:cs typeface="Helvetica Neue"/>
          <a:sym typeface="Helvetica Neue"/>
        </a:defRPr>
      </a:lvl9pPr>
    </p:bodyStyle>
    <p:otherStyle>
      <a:lvl1pPr algn="ctr" defTabSz="584200">
        <a:defRPr sz="1400">
          <a:solidFill>
            <a:schemeClr val="tx1"/>
          </a:solidFill>
          <a:latin typeface="+mn-lt"/>
          <a:ea typeface="+mn-ea"/>
          <a:cs typeface="+mn-cs"/>
          <a:sym typeface="Helvetica Neue"/>
        </a:defRPr>
      </a:lvl1pPr>
      <a:lvl2pPr indent="228600" algn="ctr" defTabSz="584200">
        <a:defRPr sz="1400">
          <a:solidFill>
            <a:schemeClr val="tx1"/>
          </a:solidFill>
          <a:latin typeface="+mn-lt"/>
          <a:ea typeface="+mn-ea"/>
          <a:cs typeface="+mn-cs"/>
          <a:sym typeface="Helvetica Neue"/>
        </a:defRPr>
      </a:lvl2pPr>
      <a:lvl3pPr indent="457200" algn="ctr" defTabSz="584200">
        <a:defRPr sz="1400">
          <a:solidFill>
            <a:schemeClr val="tx1"/>
          </a:solidFill>
          <a:latin typeface="+mn-lt"/>
          <a:ea typeface="+mn-ea"/>
          <a:cs typeface="+mn-cs"/>
          <a:sym typeface="Helvetica Neue"/>
        </a:defRPr>
      </a:lvl3pPr>
      <a:lvl4pPr indent="685800" algn="ctr" defTabSz="584200">
        <a:defRPr sz="1400">
          <a:solidFill>
            <a:schemeClr val="tx1"/>
          </a:solidFill>
          <a:latin typeface="+mn-lt"/>
          <a:ea typeface="+mn-ea"/>
          <a:cs typeface="+mn-cs"/>
          <a:sym typeface="Helvetica Neue"/>
        </a:defRPr>
      </a:lvl4pPr>
      <a:lvl5pPr indent="914400" algn="ctr" defTabSz="584200">
        <a:defRPr sz="1400">
          <a:solidFill>
            <a:schemeClr val="tx1"/>
          </a:solidFill>
          <a:latin typeface="+mn-lt"/>
          <a:ea typeface="+mn-ea"/>
          <a:cs typeface="+mn-cs"/>
          <a:sym typeface="Helvetica Neue"/>
        </a:defRPr>
      </a:lvl5pPr>
      <a:lvl6pPr indent="1143000" algn="ctr" defTabSz="584200">
        <a:defRPr sz="1400">
          <a:solidFill>
            <a:schemeClr val="tx1"/>
          </a:solidFill>
          <a:latin typeface="+mn-lt"/>
          <a:ea typeface="+mn-ea"/>
          <a:cs typeface="+mn-cs"/>
          <a:sym typeface="Helvetica Neue"/>
        </a:defRPr>
      </a:lvl6pPr>
      <a:lvl7pPr indent="1371600" algn="ctr" defTabSz="584200">
        <a:defRPr sz="1400">
          <a:solidFill>
            <a:schemeClr val="tx1"/>
          </a:solidFill>
          <a:latin typeface="+mn-lt"/>
          <a:ea typeface="+mn-ea"/>
          <a:cs typeface="+mn-cs"/>
          <a:sym typeface="Helvetica Neue"/>
        </a:defRPr>
      </a:lvl7pPr>
      <a:lvl8pPr indent="1600200" algn="ctr" defTabSz="584200">
        <a:defRPr sz="1400">
          <a:solidFill>
            <a:schemeClr val="tx1"/>
          </a:solidFill>
          <a:latin typeface="+mn-lt"/>
          <a:ea typeface="+mn-ea"/>
          <a:cs typeface="+mn-cs"/>
          <a:sym typeface="Helvetica Neue"/>
        </a:defRPr>
      </a:lvl8pPr>
      <a:lvl9pPr indent="1828800" algn="ctr" defTabSz="584200">
        <a:defRPr sz="1400">
          <a:solidFill>
            <a:schemeClr val="tx1"/>
          </a:solidFill>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6.xml"/></Relationships>
</file>

<file path=ppt/slides/_rels/slide10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6.jpeg"/><Relationship Id="rId1" Type="http://schemas.openxmlformats.org/officeDocument/2006/relationships/slideLayout" Target="../slideLayouts/slideLayout16.xml"/></Relationships>
</file>

<file path=ppt/slides/_rels/slide102.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6.xml"/></Relationships>
</file>

<file path=ppt/slides/_rels/slide103.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6.xml"/></Relationships>
</file>

<file path=ppt/slides/_rels/slide104.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100.jpeg"/><Relationship Id="rId1" Type="http://schemas.openxmlformats.org/officeDocument/2006/relationships/slideLayout" Target="../slideLayouts/slideLayout16.xml"/></Relationships>
</file>

<file path=ppt/slides/_rels/slide10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100.jpeg"/><Relationship Id="rId1" Type="http://schemas.openxmlformats.org/officeDocument/2006/relationships/slideLayout" Target="../slideLayouts/slideLayout16.xml"/></Relationships>
</file>

<file path=ppt/slides/_rels/slide10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100.jpeg"/><Relationship Id="rId1" Type="http://schemas.openxmlformats.org/officeDocument/2006/relationships/slideLayout" Target="../slideLayouts/slideLayout16.xml"/></Relationships>
</file>

<file path=ppt/slides/_rels/slide10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100.jpeg"/><Relationship Id="rId1" Type="http://schemas.openxmlformats.org/officeDocument/2006/relationships/slideLayout" Target="../slideLayouts/slideLayout16.xml"/></Relationships>
</file>

<file path=ppt/slides/_rels/slide10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101.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110.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6.xml"/></Relationships>
</file>

<file path=ppt/slides/_rels/slide111.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jpeg"/><Relationship Id="rId1" Type="http://schemas.openxmlformats.org/officeDocument/2006/relationships/slideLayout" Target="../slideLayouts/slideLayout23.xml"/></Relationships>
</file>

<file path=ppt/slides/_rels/slide1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5.pn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2.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2.png"/><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2.png"/><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2.pn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2.png"/><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2.png"/><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3.png"/><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6.png"/><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9.jpeg"/><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3.jpeg"/><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8.png"/><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0.jpeg"/><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3.png"/><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7.xml"/><Relationship Id="rId5" Type="http://schemas.openxmlformats.org/officeDocument/2006/relationships/image" Target="../media/image69.png"/><Relationship Id="rId4" Type="http://schemas.openxmlformats.org/officeDocument/2006/relationships/image" Target="../media/image68.png"/></Relationships>
</file>

<file path=ppt/slides/_rels/slide6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0.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3.png"/><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jpeg"/><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1.xml"/></Relationships>
</file>

<file path=ppt/slides/_rels/slide7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jpeg"/><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81.jpeg"/><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81.jpeg"/><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83.jpeg"/><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6.xml"/></Relationships>
</file>

<file path=ppt/slides/_rels/slide8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86.png"/><Relationship Id="rId1" Type="http://schemas.openxmlformats.org/officeDocument/2006/relationships/slideLayout" Target="../slideLayouts/slideLayout16.xml"/></Relationships>
</file>

<file path=ppt/slides/_rels/slide8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86.png"/><Relationship Id="rId1" Type="http://schemas.openxmlformats.org/officeDocument/2006/relationships/slideLayout" Target="../slideLayouts/slideLayout16.xml"/></Relationships>
</file>

<file path=ppt/slides/_rels/slide8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2.jpeg"/><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4.png"/><Relationship Id="rId1" Type="http://schemas.openxmlformats.org/officeDocument/2006/relationships/slideLayout" Target="../slideLayouts/slideLayout16.xml"/></Relationships>
</file>

<file path=ppt/slides/_rels/slide9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4.png"/><Relationship Id="rId1" Type="http://schemas.openxmlformats.org/officeDocument/2006/relationships/slideLayout" Target="../slideLayouts/slideLayout16.xml"/></Relationships>
</file>

<file path=ppt/slides/_rels/slide97.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6.xml"/></Relationships>
</file>

<file path=ppt/slides/_rels/slide9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6.jpeg"/><Relationship Id="rId1" Type="http://schemas.openxmlformats.org/officeDocument/2006/relationships/slideLayout" Target="../slideLayouts/slideLayout16.xml"/></Relationships>
</file>

<file path=ppt/slides/_rels/slide9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6.jpe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Shape 82"/>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8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8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Copyright 2011</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Third edition Feb. 2015</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 O. Box 610368</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866-295-4143</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http://www.wayoflife.org</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grpSp>
        <p:nvGrpSpPr>
          <p:cNvPr id="85" name="Group 85"/>
          <p:cNvGrpSpPr/>
          <p:nvPr/>
        </p:nvGrpSpPr>
        <p:grpSpPr>
          <a:xfrm>
            <a:off x="9141817" y="2451100"/>
            <a:ext cx="3139083" cy="3848100"/>
            <a:chOff x="-269314" y="-127000"/>
            <a:chExt cx="3139081" cy="3848100"/>
          </a:xfrm>
        </p:grpSpPr>
        <p:pic>
          <p:nvPicPr>
            <p:cNvPr id="84" name="unshakeable - Version 2.jpg"/>
            <p:cNvPicPr/>
            <p:nvPr/>
          </p:nvPicPr>
          <p:blipFill>
            <a:blip r:embed="rId2">
              <a:extLst/>
            </a:blip>
            <a:srcRect t="3196" r="15" b="3094"/>
            <a:stretch>
              <a:fillRect/>
            </a:stretch>
          </p:blipFill>
          <p:spPr>
            <a:xfrm>
              <a:off x="0" y="0"/>
              <a:ext cx="2768168" cy="3594100"/>
            </a:xfrm>
            <a:prstGeom prst="rect">
              <a:avLst/>
            </a:prstGeom>
            <a:ln>
              <a:noFill/>
            </a:ln>
            <a:effectLst/>
          </p:spPr>
        </p:pic>
        <p:pic>
          <p:nvPicPr>
            <p:cNvPr id="83" name="Picture 82"/>
            <p:cNvPicPr/>
            <p:nvPr/>
          </p:nvPicPr>
          <p:blipFill>
            <a:blip r:embed="rId3">
              <a:extLst/>
            </a:blip>
            <a:stretch>
              <a:fillRect/>
            </a:stretch>
          </p:blipFill>
          <p:spPr>
            <a:xfrm>
              <a:off x="-269315" y="-127000"/>
              <a:ext cx="3139083" cy="3848100"/>
            </a:xfrm>
            <a:prstGeom prst="rect">
              <a:avLst/>
            </a:prstGeom>
            <a:effectLst/>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Group 126"/>
          <p:cNvGrpSpPr/>
          <p:nvPr/>
        </p:nvGrpSpPr>
        <p:grpSpPr>
          <a:xfrm>
            <a:off x="6729193" y="1130300"/>
            <a:ext cx="5653307" cy="7480300"/>
            <a:chOff x="-76200" y="-76200"/>
            <a:chExt cx="5653306" cy="7480300"/>
          </a:xfrm>
        </p:grpSpPr>
        <p:pic>
          <p:nvPicPr>
            <p:cNvPr id="125" name="bar kokhba coins 2.jpg"/>
            <p:cNvPicPr/>
            <p:nvPr/>
          </p:nvPicPr>
          <p:blipFill>
            <a:blip r:embed="rId2">
              <a:extLst/>
            </a:blip>
            <a:srcRect l="4021" r="56169" b="173"/>
            <a:stretch>
              <a:fillRect/>
            </a:stretch>
          </p:blipFill>
          <p:spPr>
            <a:xfrm>
              <a:off x="0" y="0"/>
              <a:ext cx="5513607" cy="7327900"/>
            </a:xfrm>
            <a:prstGeom prst="rect">
              <a:avLst/>
            </a:prstGeom>
            <a:ln>
              <a:noFill/>
            </a:ln>
            <a:effectLst/>
          </p:spPr>
        </p:pic>
        <p:pic>
          <p:nvPicPr>
            <p:cNvPr id="124" name="Picture 123"/>
            <p:cNvPicPr/>
            <p:nvPr/>
          </p:nvPicPr>
          <p:blipFill>
            <a:blip r:embed="rId3">
              <a:extLst/>
            </a:blip>
            <a:stretch>
              <a:fillRect/>
            </a:stretch>
          </p:blipFill>
          <p:spPr>
            <a:xfrm>
              <a:off x="-76200" y="-76200"/>
              <a:ext cx="5653307" cy="7480300"/>
            </a:xfrm>
            <a:prstGeom prst="rect">
              <a:avLst/>
            </a:prstGeom>
            <a:effectLst/>
          </p:spPr>
        </p:pic>
      </p:grpSp>
      <p:sp>
        <p:nvSpPr>
          <p:cNvPr id="127" name="Shape 127"/>
          <p:cNvSpPr>
            <a:spLocks noGrp="1"/>
          </p:cNvSpPr>
          <p:nvPr>
            <p:ph type="title"/>
          </p:nvPr>
        </p:nvSpPr>
        <p:spPr>
          <a:xfrm>
            <a:off x="1041400" y="787400"/>
            <a:ext cx="53340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Evidence at the Israel Museum</a:t>
            </a:r>
          </a:p>
        </p:txBody>
      </p:sp>
      <p:sp>
        <p:nvSpPr>
          <p:cNvPr id="128" name="Shape 128"/>
          <p:cNvSpPr>
            <a:spLocks noGrp="1"/>
          </p:cNvSpPr>
          <p:nvPr>
            <p:ph type="body" idx="1"/>
          </p:nvPr>
        </p:nvSpPr>
        <p:spPr>
          <a:xfrm>
            <a:off x="1041400" y="3911600"/>
            <a:ext cx="5334000" cy="43180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Coins depict the façade of the Second Temple with the Ark of the Covenant between the pillars</a:t>
            </a:r>
          </a:p>
        </p:txBody>
      </p:sp>
    </p:spTree>
  </p:cSld>
  <p:clrMapOvr>
    <a:masterClrMapping/>
  </p:clrMapOvr>
  <p:transition spd="med"/>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 name="Shape 502"/>
          <p:cNvSpPr>
            <a:spLocks noGrp="1"/>
          </p:cNvSpPr>
          <p:nvPr>
            <p:ph type="title"/>
          </p:nvPr>
        </p:nvSpPr>
        <p:spPr>
          <a:xfrm>
            <a:off x="825500" y="2413000"/>
            <a:ext cx="4051300" cy="27940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Silver Scrolls</a:t>
            </a:r>
          </a:p>
        </p:txBody>
      </p:sp>
      <p:pic>
        <p:nvPicPr>
          <p:cNvPr id="503" name="Picture 502"/>
          <p:cNvPicPr/>
          <p:nvPr/>
        </p:nvPicPr>
        <p:blipFill>
          <a:blip r:embed="rId2">
            <a:extLst/>
          </a:blip>
          <a:stretch>
            <a:fillRect/>
          </a:stretch>
        </p:blipFill>
        <p:spPr>
          <a:xfrm>
            <a:off x="5428952" y="1162050"/>
            <a:ext cx="6477001" cy="7404100"/>
          </a:xfrm>
          <a:prstGeom prst="rect">
            <a:avLst/>
          </a:prstGeom>
        </p:spPr>
      </p:pic>
    </p:spTree>
  </p:cSld>
  <p:clrMapOvr>
    <a:masterClrMapping/>
  </p:clrMapOvr>
  <p:transition spd="med"/>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 name="Shape 505"/>
          <p:cNvSpPr>
            <a:spLocks noGrp="1"/>
          </p:cNvSpPr>
          <p:nvPr>
            <p:ph type="body" idx="1"/>
          </p:nvPr>
        </p:nvSpPr>
        <p:spPr>
          <a:xfrm>
            <a:off x="838200" y="4953000"/>
            <a:ext cx="5461000" cy="4102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Two silver scrolls were found in an ancient tomb on a hill overlooking the Valley of Hinnom.</a:t>
            </a:r>
          </a:p>
        </p:txBody>
      </p:sp>
      <p:grpSp>
        <p:nvGrpSpPr>
          <p:cNvPr id="508" name="Group 508"/>
          <p:cNvGrpSpPr/>
          <p:nvPr/>
        </p:nvGrpSpPr>
        <p:grpSpPr>
          <a:xfrm>
            <a:off x="6442287" y="787400"/>
            <a:ext cx="5930901" cy="7849878"/>
            <a:chOff x="-76200" y="-63500"/>
            <a:chExt cx="5930900" cy="7849877"/>
          </a:xfrm>
        </p:grpSpPr>
        <p:pic>
          <p:nvPicPr>
            <p:cNvPr id="507" name="david's place 1.jpg"/>
            <p:cNvPicPr/>
            <p:nvPr/>
          </p:nvPicPr>
          <p:blipFill>
            <a:blip r:embed="rId2">
              <a:extLst/>
            </a:blip>
            <a:srcRect l="21963" r="21852"/>
            <a:stretch>
              <a:fillRect/>
            </a:stretch>
          </p:blipFill>
          <p:spPr>
            <a:xfrm>
              <a:off x="0" y="0"/>
              <a:ext cx="5791200" cy="7710178"/>
            </a:xfrm>
            <a:prstGeom prst="rect">
              <a:avLst/>
            </a:prstGeom>
            <a:ln>
              <a:noFill/>
            </a:ln>
            <a:effectLst/>
          </p:spPr>
        </p:pic>
        <p:pic>
          <p:nvPicPr>
            <p:cNvPr id="506" name="Picture 505"/>
            <p:cNvPicPr/>
            <p:nvPr/>
          </p:nvPicPr>
          <p:blipFill>
            <a:blip r:embed="rId3">
              <a:extLst/>
            </a:blip>
            <a:stretch>
              <a:fillRect/>
            </a:stretch>
          </p:blipFill>
          <p:spPr>
            <a:xfrm>
              <a:off x="-76200" y="-63500"/>
              <a:ext cx="5930900" cy="7849878"/>
            </a:xfrm>
            <a:prstGeom prst="rect">
              <a:avLst/>
            </a:prstGeom>
            <a:effectLst/>
          </p:spPr>
        </p:pic>
      </p:grpSp>
    </p:spTree>
  </p:cSld>
  <p:clrMapOvr>
    <a:masterClrMapping/>
  </p:clrMapOvr>
  <p:transition spd="med"/>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 name="Shape 510"/>
          <p:cNvSpPr>
            <a:spLocks noGrp="1"/>
          </p:cNvSpPr>
          <p:nvPr>
            <p:ph type="body" idx="1"/>
          </p:nvPr>
        </p:nvSpPr>
        <p:spPr>
          <a:xfrm>
            <a:off x="1117600" y="5003800"/>
            <a:ext cx="5461000" cy="4102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They contain the priestly blessing from Numbers 6:24-26 and date to the 7th century B.C.</a:t>
            </a:r>
          </a:p>
        </p:txBody>
      </p:sp>
      <p:pic>
        <p:nvPicPr>
          <p:cNvPr id="511" name="Picture 510"/>
          <p:cNvPicPr/>
          <p:nvPr/>
        </p:nvPicPr>
        <p:blipFill>
          <a:blip r:embed="rId2">
            <a:extLst/>
          </a:blip>
          <a:stretch>
            <a:fillRect/>
          </a:stretch>
        </p:blipFill>
        <p:spPr>
          <a:xfrm>
            <a:off x="8614621" y="981130"/>
            <a:ext cx="2679701" cy="7785101"/>
          </a:xfrm>
          <a:prstGeom prst="rect">
            <a:avLst/>
          </a:prstGeom>
        </p:spPr>
      </p:pic>
    </p:spTree>
  </p:cSld>
  <p:clrMapOvr>
    <a:masterClrMapping/>
  </p:clrMapOvr>
  <p:transition spd="med"/>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 name="Shape 513"/>
          <p:cNvSpPr>
            <a:spLocks noGrp="1"/>
          </p:cNvSpPr>
          <p:nvPr>
            <p:ph type="body" idx="1"/>
          </p:nvPr>
        </p:nvSpPr>
        <p:spPr>
          <a:xfrm>
            <a:off x="977900" y="4927600"/>
            <a:ext cx="5461000" cy="4102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These are the oldest portions of Scripture in existence, predating the Dead Sea Scrolls by at least 400 years.</a:t>
            </a:r>
          </a:p>
        </p:txBody>
      </p:sp>
      <p:pic>
        <p:nvPicPr>
          <p:cNvPr id="514" name="Picture 513"/>
          <p:cNvPicPr/>
          <p:nvPr/>
        </p:nvPicPr>
        <p:blipFill>
          <a:blip r:embed="rId2">
            <a:extLst/>
          </a:blip>
          <a:stretch>
            <a:fillRect/>
          </a:stretch>
        </p:blipFill>
        <p:spPr>
          <a:xfrm>
            <a:off x="8614621" y="981130"/>
            <a:ext cx="2679701" cy="7785101"/>
          </a:xfrm>
          <a:prstGeom prst="rect">
            <a:avLst/>
          </a:prstGeom>
        </p:spPr>
      </p:pic>
    </p:spTree>
  </p:cSld>
  <p:clrMapOvr>
    <a:masterClrMapping/>
  </p:clrMapOvr>
  <p:transition spd="med"/>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 name="Shape 516"/>
          <p:cNvSpPr>
            <a:spLocks noGrp="1"/>
          </p:cNvSpPr>
          <p:nvPr>
            <p:ph type="title"/>
          </p:nvPr>
        </p:nvSpPr>
        <p:spPr>
          <a:xfrm>
            <a:off x="825500" y="2413000"/>
            <a:ext cx="4508500" cy="2743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Baal Worship</a:t>
            </a:r>
          </a:p>
        </p:txBody>
      </p:sp>
      <p:pic>
        <p:nvPicPr>
          <p:cNvPr id="517" name="Picture 516"/>
          <p:cNvPicPr/>
          <p:nvPr/>
        </p:nvPicPr>
        <p:blipFill>
          <a:blip r:embed="rId2">
            <a:extLst/>
          </a:blip>
          <a:stretch>
            <a:fillRect/>
          </a:stretch>
        </p:blipFill>
        <p:spPr>
          <a:xfrm>
            <a:off x="5657260" y="958850"/>
            <a:ext cx="6515393" cy="6921500"/>
          </a:xfrm>
          <a:prstGeom prst="rect">
            <a:avLst/>
          </a:prstGeom>
        </p:spPr>
      </p:pic>
    </p:spTree>
  </p:cSld>
  <p:clrMapOvr>
    <a:masterClrMapping/>
  </p:clrMapOvr>
  <p:transition spd="med"/>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 name="Shape 519"/>
          <p:cNvSpPr>
            <a:spLocks noGrp="1"/>
          </p:cNvSpPr>
          <p:nvPr>
            <p:ph type="body" idx="1"/>
          </p:nvPr>
        </p:nvSpPr>
        <p:spPr>
          <a:xfrm>
            <a:off x="685800" y="2895600"/>
            <a:ext cx="5461000" cy="6159500"/>
          </a:xfrm>
          <a:prstGeom prst="rect">
            <a:avLst/>
          </a:prstGeom>
        </p:spPr>
        <p:txBody>
          <a:bodyPr>
            <a:normAutofit/>
          </a:bodyPr>
          <a:lstStyle/>
          <a:p>
            <a:pPr lvl="0">
              <a:defRPr sz="1800">
                <a:solidFill>
                  <a:srgbClr val="000000"/>
                </a:solidFill>
              </a:defRPr>
            </a:pPr>
            <a:r>
              <a:rPr sz="3600">
                <a:solidFill>
                  <a:srgbClr val="94E3FE"/>
                </a:solidFill>
              </a:rPr>
              <a:t>Beginning in the book of Numbers, the Bible mentions Israel’s relationship with Baal.</a:t>
            </a:r>
          </a:p>
          <a:p>
            <a:pPr lvl="0">
              <a:defRPr sz="1800">
                <a:solidFill>
                  <a:srgbClr val="000000"/>
                </a:solidFill>
              </a:defRPr>
            </a:pPr>
            <a:endParaRPr sz="3600">
              <a:solidFill>
                <a:srgbClr val="94E3FE"/>
              </a:solidFill>
            </a:endParaRPr>
          </a:p>
          <a:p>
            <a:pPr lvl="0">
              <a:defRPr sz="1800">
                <a:solidFill>
                  <a:srgbClr val="000000"/>
                </a:solidFill>
              </a:defRPr>
            </a:pPr>
            <a:r>
              <a:rPr sz="3600">
                <a:solidFill>
                  <a:srgbClr val="FFFFFF"/>
                </a:solidFill>
              </a:rPr>
              <a:t>“And the children of Israel did evil in the sight of the LORD, and served Baalim” (Judges 2:11).</a:t>
            </a:r>
          </a:p>
        </p:txBody>
      </p:sp>
      <p:grpSp>
        <p:nvGrpSpPr>
          <p:cNvPr id="522" name="Group 522"/>
          <p:cNvGrpSpPr/>
          <p:nvPr/>
        </p:nvGrpSpPr>
        <p:grpSpPr>
          <a:xfrm>
            <a:off x="6442287" y="787400"/>
            <a:ext cx="5930901" cy="7849878"/>
            <a:chOff x="-76200" y="-63500"/>
            <a:chExt cx="5930900" cy="7849877"/>
          </a:xfrm>
        </p:grpSpPr>
        <p:pic>
          <p:nvPicPr>
            <p:cNvPr id="521" name="Louvre misc 481.jpg"/>
            <p:cNvPicPr/>
            <p:nvPr/>
          </p:nvPicPr>
          <p:blipFill>
            <a:blip r:embed="rId2">
              <a:extLst/>
            </a:blip>
            <a:srcRect l="20753" r="2475"/>
            <a:stretch>
              <a:fillRect/>
            </a:stretch>
          </p:blipFill>
          <p:spPr>
            <a:xfrm>
              <a:off x="0" y="0"/>
              <a:ext cx="5791200" cy="7710178"/>
            </a:xfrm>
            <a:prstGeom prst="rect">
              <a:avLst/>
            </a:prstGeom>
            <a:ln>
              <a:noFill/>
            </a:ln>
            <a:effectLst/>
          </p:spPr>
        </p:pic>
        <p:pic>
          <p:nvPicPr>
            <p:cNvPr id="520" name="Picture 519"/>
            <p:cNvPicPr/>
            <p:nvPr/>
          </p:nvPicPr>
          <p:blipFill>
            <a:blip r:embed="rId3">
              <a:extLst/>
            </a:blip>
            <a:stretch>
              <a:fillRect/>
            </a:stretch>
          </p:blipFill>
          <p:spPr>
            <a:xfrm>
              <a:off x="-76200" y="-63500"/>
              <a:ext cx="5930900" cy="7849878"/>
            </a:xfrm>
            <a:prstGeom prst="rect">
              <a:avLst/>
            </a:prstGeom>
            <a:effectLst/>
          </p:spPr>
        </p:pic>
      </p:grpSp>
    </p:spTree>
  </p:cSld>
  <p:clrMapOvr>
    <a:masterClrMapping/>
  </p:clrMapOvr>
  <p:transition spd="med"/>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 name="Shape 524"/>
          <p:cNvSpPr>
            <a:spLocks noGrp="1"/>
          </p:cNvSpPr>
          <p:nvPr>
            <p:ph type="body" idx="1"/>
          </p:nvPr>
        </p:nvSpPr>
        <p:spPr>
          <a:xfrm>
            <a:off x="685800" y="1346200"/>
            <a:ext cx="5461000" cy="7708900"/>
          </a:xfrm>
          <a:prstGeom prst="rect">
            <a:avLst/>
          </a:prstGeom>
        </p:spPr>
        <p:txBody>
          <a:bodyPr>
            <a:normAutofit lnSpcReduction="10000"/>
          </a:bodyPr>
          <a:lstStyle/>
          <a:p>
            <a:pPr lvl="0">
              <a:defRPr sz="1800">
                <a:solidFill>
                  <a:srgbClr val="000000"/>
                </a:solidFill>
              </a:defRPr>
            </a:pPr>
            <a:r>
              <a:rPr sz="3600">
                <a:solidFill>
                  <a:srgbClr val="FFFFFF"/>
                </a:solidFill>
              </a:rPr>
              <a:t>“And it came to pass on the morrow, that Balak took Balaam, and brought him up into the high places of Baal, that thence he might see the utmost part of the people” (Num. 22:41). </a:t>
            </a:r>
          </a:p>
          <a:p>
            <a:pPr lvl="0">
              <a:defRPr sz="1800">
                <a:solidFill>
                  <a:srgbClr val="000000"/>
                </a:solidFill>
              </a:defRPr>
            </a:pPr>
            <a:endParaRPr sz="3600">
              <a:solidFill>
                <a:srgbClr val="94E3FE"/>
              </a:solidFill>
            </a:endParaRPr>
          </a:p>
          <a:p>
            <a:pPr lvl="0">
              <a:defRPr sz="1800">
                <a:solidFill>
                  <a:srgbClr val="000000"/>
                </a:solidFill>
              </a:defRPr>
            </a:pPr>
            <a:r>
              <a:rPr sz="3600">
                <a:solidFill>
                  <a:srgbClr val="FFFFFF"/>
                </a:solidFill>
              </a:rPr>
              <a:t>“And the children of Israel did evil in the sight of the LORD, and served Baalim” (Judges 2:11).</a:t>
            </a:r>
          </a:p>
        </p:txBody>
      </p:sp>
      <p:grpSp>
        <p:nvGrpSpPr>
          <p:cNvPr id="527" name="Group 527"/>
          <p:cNvGrpSpPr/>
          <p:nvPr/>
        </p:nvGrpSpPr>
        <p:grpSpPr>
          <a:xfrm>
            <a:off x="6442287" y="787400"/>
            <a:ext cx="5930901" cy="7849878"/>
            <a:chOff x="-76200" y="-63500"/>
            <a:chExt cx="5930900" cy="7849877"/>
          </a:xfrm>
        </p:grpSpPr>
        <p:pic>
          <p:nvPicPr>
            <p:cNvPr id="526" name="Louvre misc 481.jpg"/>
            <p:cNvPicPr/>
            <p:nvPr/>
          </p:nvPicPr>
          <p:blipFill>
            <a:blip r:embed="rId2">
              <a:extLst/>
            </a:blip>
            <a:srcRect l="20753" r="2475"/>
            <a:stretch>
              <a:fillRect/>
            </a:stretch>
          </p:blipFill>
          <p:spPr>
            <a:xfrm>
              <a:off x="0" y="0"/>
              <a:ext cx="5791200" cy="7710178"/>
            </a:xfrm>
            <a:prstGeom prst="rect">
              <a:avLst/>
            </a:prstGeom>
            <a:ln>
              <a:noFill/>
            </a:ln>
            <a:effectLst/>
          </p:spPr>
        </p:pic>
        <p:pic>
          <p:nvPicPr>
            <p:cNvPr id="525" name="Picture 524"/>
            <p:cNvPicPr/>
            <p:nvPr/>
          </p:nvPicPr>
          <p:blipFill>
            <a:blip r:embed="rId3">
              <a:extLst/>
            </a:blip>
            <a:stretch>
              <a:fillRect/>
            </a:stretch>
          </p:blipFill>
          <p:spPr>
            <a:xfrm>
              <a:off x="-76200" y="-63500"/>
              <a:ext cx="5930900" cy="7849878"/>
            </a:xfrm>
            <a:prstGeom prst="rect">
              <a:avLst/>
            </a:prstGeom>
            <a:effectLst/>
          </p:spPr>
        </p:pic>
      </p:grpSp>
    </p:spTree>
  </p:cSld>
  <p:clrMapOvr>
    <a:masterClrMapping/>
  </p:clrMapOvr>
  <p:transition spd="med"/>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 name="Shape 529"/>
          <p:cNvSpPr>
            <a:spLocks noGrp="1"/>
          </p:cNvSpPr>
          <p:nvPr>
            <p:ph type="body" idx="1"/>
          </p:nvPr>
        </p:nvSpPr>
        <p:spPr>
          <a:xfrm>
            <a:off x="685800" y="2286000"/>
            <a:ext cx="5461000" cy="676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Actually, Israel took Baal worship out of Egypt and practiced it at in the wilderness at the foot of Mt. Sinai. The calf that they worshiped was known as --- in Egypt but it was the same as Baal worship, who was also worshiped in the form of a bull.</a:t>
            </a:r>
          </a:p>
        </p:txBody>
      </p:sp>
      <p:grpSp>
        <p:nvGrpSpPr>
          <p:cNvPr id="532" name="Group 532"/>
          <p:cNvGrpSpPr/>
          <p:nvPr/>
        </p:nvGrpSpPr>
        <p:grpSpPr>
          <a:xfrm>
            <a:off x="6442287" y="787400"/>
            <a:ext cx="5930901" cy="7849878"/>
            <a:chOff x="-76200" y="-63500"/>
            <a:chExt cx="5930900" cy="7849877"/>
          </a:xfrm>
        </p:grpSpPr>
        <p:pic>
          <p:nvPicPr>
            <p:cNvPr id="531" name="Louvre misc 481.jpg"/>
            <p:cNvPicPr/>
            <p:nvPr/>
          </p:nvPicPr>
          <p:blipFill>
            <a:blip r:embed="rId2">
              <a:extLst/>
            </a:blip>
            <a:srcRect l="20753" r="2475"/>
            <a:stretch>
              <a:fillRect/>
            </a:stretch>
          </p:blipFill>
          <p:spPr>
            <a:xfrm>
              <a:off x="0" y="0"/>
              <a:ext cx="5791200" cy="7710178"/>
            </a:xfrm>
            <a:prstGeom prst="rect">
              <a:avLst/>
            </a:prstGeom>
            <a:ln>
              <a:noFill/>
            </a:ln>
            <a:effectLst/>
          </p:spPr>
        </p:pic>
        <p:pic>
          <p:nvPicPr>
            <p:cNvPr id="530" name="Picture 529"/>
            <p:cNvPicPr/>
            <p:nvPr/>
          </p:nvPicPr>
          <p:blipFill>
            <a:blip r:embed="rId3">
              <a:extLst/>
            </a:blip>
            <a:stretch>
              <a:fillRect/>
            </a:stretch>
          </p:blipFill>
          <p:spPr>
            <a:xfrm>
              <a:off x="-76200" y="-63500"/>
              <a:ext cx="5930900" cy="7849878"/>
            </a:xfrm>
            <a:prstGeom prst="rect">
              <a:avLst/>
            </a:prstGeom>
            <a:effectLst/>
          </p:spPr>
        </p:pic>
      </p:grpSp>
    </p:spTree>
  </p:cSld>
  <p:clrMapOvr>
    <a:masterClrMapping/>
  </p:clrMapOvr>
  <p:transition spd="med"/>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 name="Shape 534"/>
          <p:cNvSpPr>
            <a:spLocks noGrp="1"/>
          </p:cNvSpPr>
          <p:nvPr>
            <p:ph type="body" idx="1"/>
          </p:nvPr>
        </p:nvSpPr>
        <p:spPr>
          <a:xfrm>
            <a:off x="660400" y="1714500"/>
            <a:ext cx="5461000" cy="7289800"/>
          </a:xfrm>
          <a:prstGeom prst="rect">
            <a:avLst/>
          </a:prstGeom>
        </p:spPr>
        <p:txBody>
          <a:bodyPr>
            <a:normAutofit lnSpcReduction="10000"/>
          </a:bodyPr>
          <a:lstStyle/>
          <a:p>
            <a:pPr lvl="0" defTabSz="578358">
              <a:defRPr sz="1800">
                <a:solidFill>
                  <a:srgbClr val="000000"/>
                </a:solidFill>
              </a:defRPr>
            </a:pPr>
            <a:r>
              <a:rPr sz="3564">
                <a:solidFill>
                  <a:srgbClr val="94E3FE"/>
                </a:solidFill>
              </a:rPr>
              <a:t>The bull is symbolic of virility and power, and the people worshiped the bull in pursuit of the satisfaction of the lusts of the flesh, as Israel proved when she worshiped the calf at Mt. Sinai. </a:t>
            </a:r>
            <a:r>
              <a:rPr sz="3564">
                <a:solidFill>
                  <a:srgbClr val="FFFFFF"/>
                </a:solidFill>
              </a:rPr>
              <a:t>“... he saw the calf, and the dancing ... for Aaron had made them naked unto their shame among their enemies” (Ex. 32:19, 35).</a:t>
            </a:r>
          </a:p>
        </p:txBody>
      </p:sp>
      <p:grpSp>
        <p:nvGrpSpPr>
          <p:cNvPr id="537" name="Group 537"/>
          <p:cNvGrpSpPr/>
          <p:nvPr/>
        </p:nvGrpSpPr>
        <p:grpSpPr>
          <a:xfrm>
            <a:off x="6442287" y="787400"/>
            <a:ext cx="5930901" cy="7849878"/>
            <a:chOff x="-76200" y="-63500"/>
            <a:chExt cx="5930900" cy="7849877"/>
          </a:xfrm>
        </p:grpSpPr>
        <p:pic>
          <p:nvPicPr>
            <p:cNvPr id="536" name="Louvre misc 481.jpg"/>
            <p:cNvPicPr/>
            <p:nvPr/>
          </p:nvPicPr>
          <p:blipFill>
            <a:blip r:embed="rId2">
              <a:extLst/>
            </a:blip>
            <a:srcRect l="20753" r="2475"/>
            <a:stretch>
              <a:fillRect/>
            </a:stretch>
          </p:blipFill>
          <p:spPr>
            <a:xfrm>
              <a:off x="0" y="0"/>
              <a:ext cx="5791200" cy="7710178"/>
            </a:xfrm>
            <a:prstGeom prst="rect">
              <a:avLst/>
            </a:prstGeom>
            <a:ln>
              <a:noFill/>
            </a:ln>
            <a:effectLst/>
          </p:spPr>
        </p:pic>
        <p:pic>
          <p:nvPicPr>
            <p:cNvPr id="535" name="Picture 534"/>
            <p:cNvPicPr/>
            <p:nvPr/>
          </p:nvPicPr>
          <p:blipFill>
            <a:blip r:embed="rId3">
              <a:extLst/>
            </a:blip>
            <a:stretch>
              <a:fillRect/>
            </a:stretch>
          </p:blipFill>
          <p:spPr>
            <a:xfrm>
              <a:off x="-76200" y="-63500"/>
              <a:ext cx="5930900" cy="7849878"/>
            </a:xfrm>
            <a:prstGeom prst="rect">
              <a:avLst/>
            </a:prstGeom>
            <a:effectLst/>
          </p:spPr>
        </p:pic>
      </p:grpSp>
    </p:spTree>
  </p:cSld>
  <p:clrMapOvr>
    <a:masterClrMapping/>
  </p:clrMapOvr>
  <p:transition spd="med"/>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 name="Shape 539"/>
          <p:cNvSpPr>
            <a:spLocks noGrp="1"/>
          </p:cNvSpPr>
          <p:nvPr>
            <p:ph type="body" idx="1"/>
          </p:nvPr>
        </p:nvSpPr>
        <p:spPr>
          <a:xfrm>
            <a:off x="685800" y="2286000"/>
            <a:ext cx="5461000" cy="676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Baal was also worshiped at the storm god who could bring good harvests and defeat one’s enemies. Baal worship is about the pursuit of good fortune, success, blessing. Idolatry isn’t about worshiping God; it’s about getting something for myself and avoiding trouble.</a:t>
            </a:r>
          </a:p>
        </p:txBody>
      </p:sp>
      <p:grpSp>
        <p:nvGrpSpPr>
          <p:cNvPr id="542" name="Group 542"/>
          <p:cNvGrpSpPr/>
          <p:nvPr/>
        </p:nvGrpSpPr>
        <p:grpSpPr>
          <a:xfrm>
            <a:off x="6442287" y="787400"/>
            <a:ext cx="5930901" cy="7849878"/>
            <a:chOff x="-76200" y="-190500"/>
            <a:chExt cx="5930900" cy="7849877"/>
          </a:xfrm>
        </p:grpSpPr>
        <p:pic>
          <p:nvPicPr>
            <p:cNvPr id="541" name="Louvre misc 161.jpg"/>
            <p:cNvPicPr/>
            <p:nvPr/>
          </p:nvPicPr>
          <p:blipFill>
            <a:blip r:embed="rId2">
              <a:extLst/>
            </a:blip>
            <a:srcRect l="58" b="12171"/>
            <a:stretch>
              <a:fillRect/>
            </a:stretch>
          </p:blipFill>
          <p:spPr>
            <a:xfrm>
              <a:off x="0" y="0"/>
              <a:ext cx="5787813" cy="7583178"/>
            </a:xfrm>
            <a:prstGeom prst="rect">
              <a:avLst/>
            </a:prstGeom>
            <a:ln>
              <a:noFill/>
            </a:ln>
            <a:effectLst/>
          </p:spPr>
        </p:pic>
        <p:pic>
          <p:nvPicPr>
            <p:cNvPr id="540" name="Picture 539"/>
            <p:cNvPicPr/>
            <p:nvPr/>
          </p:nvPicPr>
          <p:blipFill>
            <a:blip r:embed="rId3">
              <a:extLst/>
            </a:blip>
            <a:stretch>
              <a:fillRect/>
            </a:stretch>
          </p:blipFill>
          <p:spPr>
            <a:xfrm>
              <a:off x="-76200" y="-190500"/>
              <a:ext cx="5930900" cy="7849878"/>
            </a:xfrm>
            <a:prstGeom prst="rect">
              <a:avLst/>
            </a:prstGeom>
            <a:effectLst/>
          </p:spPr>
        </p:pic>
      </p:gr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Shape 130"/>
          <p:cNvSpPr>
            <a:spLocks noGrp="1"/>
          </p:cNvSpPr>
          <p:nvPr>
            <p:ph type="body" idx="1"/>
          </p:nvPr>
        </p:nvSpPr>
        <p:spPr>
          <a:xfrm>
            <a:off x="1270000" y="5461000"/>
            <a:ext cx="3606800" cy="38100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Other coins depict the the silver trumpets and a temple harp.</a:t>
            </a:r>
          </a:p>
        </p:txBody>
      </p:sp>
      <p:sp>
        <p:nvSpPr>
          <p:cNvPr id="131" name="Shape 131"/>
          <p:cNvSpPr/>
          <p:nvPr/>
        </p:nvSpPr>
        <p:spPr>
          <a:xfrm>
            <a:off x="10591800" y="4520539"/>
            <a:ext cx="127000" cy="76332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pPr lvl="0">
              <a:defRPr sz="1800"/>
            </a:pPr>
            <a:endParaRPr sz="1200">
              <a:latin typeface="Times Roman"/>
              <a:ea typeface="Times Roman"/>
              <a:cs typeface="Times Roman"/>
              <a:sym typeface="Times Roman"/>
            </a:endParaRPr>
          </a:p>
        </p:txBody>
      </p:sp>
      <p:pic>
        <p:nvPicPr>
          <p:cNvPr id="132" name="misc 1.jpg"/>
          <p:cNvPicPr/>
          <p:nvPr/>
        </p:nvPicPr>
        <p:blipFill>
          <a:blip r:embed="rId2">
            <a:extLst/>
          </a:blip>
          <a:stretch>
            <a:fillRect/>
          </a:stretch>
        </p:blipFill>
        <p:spPr>
          <a:xfrm>
            <a:off x="7581900" y="4368800"/>
            <a:ext cx="4714875" cy="4749800"/>
          </a:xfrm>
          <a:prstGeom prst="rect">
            <a:avLst/>
          </a:prstGeom>
          <a:ln w="12700">
            <a:miter lim="400000"/>
          </a:ln>
        </p:spPr>
      </p:pic>
      <p:pic>
        <p:nvPicPr>
          <p:cNvPr id="133" name="misc 5.jpg"/>
          <p:cNvPicPr/>
          <p:nvPr/>
        </p:nvPicPr>
        <p:blipFill>
          <a:blip r:embed="rId3">
            <a:extLst/>
          </a:blip>
          <a:stretch>
            <a:fillRect/>
          </a:stretch>
        </p:blipFill>
        <p:spPr>
          <a:xfrm>
            <a:off x="2882900" y="660400"/>
            <a:ext cx="4334302" cy="39243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 name="Shape 544"/>
          <p:cNvSpPr>
            <a:spLocks noGrp="1"/>
          </p:cNvSpPr>
          <p:nvPr>
            <p:ph type="body" idx="1"/>
          </p:nvPr>
        </p:nvSpPr>
        <p:spPr>
          <a:xfrm>
            <a:off x="787400" y="1308100"/>
            <a:ext cx="4533900" cy="7747000"/>
          </a:xfrm>
          <a:prstGeom prst="rect">
            <a:avLst/>
          </a:prstGeom>
        </p:spPr>
        <p:txBody>
          <a:bodyPr>
            <a:normAutofit/>
          </a:bodyPr>
          <a:lstStyle/>
          <a:p>
            <a:pPr lvl="0">
              <a:defRPr sz="1800">
                <a:solidFill>
                  <a:srgbClr val="000000"/>
                </a:solidFill>
              </a:defRPr>
            </a:pPr>
            <a:r>
              <a:rPr sz="3600">
                <a:solidFill>
                  <a:srgbClr val="94E3FE"/>
                </a:solidFill>
              </a:rPr>
              <a:t>Evidence of Baal worship has been found in Israel. </a:t>
            </a:r>
          </a:p>
          <a:p>
            <a:pPr lvl="0">
              <a:defRPr sz="1800">
                <a:solidFill>
                  <a:srgbClr val="000000"/>
                </a:solidFill>
              </a:defRPr>
            </a:pPr>
            <a:endParaRPr sz="3600">
              <a:solidFill>
                <a:srgbClr val="94E3FE"/>
              </a:solidFill>
            </a:endParaRPr>
          </a:p>
          <a:p>
            <a:pPr lvl="0">
              <a:defRPr sz="1800">
                <a:solidFill>
                  <a:srgbClr val="000000"/>
                </a:solidFill>
              </a:defRPr>
            </a:pPr>
            <a:r>
              <a:rPr sz="3600">
                <a:solidFill>
                  <a:srgbClr val="94E3FE"/>
                </a:solidFill>
              </a:rPr>
              <a:t>At Megiddo a large round Baal altar was excavated, plus images of Baal standing in his “storm god” stance as well as seated on a throne.</a:t>
            </a:r>
          </a:p>
        </p:txBody>
      </p:sp>
      <p:pic>
        <p:nvPicPr>
          <p:cNvPr id="545" name="Picture 544"/>
          <p:cNvPicPr/>
          <p:nvPr/>
        </p:nvPicPr>
        <p:blipFill>
          <a:blip r:embed="rId2">
            <a:extLst/>
          </a:blip>
          <a:stretch>
            <a:fillRect/>
          </a:stretch>
        </p:blipFill>
        <p:spPr>
          <a:xfrm>
            <a:off x="5530406" y="1212850"/>
            <a:ext cx="6896101" cy="7321411"/>
          </a:xfrm>
          <a:prstGeom prst="rect">
            <a:avLst/>
          </a:prstGeom>
        </p:spPr>
      </p:pic>
    </p:spTree>
  </p:cSld>
  <p:clrMapOvr>
    <a:masterClrMapping/>
  </p:clrMapOvr>
  <p:transition spd="med"/>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 name="Shape 547"/>
          <p:cNvSpPr>
            <a:spLocks noGrp="1"/>
          </p:cNvSpPr>
          <p:nvPr>
            <p:ph type="body" idx="1"/>
          </p:nvPr>
        </p:nvSpPr>
        <p:spPr>
          <a:xfrm>
            <a:off x="457200" y="4775200"/>
            <a:ext cx="5867400" cy="4064000"/>
          </a:xfrm>
          <a:prstGeom prst="rect">
            <a:avLst/>
          </a:prstGeom>
        </p:spPr>
        <p:txBody>
          <a:bodyPr/>
          <a:lstStyle/>
          <a:p>
            <a:pPr lvl="0">
              <a:defRPr sz="1800" spc="0">
                <a:solidFill>
                  <a:srgbClr val="000000"/>
                </a:solidFill>
              </a:defRPr>
            </a:pPr>
            <a:r>
              <a:rPr sz="3600" b="1" spc="-47">
                <a:solidFill>
                  <a:srgbClr val="CBCBCB"/>
                </a:solidFill>
                <a:latin typeface="Gill Sans SemiBold"/>
                <a:ea typeface="Gill Sans SemiBold"/>
                <a:cs typeface="Gill Sans SemiBold"/>
                <a:sym typeface="Gill Sans SemiBold"/>
              </a:rPr>
              <a:t>NOTE TO TEACHERS</a:t>
            </a:r>
          </a:p>
          <a:p>
            <a:pPr lvl="0">
              <a:defRPr sz="1800" spc="0">
                <a:solidFill>
                  <a:srgbClr val="000000"/>
                </a:solidFill>
              </a:defRPr>
            </a:pPr>
            <a:endParaRPr sz="3600" spc="-47">
              <a:solidFill>
                <a:srgbClr val="CBCBCB"/>
              </a:solidFill>
              <a:latin typeface="Gill Sans SemiBold"/>
              <a:ea typeface="Gill Sans SemiBold"/>
              <a:cs typeface="Gill Sans SemiBold"/>
              <a:sym typeface="Gill Sans SemiBold"/>
            </a:endParaRPr>
          </a:p>
          <a:p>
            <a:pPr lvl="0">
              <a:defRPr sz="1800" spc="0">
                <a:solidFill>
                  <a:srgbClr val="000000"/>
                </a:solidFill>
              </a:defRPr>
            </a:pPr>
            <a:r>
              <a:rPr sz="3600" spc="-47">
                <a:solidFill>
                  <a:srgbClr val="CBCBCB"/>
                </a:solidFill>
                <a:latin typeface="Gill Sans SemiBold"/>
                <a:ea typeface="Gill Sans SemiBold"/>
                <a:cs typeface="Gill Sans SemiBold"/>
                <a:sym typeface="Gill Sans SemiBold"/>
              </a:rPr>
              <a:t>There are review questions and a summary to this section in the book An Unshakeable Faith.</a:t>
            </a:r>
          </a:p>
        </p:txBody>
      </p:sp>
      <p:grpSp>
        <p:nvGrpSpPr>
          <p:cNvPr id="550" name="Group 550"/>
          <p:cNvGrpSpPr/>
          <p:nvPr/>
        </p:nvGrpSpPr>
        <p:grpSpPr>
          <a:xfrm>
            <a:off x="6560753" y="901700"/>
            <a:ext cx="5821747" cy="7327900"/>
            <a:chOff x="-271846" y="-127000"/>
            <a:chExt cx="5821746" cy="7327900"/>
          </a:xfrm>
        </p:grpSpPr>
        <p:pic>
          <p:nvPicPr>
            <p:cNvPr id="549"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548" name="Picture 547"/>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 name="Shape 552"/>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8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8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Copyright 2011</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Third edition Feb. 2015</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 O. Box 610368</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866-295-4143</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http://www.wayoflife.org</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lgn="ctr" defTabSz="584200">
              <a:buClr>
                <a:srgbClr val="FFFB00"/>
              </a:buClr>
              <a:buFont typeface="Helvetica"/>
              <a:defRPr sz="1800"/>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ctr" defTabSz="584200">
              <a:buClr>
                <a:srgbClr val="FFFB00"/>
              </a:buClr>
              <a:buFont typeface="Helvetica"/>
              <a:defRPr sz="1800"/>
            </a:pPr>
            <a:r>
              <a:rPr sz="38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lgn="ctr" defTabSz="584200">
              <a:buClr>
                <a:srgbClr val="FFFB00"/>
              </a:buClr>
              <a:buFont typeface="Helvetica"/>
              <a:defRPr sz="1800"/>
            </a:pPr>
            <a:r>
              <a:rPr sz="38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grpSp>
        <p:nvGrpSpPr>
          <p:cNvPr id="555" name="Group 555"/>
          <p:cNvGrpSpPr/>
          <p:nvPr/>
        </p:nvGrpSpPr>
        <p:grpSpPr>
          <a:xfrm>
            <a:off x="9141817" y="2451100"/>
            <a:ext cx="3139083" cy="3848100"/>
            <a:chOff x="-269314" y="-127000"/>
            <a:chExt cx="3139081" cy="3848100"/>
          </a:xfrm>
        </p:grpSpPr>
        <p:pic>
          <p:nvPicPr>
            <p:cNvPr id="554" name="unshakeable - Version 2.jpg"/>
            <p:cNvPicPr/>
            <p:nvPr/>
          </p:nvPicPr>
          <p:blipFill>
            <a:blip r:embed="rId2">
              <a:extLst/>
            </a:blip>
            <a:srcRect t="3196" r="15" b="3094"/>
            <a:stretch>
              <a:fillRect/>
            </a:stretch>
          </p:blipFill>
          <p:spPr>
            <a:xfrm>
              <a:off x="0" y="0"/>
              <a:ext cx="2768168" cy="3594100"/>
            </a:xfrm>
            <a:prstGeom prst="rect">
              <a:avLst/>
            </a:prstGeom>
            <a:ln>
              <a:noFill/>
            </a:ln>
            <a:effectLst/>
          </p:spPr>
        </p:pic>
        <p:pic>
          <p:nvPicPr>
            <p:cNvPr id="553" name="Picture 552"/>
            <p:cNvPicPr/>
            <p:nvPr/>
          </p:nvPicPr>
          <p:blipFill>
            <a:blip r:embed="rId3">
              <a:extLst/>
            </a:blip>
            <a:stretch>
              <a:fillRect/>
            </a:stretch>
          </p:blipFill>
          <p:spPr>
            <a:xfrm>
              <a:off x="-269315" y="-127000"/>
              <a:ext cx="3139083" cy="3848100"/>
            </a:xfrm>
            <a:prstGeom prst="rect">
              <a:avLst/>
            </a:prstGeom>
            <a:effectLst/>
          </p:spPr>
        </p:pic>
      </p:gr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hape 135"/>
          <p:cNvSpPr>
            <a:spLocks noGrp="1"/>
          </p:cNvSpPr>
          <p:nvPr>
            <p:ph type="body" idx="1"/>
          </p:nvPr>
        </p:nvSpPr>
        <p:spPr>
          <a:xfrm>
            <a:off x="939800" y="3987800"/>
            <a:ext cx="5334000" cy="49530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 Vespasian coins celebrate Rome’s defeat of the Jews and depict Israel as a slave sitting under a palm tree with her hands tied behind her back and her head bowed.</a:t>
            </a:r>
          </a:p>
        </p:txBody>
      </p:sp>
      <p:sp>
        <p:nvSpPr>
          <p:cNvPr id="136" name="Shape 136"/>
          <p:cNvSpPr/>
          <p:nvPr/>
        </p:nvSpPr>
        <p:spPr>
          <a:xfrm>
            <a:off x="1041400" y="800100"/>
            <a:ext cx="5334000" cy="2870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Evidence at the Israel Museum</a:t>
            </a:r>
          </a:p>
        </p:txBody>
      </p:sp>
      <p:pic>
        <p:nvPicPr>
          <p:cNvPr id="137" name="vespasian coins 1.jpg"/>
          <p:cNvPicPr/>
          <p:nvPr/>
        </p:nvPicPr>
        <p:blipFill>
          <a:blip r:embed="rId2">
            <a:extLst/>
          </a:blip>
          <a:stretch>
            <a:fillRect/>
          </a:stretch>
        </p:blipFill>
        <p:spPr>
          <a:xfrm>
            <a:off x="6817799" y="1755697"/>
            <a:ext cx="5285302" cy="57150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Israel_-_Jerusalem_-_Shrine_of_the_Book.png"/>
          <p:cNvPicPr/>
          <p:nvPr/>
        </p:nvPicPr>
        <p:blipFill>
          <a:blip r:embed="rId2">
            <a:extLst/>
          </a:blip>
          <a:srcRect l="8654" r="8568"/>
          <a:stretch>
            <a:fillRect/>
          </a:stretch>
        </p:blipFill>
        <p:spPr>
          <a:xfrm>
            <a:off x="368300" y="368300"/>
            <a:ext cx="12268200" cy="7899400"/>
          </a:xfrm>
          <a:prstGeom prst="rect">
            <a:avLst/>
          </a:prstGeom>
          <a:ln w="12700">
            <a:miter lim="400000"/>
          </a:ln>
        </p:spPr>
      </p:pic>
      <p:sp>
        <p:nvSpPr>
          <p:cNvPr id="140" name="Shape 140"/>
          <p:cNvSpPr>
            <a:spLocks noGrp="1"/>
          </p:cNvSpPr>
          <p:nvPr>
            <p:ph type="title"/>
          </p:nvPr>
        </p:nvSpPr>
        <p:spPr>
          <a:prstGeom prst="rect">
            <a:avLst/>
          </a:prstGeom>
        </p:spPr>
        <p:txBody>
          <a:bodyPr/>
          <a:lstStyle/>
          <a:p>
            <a:pPr lvl="0">
              <a:defRPr sz="1800" cap="none">
                <a:solidFill>
                  <a:srgbClr val="000000"/>
                </a:solidFill>
              </a:defRPr>
            </a:pPr>
            <a:r>
              <a:rPr sz="4200" cap="all">
                <a:solidFill>
                  <a:srgbClr val="DEDDDE"/>
                </a:solidFill>
              </a:rPr>
              <a:t>Evidence at the Shrine of the Book</a:t>
            </a:r>
          </a:p>
        </p:txBody>
      </p:sp>
      <p:sp>
        <p:nvSpPr>
          <p:cNvPr id="141" name="Shape 141"/>
          <p:cNvSpPr>
            <a:spLocks noGrp="1"/>
          </p:cNvSpPr>
          <p:nvPr>
            <p:ph type="body" idx="1"/>
          </p:nvPr>
        </p:nvSpPr>
        <p:spPr>
          <a:prstGeom prst="rect">
            <a:avLst/>
          </a:prstGeom>
        </p:spPr>
        <p:txBody>
          <a:bodyPr/>
          <a:lstStyle>
            <a:lvl1pPr>
              <a:defRPr>
                <a:solidFill>
                  <a:srgbClr val="8BCAF3"/>
                </a:solidFill>
              </a:defRPr>
            </a:lvl1pPr>
          </a:lstStyle>
          <a:p>
            <a:pPr lvl="0">
              <a:defRPr sz="1800" cap="none">
                <a:solidFill>
                  <a:srgbClr val="000000"/>
                </a:solidFill>
              </a:defRPr>
            </a:pPr>
            <a:r>
              <a:rPr sz="2400" cap="all">
                <a:solidFill>
                  <a:srgbClr val="8BCAF3"/>
                </a:solidFill>
              </a:rPr>
              <a:t>Opened in 1965 Near Israel Museum</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43"/>
          <p:cNvSpPr>
            <a:spLocks noGrp="1"/>
          </p:cNvSpPr>
          <p:nvPr>
            <p:ph type="title"/>
          </p:nvPr>
        </p:nvSpPr>
        <p:spPr>
          <a:xfrm>
            <a:off x="755650" y="7058860"/>
            <a:ext cx="11480800" cy="2628900"/>
          </a:xfrm>
          <a:prstGeom prst="rect">
            <a:avLst/>
          </a:prstGeom>
        </p:spPr>
        <p:txBody>
          <a:bodyPr lIns="0" tIns="0" rIns="0" bIns="0">
            <a:normAutofit/>
          </a:bodyPr>
          <a:lstStyle>
            <a:lvl1pPr defTabSz="268731">
              <a:defRPr sz="3496"/>
            </a:lvl1pPr>
          </a:lstStyle>
          <a:p>
            <a:pPr lvl="0">
              <a:defRPr sz="1800">
                <a:solidFill>
                  <a:srgbClr val="000000"/>
                </a:solidFill>
              </a:defRPr>
            </a:pPr>
            <a:r>
              <a:rPr sz="3200" dirty="0">
                <a:solidFill>
                  <a:srgbClr val="DEDDDE"/>
                </a:solidFill>
              </a:rPr>
              <a:t>It contains scrolls found in caves near the Dead Sea. The roof is in the shape of the lid of the clay jars that protected the scrolls; the corridor leading into the museum resembles a cave.</a:t>
            </a:r>
          </a:p>
        </p:txBody>
      </p:sp>
      <p:pic>
        <p:nvPicPr>
          <p:cNvPr id="144" name="Israel_-_Jerusalem_-_Shrine_of_the_Book.png"/>
          <p:cNvPicPr/>
          <p:nvPr/>
        </p:nvPicPr>
        <p:blipFill>
          <a:blip r:embed="rId2">
            <a:extLst/>
          </a:blip>
          <a:stretch>
            <a:fillRect/>
          </a:stretch>
        </p:blipFill>
        <p:spPr>
          <a:xfrm>
            <a:off x="419100" y="659817"/>
            <a:ext cx="12153900" cy="64770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Shape 146"/>
          <p:cNvSpPr/>
          <p:nvPr/>
        </p:nvSpPr>
        <p:spPr>
          <a:xfrm>
            <a:off x="945867" y="8694082"/>
            <a:ext cx="11116826" cy="59503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ctr" defTabSz="584200">
              <a:defRPr sz="3800" cap="all">
                <a:solidFill>
                  <a:srgbClr val="FFFFFF"/>
                </a:solidFill>
                <a:latin typeface="+mj-lt"/>
                <a:ea typeface="+mj-ea"/>
                <a:cs typeface="+mj-cs"/>
                <a:sym typeface="Helvetica Neue Bold Condensed"/>
              </a:defRPr>
            </a:lvl1pPr>
          </a:lstStyle>
          <a:p>
            <a:pPr lvl="0">
              <a:defRPr sz="1800" cap="none">
                <a:solidFill>
                  <a:srgbClr val="000000"/>
                </a:solidFill>
              </a:defRPr>
            </a:pPr>
            <a:r>
              <a:rPr sz="3200" cap="all" dirty="0">
                <a:solidFill>
                  <a:srgbClr val="FFFFFF"/>
                </a:solidFill>
              </a:rPr>
              <a:t>God gave the Jews task of preserving the O.T. </a:t>
            </a:r>
          </a:p>
        </p:txBody>
      </p:sp>
      <p:pic>
        <p:nvPicPr>
          <p:cNvPr id="147" name="DWP-IsaScroll.png"/>
          <p:cNvPicPr/>
          <p:nvPr/>
        </p:nvPicPr>
        <p:blipFill>
          <a:blip r:embed="rId2">
            <a:extLst/>
          </a:blip>
          <a:stretch>
            <a:fillRect/>
          </a:stretch>
        </p:blipFill>
        <p:spPr>
          <a:xfrm>
            <a:off x="1346200" y="479425"/>
            <a:ext cx="10299700" cy="7721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1" name="Group 151"/>
          <p:cNvGrpSpPr/>
          <p:nvPr/>
        </p:nvGrpSpPr>
        <p:grpSpPr>
          <a:xfrm>
            <a:off x="7594600" y="2705100"/>
            <a:ext cx="4432300" cy="5854700"/>
            <a:chOff x="-76200" y="-63500"/>
            <a:chExt cx="4432300" cy="5854700"/>
          </a:xfrm>
        </p:grpSpPr>
        <p:pic>
          <p:nvPicPr>
            <p:cNvPr id="150" name="Torah.png"/>
            <p:cNvPicPr/>
            <p:nvPr/>
          </p:nvPicPr>
          <p:blipFill>
            <a:blip r:embed="rId2">
              <a:extLst/>
            </a:blip>
            <a:srcRect t="5522" b="5719"/>
            <a:stretch>
              <a:fillRect/>
            </a:stretch>
          </p:blipFill>
          <p:spPr>
            <a:xfrm>
              <a:off x="0" y="0"/>
              <a:ext cx="4292600" cy="5715000"/>
            </a:xfrm>
            <a:prstGeom prst="rect">
              <a:avLst/>
            </a:prstGeom>
            <a:ln>
              <a:noFill/>
            </a:ln>
            <a:effectLst/>
          </p:spPr>
        </p:pic>
        <p:pic>
          <p:nvPicPr>
            <p:cNvPr id="149" name="Picture 148"/>
            <p:cNvPicPr/>
            <p:nvPr/>
          </p:nvPicPr>
          <p:blipFill>
            <a:blip r:embed="rId3">
              <a:extLst/>
            </a:blip>
            <a:stretch>
              <a:fillRect/>
            </a:stretch>
          </p:blipFill>
          <p:spPr>
            <a:xfrm>
              <a:off x="-76200" y="-63500"/>
              <a:ext cx="4432300" cy="5854700"/>
            </a:xfrm>
            <a:prstGeom prst="rect">
              <a:avLst/>
            </a:prstGeom>
            <a:effectLst/>
          </p:spPr>
        </p:pic>
      </p:grpSp>
      <p:sp>
        <p:nvSpPr>
          <p:cNvPr id="152" name="Shape 152"/>
          <p:cNvSpPr>
            <a:spLocks noGrp="1"/>
          </p:cNvSpPr>
          <p:nvPr>
            <p:ph type="body" idx="1"/>
          </p:nvPr>
        </p:nvSpPr>
        <p:spPr>
          <a:xfrm>
            <a:off x="558800" y="2781300"/>
            <a:ext cx="6731000" cy="5715000"/>
          </a:xfrm>
          <a:prstGeom prst="rect">
            <a:avLst/>
          </a:prstGeom>
        </p:spPr>
        <p:txBody>
          <a:bodyPr/>
          <a:lstStyle>
            <a:lvl1pPr marL="0" indent="0">
              <a:buSzTx/>
              <a:buNone/>
              <a:defRPr>
                <a:solidFill>
                  <a:srgbClr val="3F5F73"/>
                </a:solidFill>
              </a:defRPr>
            </a:lvl1pPr>
          </a:lstStyle>
          <a:p>
            <a:pPr lvl="0">
              <a:defRPr sz="1800">
                <a:solidFill>
                  <a:srgbClr val="000000"/>
                </a:solidFill>
              </a:defRPr>
            </a:pPr>
            <a:r>
              <a:rPr sz="3600">
                <a:solidFill>
                  <a:srgbClr val="3F5F73"/>
                </a:solidFill>
              </a:rPr>
              <a:t>“What advantage then hath the Jew? or what profit is there of circumcision? Much every way: chiefly, because that unto them were committed the oracles of God” (Romans 3:1-2).</a:t>
            </a: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Shape 154"/>
          <p:cNvSpPr>
            <a:spLocks noGrp="1"/>
          </p:cNvSpPr>
          <p:nvPr>
            <p:ph type="title"/>
          </p:nvPr>
        </p:nvSpPr>
        <p:spPr>
          <a:xfrm>
            <a:off x="2336800" y="4267200"/>
            <a:ext cx="9194800" cy="4826000"/>
          </a:xfrm>
          <a:prstGeom prst="rect">
            <a:avLst/>
          </a:prstGeom>
        </p:spPr>
        <p:txBody>
          <a:bodyPr lIns="0" tIns="0" rIns="0" bIns="0">
            <a:normAutofit/>
          </a:bodyPr>
          <a:lstStyle>
            <a:lvl1pPr marL="220553" defTabSz="315468">
              <a:defRPr sz="4212" b="1">
                <a:solidFill>
                  <a:srgbClr val="416277"/>
                </a:solidFill>
              </a:defRPr>
            </a:lvl1pPr>
          </a:lstStyle>
          <a:p>
            <a:pPr lvl="0">
              <a:defRPr sz="1800" b="0">
                <a:solidFill>
                  <a:srgbClr val="000000"/>
                </a:solidFill>
              </a:defRPr>
            </a:pPr>
            <a:r>
              <a:rPr sz="4212" b="1">
                <a:solidFill>
                  <a:srgbClr val="416277"/>
                </a:solidFill>
              </a:rPr>
              <a:t>After the destruction of the Jewish Temple, Hebrew scholars called the MASORETES (traditionalists) jealously guarded the Hebrew text and passed it down from generation to generation.</a:t>
            </a:r>
          </a:p>
        </p:txBody>
      </p:sp>
      <p:pic>
        <p:nvPicPr>
          <p:cNvPr id="155" name="Rabbi%20Yaakov%20ben%20Asher%20-%20Baal%20HaTurim.png"/>
          <p:cNvPicPr/>
          <p:nvPr/>
        </p:nvPicPr>
        <p:blipFill>
          <a:blip r:embed="rId2">
            <a:extLst/>
          </a:blip>
          <a:stretch>
            <a:fillRect/>
          </a:stretch>
        </p:blipFill>
        <p:spPr>
          <a:xfrm>
            <a:off x="812800" y="558800"/>
            <a:ext cx="2527301" cy="299881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p:cNvSpPr>
          <p:nvPr>
            <p:ph type="title"/>
          </p:nvPr>
        </p:nvSpPr>
        <p:spPr>
          <a:xfrm>
            <a:off x="2743200" y="1168400"/>
            <a:ext cx="8940800" cy="2159000"/>
          </a:xfrm>
          <a:prstGeom prst="rect">
            <a:avLst/>
          </a:prstGeom>
        </p:spPr>
        <p:txBody>
          <a:bodyPr lIns="0" tIns="0" rIns="0" bIns="0">
            <a:normAutofit/>
          </a:bodyPr>
          <a:lstStyle>
            <a:lvl1pPr marL="253227" defTabSz="362204">
              <a:defRPr sz="4836" b="1">
                <a:solidFill>
                  <a:srgbClr val="416277"/>
                </a:solidFill>
              </a:defRPr>
            </a:lvl1pPr>
          </a:lstStyle>
          <a:p>
            <a:pPr lvl="0">
              <a:defRPr sz="1800" b="0">
                <a:solidFill>
                  <a:srgbClr val="000000"/>
                </a:solidFill>
              </a:defRPr>
            </a:pPr>
            <a:r>
              <a:rPr sz="4836" b="1">
                <a:solidFill>
                  <a:srgbClr val="416277"/>
                </a:solidFill>
              </a:rPr>
              <a:t>They were very careful and meticulous.</a:t>
            </a:r>
          </a:p>
        </p:txBody>
      </p:sp>
      <p:sp>
        <p:nvSpPr>
          <p:cNvPr id="158" name="Shape 158"/>
          <p:cNvSpPr>
            <a:spLocks noGrp="1"/>
          </p:cNvSpPr>
          <p:nvPr>
            <p:ph type="body" idx="1"/>
          </p:nvPr>
        </p:nvSpPr>
        <p:spPr>
          <a:xfrm>
            <a:off x="1041400" y="3276600"/>
            <a:ext cx="10922000" cy="5715000"/>
          </a:xfrm>
          <a:prstGeom prst="rect">
            <a:avLst/>
          </a:prstGeom>
        </p:spPr>
        <p:txBody>
          <a:bodyPr/>
          <a:lstStyle/>
          <a:p>
            <a:pPr lvl="0">
              <a:buSzPct val="125000"/>
              <a:buChar char="•"/>
              <a:defRPr sz="1800">
                <a:solidFill>
                  <a:srgbClr val="000000"/>
                </a:solidFill>
              </a:defRPr>
            </a:pPr>
            <a:r>
              <a:rPr sz="3600">
                <a:solidFill>
                  <a:srgbClr val="494947"/>
                </a:solidFill>
              </a:rPr>
              <a:t>No word or letter could be written from memory; the scribe must have an authentic copy before him, and he must read and pronounce aloud each word before writing it. </a:t>
            </a:r>
          </a:p>
          <a:p>
            <a:pPr lvl="0">
              <a:buSzPct val="125000"/>
              <a:buChar char="•"/>
              <a:defRPr sz="1800">
                <a:solidFill>
                  <a:srgbClr val="000000"/>
                </a:solidFill>
              </a:defRPr>
            </a:pPr>
            <a:r>
              <a:rPr sz="3600">
                <a:solidFill>
                  <a:srgbClr val="494947"/>
                </a:solidFill>
              </a:rPr>
              <a:t>Every word and every letter was counted, and if a letter was omitted or added, that section of the manuscript was destroyed.  (Genesis contains 27,713 words and 78,100 letters.)</a:t>
            </a:r>
          </a:p>
        </p:txBody>
      </p:sp>
      <p:pic>
        <p:nvPicPr>
          <p:cNvPr id="159" name="Rabbi%20Yaakov%20ben%20Asher%20-%20Baal%20HaTurim.png"/>
          <p:cNvPicPr/>
          <p:nvPr/>
        </p:nvPicPr>
        <p:blipFill>
          <a:blip r:embed="rId2">
            <a:extLst/>
          </a:blip>
          <a:stretch>
            <a:fillRect/>
          </a:stretch>
        </p:blipFill>
        <p:spPr>
          <a:xfrm>
            <a:off x="660400" y="685800"/>
            <a:ext cx="1701800" cy="20193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Shape 161"/>
          <p:cNvSpPr>
            <a:spLocks noGrp="1"/>
          </p:cNvSpPr>
          <p:nvPr>
            <p:ph type="title"/>
          </p:nvPr>
        </p:nvSpPr>
        <p:spPr>
          <a:xfrm>
            <a:off x="2006600" y="4800600"/>
            <a:ext cx="8991600" cy="3429000"/>
          </a:xfrm>
          <a:prstGeom prst="rect">
            <a:avLst/>
          </a:prstGeom>
        </p:spPr>
        <p:txBody>
          <a:bodyPr lIns="0" tIns="0" rIns="0" bIns="0">
            <a:normAutofit/>
          </a:bodyPr>
          <a:lstStyle>
            <a:lvl1pPr marL="204216" defTabSz="292100">
              <a:defRPr sz="3900" b="1">
                <a:solidFill>
                  <a:srgbClr val="416277"/>
                </a:solidFill>
              </a:defRPr>
            </a:lvl1pPr>
          </a:lstStyle>
          <a:p>
            <a:pPr lvl="0">
              <a:defRPr sz="1800" b="0">
                <a:solidFill>
                  <a:srgbClr val="000000"/>
                </a:solidFill>
              </a:defRPr>
            </a:pPr>
            <a:r>
              <a:rPr sz="3900" b="1">
                <a:solidFill>
                  <a:srgbClr val="416277"/>
                </a:solidFill>
              </a:rPr>
              <a:t>One of the most famous Masorete scholars was Aaron Ben Asher at Tiberias. From the 12th century forward the Ben Asher Hebrew text was the received Hebrew Bible.</a:t>
            </a:r>
          </a:p>
        </p:txBody>
      </p:sp>
      <p:pic>
        <p:nvPicPr>
          <p:cNvPr id="162" name="Rabbi%20Yaakov%20ben%20Asher%20-%20Baal%20HaTurim.png"/>
          <p:cNvPicPr/>
          <p:nvPr/>
        </p:nvPicPr>
        <p:blipFill>
          <a:blip r:embed="rId2">
            <a:extLst/>
          </a:blip>
          <a:stretch>
            <a:fillRect/>
          </a:stretch>
        </p:blipFill>
        <p:spPr>
          <a:xfrm>
            <a:off x="1092200" y="457200"/>
            <a:ext cx="3125319" cy="37084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Shape 87"/>
          <p:cNvSpPr/>
          <p:nvPr/>
        </p:nvSpPr>
        <p:spPr>
          <a:xfrm>
            <a:off x="838200" y="3086664"/>
            <a:ext cx="5588000" cy="3568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lvl1pPr algn="ctr" defTabSz="584200">
              <a:buClr>
                <a:srgbClr val="FFFB00"/>
              </a:buClr>
              <a:buFont typeface="Helvetica"/>
              <a:defRPr sz="4800">
                <a:solidFill>
                  <a:srgbClr val="FFFFFF"/>
                </a:solidFill>
                <a:effectLst>
                  <a:outerShdw blurRad="12700" dist="25400" dir="2700000" rotWithShape="0">
                    <a:srgbClr val="000000"/>
                  </a:outerShdw>
                </a:effectLst>
                <a:latin typeface="Gill Sans"/>
                <a:ea typeface="Gill Sans"/>
                <a:cs typeface="Gill Sans"/>
                <a:sym typeface="Gill Sans"/>
              </a:defRPr>
            </a:lvl1pPr>
          </a:lstStyle>
          <a:p>
            <a:pPr lvl="0">
              <a:defRPr sz="1800">
                <a:solidFill>
                  <a:srgbClr val="000000"/>
                </a:solidFill>
                <a:effectLst/>
              </a:defRPr>
            </a:pPr>
            <a:r>
              <a:rPr sz="4800">
                <a:solidFill>
                  <a:srgbClr val="FFFFFF"/>
                </a:solidFill>
                <a:effectLst>
                  <a:outerShdw blurRad="12700" dist="25400" dir="2700000" rotWithShape="0">
                    <a:srgbClr val="000000"/>
                  </a:outerShdw>
                </a:effectLst>
              </a:rPr>
              <a:t>Many of the photographs in these presentations were taken by the author on location.</a:t>
            </a:r>
          </a:p>
        </p:txBody>
      </p:sp>
      <p:grpSp>
        <p:nvGrpSpPr>
          <p:cNvPr id="90" name="Group 90"/>
          <p:cNvGrpSpPr/>
          <p:nvPr/>
        </p:nvGrpSpPr>
        <p:grpSpPr>
          <a:xfrm>
            <a:off x="6815046" y="635000"/>
            <a:ext cx="5567454" cy="7366000"/>
            <a:chOff x="-81053" y="-63500"/>
            <a:chExt cx="5567453" cy="7366000"/>
          </a:xfrm>
        </p:grpSpPr>
        <p:pic>
          <p:nvPicPr>
            <p:cNvPr id="89" name="jerusalem misc brian 4 - Version 2.jpg"/>
            <p:cNvPicPr/>
            <p:nvPr/>
          </p:nvPicPr>
          <p:blipFill>
            <a:blip r:embed="rId2">
              <a:extLst/>
            </a:blip>
            <a:srcRect t="10296" b="936"/>
            <a:stretch>
              <a:fillRect/>
            </a:stretch>
          </p:blipFill>
          <p:spPr>
            <a:xfrm>
              <a:off x="0" y="0"/>
              <a:ext cx="5422900" cy="7226300"/>
            </a:xfrm>
            <a:prstGeom prst="rect">
              <a:avLst/>
            </a:prstGeom>
            <a:ln>
              <a:noFill/>
            </a:ln>
            <a:effectLst/>
          </p:spPr>
        </p:pic>
        <p:pic>
          <p:nvPicPr>
            <p:cNvPr id="88" name="Picture 87"/>
            <p:cNvPicPr/>
            <p:nvPr/>
          </p:nvPicPr>
          <p:blipFill>
            <a:blip r:embed="rId3">
              <a:extLst/>
            </a:blip>
            <a:stretch>
              <a:fillRect/>
            </a:stretch>
          </p:blipFill>
          <p:spPr>
            <a:xfrm>
              <a:off x="-81054"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Shape 164"/>
          <p:cNvSpPr>
            <a:spLocks noGrp="1"/>
          </p:cNvSpPr>
          <p:nvPr>
            <p:ph type="body" idx="1"/>
          </p:nvPr>
        </p:nvSpPr>
        <p:spPr>
          <a:xfrm>
            <a:off x="762000" y="7035800"/>
            <a:ext cx="8890000" cy="2413000"/>
          </a:xfrm>
          <a:prstGeom prst="rect">
            <a:avLst/>
          </a:prstGeom>
        </p:spPr>
        <p:txBody>
          <a:bodyPr/>
          <a:lstStyle>
            <a:lvl1pPr marL="0" indent="0">
              <a:buSzTx/>
              <a:buNone/>
              <a:defRPr>
                <a:solidFill>
                  <a:srgbClr val="3F5F73"/>
                </a:solidFill>
              </a:defRPr>
            </a:lvl1pPr>
          </a:lstStyle>
          <a:p>
            <a:pPr lvl="0">
              <a:defRPr sz="1800">
                <a:solidFill>
                  <a:srgbClr val="000000"/>
                </a:solidFill>
              </a:defRPr>
            </a:pPr>
            <a:r>
              <a:rPr sz="3600">
                <a:solidFill>
                  <a:srgbClr val="3F5F73"/>
                </a:solidFill>
              </a:rPr>
              <a:t>The Aleppo Codex, at the Shrine of the Book, is the most revered copy of the Ben Asher Masoretic Hebrew text.</a:t>
            </a:r>
          </a:p>
        </p:txBody>
      </p:sp>
      <p:pic>
        <p:nvPicPr>
          <p:cNvPr id="165" name="aleppo codex 2.jpg"/>
          <p:cNvPicPr/>
          <p:nvPr/>
        </p:nvPicPr>
        <p:blipFill>
          <a:blip r:embed="rId2">
            <a:extLst/>
          </a:blip>
          <a:stretch>
            <a:fillRect/>
          </a:stretch>
        </p:blipFill>
        <p:spPr>
          <a:xfrm>
            <a:off x="1210510" y="660400"/>
            <a:ext cx="10591801" cy="62865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Shape 167"/>
          <p:cNvSpPr>
            <a:spLocks noGrp="1"/>
          </p:cNvSpPr>
          <p:nvPr>
            <p:ph type="body" idx="1"/>
          </p:nvPr>
        </p:nvSpPr>
        <p:spPr>
          <a:xfrm>
            <a:off x="355600" y="6807200"/>
            <a:ext cx="9677400" cy="2654300"/>
          </a:xfrm>
          <a:prstGeom prst="rect">
            <a:avLst/>
          </a:prstGeom>
        </p:spPr>
        <p:txBody>
          <a:bodyPr/>
          <a:lstStyle/>
          <a:p>
            <a:pPr marL="0" lvl="1" indent="444500">
              <a:buSzTx/>
              <a:buNone/>
              <a:defRPr sz="1800">
                <a:solidFill>
                  <a:srgbClr val="000000"/>
                </a:solidFill>
              </a:defRPr>
            </a:pPr>
            <a:r>
              <a:rPr sz="3600">
                <a:solidFill>
                  <a:srgbClr val="3F5F73"/>
                </a:solidFill>
              </a:rPr>
              <a:t>It was produced in about A.D. 920 in Tiberias, and the vowel markings were added by Aaron ben Asher.</a:t>
            </a:r>
          </a:p>
        </p:txBody>
      </p:sp>
      <p:pic>
        <p:nvPicPr>
          <p:cNvPr id="168" name="aleppo codex 2.jpg"/>
          <p:cNvPicPr/>
          <p:nvPr/>
        </p:nvPicPr>
        <p:blipFill>
          <a:blip r:embed="rId2">
            <a:extLst/>
          </a:blip>
          <a:stretch>
            <a:fillRect/>
          </a:stretch>
        </p:blipFill>
        <p:spPr>
          <a:xfrm>
            <a:off x="1210510" y="660400"/>
            <a:ext cx="10591801" cy="62865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Shape 170"/>
          <p:cNvSpPr>
            <a:spLocks noGrp="1"/>
          </p:cNvSpPr>
          <p:nvPr>
            <p:ph type="body" idx="1"/>
          </p:nvPr>
        </p:nvSpPr>
        <p:spPr>
          <a:xfrm>
            <a:off x="762000" y="6985000"/>
            <a:ext cx="10591800" cy="2451100"/>
          </a:xfrm>
          <a:prstGeom prst="rect">
            <a:avLst/>
          </a:prstGeom>
        </p:spPr>
        <p:txBody>
          <a:bodyPr/>
          <a:lstStyle>
            <a:lvl1pPr marL="0" indent="0">
              <a:buSzTx/>
              <a:buNone/>
              <a:defRPr>
                <a:solidFill>
                  <a:srgbClr val="3F5F73"/>
                </a:solidFill>
              </a:defRPr>
            </a:lvl1pPr>
          </a:lstStyle>
          <a:p>
            <a:pPr lvl="0">
              <a:defRPr sz="1800">
                <a:solidFill>
                  <a:srgbClr val="000000"/>
                </a:solidFill>
              </a:defRPr>
            </a:pPr>
            <a:r>
              <a:rPr sz="3600">
                <a:solidFill>
                  <a:srgbClr val="3F5F73"/>
                </a:solidFill>
              </a:rPr>
              <a:t>In about 1375 it was moved to the synagogue in Aleppo, Syria, where it got its name. There it was kept in a double-locked metal box in a room called “the Cave of Elijah.”</a:t>
            </a:r>
          </a:p>
        </p:txBody>
      </p:sp>
      <p:pic>
        <p:nvPicPr>
          <p:cNvPr id="171" name="aleppo codex 2.jpg"/>
          <p:cNvPicPr/>
          <p:nvPr/>
        </p:nvPicPr>
        <p:blipFill>
          <a:blip r:embed="rId2">
            <a:extLst/>
          </a:blip>
          <a:stretch>
            <a:fillRect/>
          </a:stretch>
        </p:blipFill>
        <p:spPr>
          <a:xfrm>
            <a:off x="1210510" y="660400"/>
            <a:ext cx="10591801" cy="62865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Shape 173"/>
          <p:cNvSpPr>
            <a:spLocks noGrp="1"/>
          </p:cNvSpPr>
          <p:nvPr>
            <p:ph type="body" idx="1"/>
          </p:nvPr>
        </p:nvSpPr>
        <p:spPr>
          <a:xfrm>
            <a:off x="736600" y="6934200"/>
            <a:ext cx="11531600" cy="2578100"/>
          </a:xfrm>
          <a:prstGeom prst="rect">
            <a:avLst/>
          </a:prstGeom>
        </p:spPr>
        <p:txBody>
          <a:bodyPr/>
          <a:lstStyle>
            <a:lvl1pPr marL="0" indent="0">
              <a:buSzTx/>
              <a:buNone/>
              <a:defRPr>
                <a:solidFill>
                  <a:srgbClr val="3F5F73"/>
                </a:solidFill>
              </a:defRPr>
            </a:lvl1pPr>
          </a:lstStyle>
          <a:p>
            <a:pPr lvl="0">
              <a:defRPr sz="1800">
                <a:solidFill>
                  <a:srgbClr val="000000"/>
                </a:solidFill>
              </a:defRPr>
            </a:pPr>
            <a:r>
              <a:rPr sz="3600">
                <a:solidFill>
                  <a:srgbClr val="3F5F73"/>
                </a:solidFill>
              </a:rPr>
              <a:t>In 1947, the synagogue was destroyed by rampaging Muslims who were angry at the U.N. resolution to establish a Jewish state. The Aleppo manuscript was ripped apart and desecrated.</a:t>
            </a:r>
          </a:p>
        </p:txBody>
      </p:sp>
      <p:pic>
        <p:nvPicPr>
          <p:cNvPr id="174" name="aleppo codex 2.jpg"/>
          <p:cNvPicPr/>
          <p:nvPr/>
        </p:nvPicPr>
        <p:blipFill>
          <a:blip r:embed="rId2">
            <a:extLst/>
          </a:blip>
          <a:stretch>
            <a:fillRect/>
          </a:stretch>
        </p:blipFill>
        <p:spPr>
          <a:xfrm>
            <a:off x="1210510" y="660400"/>
            <a:ext cx="10591801" cy="62865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Shape 176"/>
          <p:cNvSpPr>
            <a:spLocks noGrp="1"/>
          </p:cNvSpPr>
          <p:nvPr>
            <p:ph type="body" idx="1"/>
          </p:nvPr>
        </p:nvSpPr>
        <p:spPr>
          <a:xfrm>
            <a:off x="736600" y="6934200"/>
            <a:ext cx="10464800" cy="2603500"/>
          </a:xfrm>
          <a:prstGeom prst="rect">
            <a:avLst/>
          </a:prstGeom>
        </p:spPr>
        <p:txBody>
          <a:bodyPr/>
          <a:lstStyle>
            <a:lvl1pPr marL="0" indent="0">
              <a:buSzTx/>
              <a:buNone/>
              <a:defRPr>
                <a:solidFill>
                  <a:srgbClr val="3F5F73"/>
                </a:solidFill>
              </a:defRPr>
            </a:lvl1pPr>
          </a:lstStyle>
          <a:p>
            <a:pPr lvl="0">
              <a:defRPr sz="1800">
                <a:solidFill>
                  <a:srgbClr val="000000"/>
                </a:solidFill>
              </a:defRPr>
            </a:pPr>
            <a:r>
              <a:rPr sz="3600">
                <a:solidFill>
                  <a:srgbClr val="3F5F73"/>
                </a:solidFill>
              </a:rPr>
              <a:t>The surviving portions were hidden away and smuggled into Turkey in a washing machine in 1958. From there it was brought to Jerusalem and restored by the Shrine of the Book.</a:t>
            </a:r>
          </a:p>
        </p:txBody>
      </p:sp>
      <p:pic>
        <p:nvPicPr>
          <p:cNvPr id="177" name="aleppo codex 2.jpg"/>
          <p:cNvPicPr/>
          <p:nvPr/>
        </p:nvPicPr>
        <p:blipFill>
          <a:blip r:embed="rId2">
            <a:extLst/>
          </a:blip>
          <a:stretch>
            <a:fillRect/>
          </a:stretch>
        </p:blipFill>
        <p:spPr>
          <a:xfrm>
            <a:off x="1210510" y="660400"/>
            <a:ext cx="10591801" cy="62865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Shape 179"/>
          <p:cNvSpPr>
            <a:spLocks noGrp="1"/>
          </p:cNvSpPr>
          <p:nvPr>
            <p:ph type="body" idx="1"/>
          </p:nvPr>
        </p:nvSpPr>
        <p:spPr>
          <a:xfrm>
            <a:off x="609600" y="5334000"/>
            <a:ext cx="11988800" cy="3886200"/>
          </a:xfrm>
          <a:prstGeom prst="rect">
            <a:avLst/>
          </a:prstGeom>
        </p:spPr>
        <p:txBody>
          <a:bodyPr/>
          <a:lstStyle/>
          <a:p>
            <a:pPr marL="0" lvl="0" indent="0">
              <a:buSzTx/>
              <a:buNone/>
              <a:defRPr sz="1800">
                <a:solidFill>
                  <a:srgbClr val="000000"/>
                </a:solidFill>
              </a:defRPr>
            </a:pPr>
            <a:r>
              <a:rPr sz="3600">
                <a:solidFill>
                  <a:srgbClr val="3F5F73"/>
                </a:solidFill>
              </a:rPr>
              <a:t>Until the discovery of the Dead Sea Scrolls in the 1940s, this was the oldest surviving copy of the Hebrew Bible and the one considered the most authoritative.</a:t>
            </a:r>
          </a:p>
          <a:p>
            <a:pPr marL="0" lvl="0" indent="0">
              <a:buSzTx/>
              <a:buNone/>
              <a:defRPr sz="1800">
                <a:solidFill>
                  <a:srgbClr val="000000"/>
                </a:solidFill>
              </a:defRPr>
            </a:pPr>
            <a:r>
              <a:rPr sz="3600">
                <a:solidFill>
                  <a:srgbClr val="3F5F73"/>
                </a:solidFill>
              </a:rPr>
              <a:t>Thus, until the discovery of the Dead Sea Scrolls, the oldest copy of the Hebrew Bible was only 1000 years old.</a:t>
            </a:r>
          </a:p>
        </p:txBody>
      </p:sp>
      <p:pic>
        <p:nvPicPr>
          <p:cNvPr id="180" name="aleppo codex 2.jpg"/>
          <p:cNvPicPr/>
          <p:nvPr/>
        </p:nvPicPr>
        <p:blipFill>
          <a:blip r:embed="rId2">
            <a:extLst/>
          </a:blip>
          <a:stretch>
            <a:fillRect/>
          </a:stretch>
        </p:blipFill>
        <p:spPr>
          <a:xfrm>
            <a:off x="5557921" y="863600"/>
            <a:ext cx="6547659" cy="38862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 name="qumran 25.jpg"/>
          <p:cNvPicPr/>
          <p:nvPr/>
        </p:nvPicPr>
        <p:blipFill>
          <a:blip r:embed="rId2">
            <a:alphaModFix amt="50000"/>
            <a:extLst/>
          </a:blip>
          <a:stretch>
            <a:fillRect/>
          </a:stretch>
        </p:blipFill>
        <p:spPr>
          <a:xfrm>
            <a:off x="818612" y="1347399"/>
            <a:ext cx="11360689" cy="7556501"/>
          </a:xfrm>
          <a:prstGeom prst="rect">
            <a:avLst/>
          </a:prstGeom>
          <a:ln w="12700">
            <a:miter lim="400000"/>
          </a:ln>
        </p:spPr>
      </p:pic>
      <p:pic>
        <p:nvPicPr>
          <p:cNvPr id="183" name="POTTERY2.png"/>
          <p:cNvPicPr/>
          <p:nvPr/>
        </p:nvPicPr>
        <p:blipFill>
          <a:blip r:embed="rId3">
            <a:extLst/>
          </a:blip>
          <a:stretch>
            <a:fillRect/>
          </a:stretch>
        </p:blipFill>
        <p:spPr>
          <a:xfrm>
            <a:off x="6929501" y="2385781"/>
            <a:ext cx="6831252" cy="7141308"/>
          </a:xfrm>
          <a:prstGeom prst="rect">
            <a:avLst/>
          </a:prstGeom>
          <a:ln w="12700">
            <a:miter lim="400000"/>
          </a:ln>
          <a:effectLst>
            <a:outerShdw blurRad="114300" dist="292100" dir="2700000" rotWithShape="0">
              <a:srgbClr val="000000">
                <a:alpha val="30000"/>
              </a:srgbClr>
            </a:outerShdw>
          </a:effectLst>
        </p:spPr>
      </p:pic>
      <p:sp>
        <p:nvSpPr>
          <p:cNvPr id="184" name="Shape 184"/>
          <p:cNvSpPr/>
          <p:nvPr/>
        </p:nvSpPr>
        <p:spPr>
          <a:xfrm>
            <a:off x="1104900" y="1574800"/>
            <a:ext cx="6184900" cy="3556000"/>
          </a:xfrm>
          <a:prstGeom prst="rect">
            <a:avLst/>
          </a:prstGeom>
          <a:ln w="12700">
            <a:miter lim="400000"/>
          </a:ln>
          <a:effectLst>
            <a:outerShdw blurRad="12700" dist="25400" dir="16200000" rotWithShape="0">
              <a:srgbClr val="000000">
                <a:alpha val="30000"/>
              </a:srgbClr>
            </a:outerShdw>
          </a:effectLst>
          <a:extLst>
            <a:ext uri="{C572A759-6A51-4108-AA02-DFA0A04FC94B}">
              <ma14:wrappingTextBoxFlag xmlns:ma14="http://schemas.microsoft.com/office/mac/drawingml/2011/main" xmlns="" val="1"/>
            </a:ext>
          </a:extLst>
        </p:spPr>
        <p:txBody>
          <a:bodyPr lIns="0" tIns="0" rIns="0" bIns="0"/>
          <a:lstStyle/>
          <a:p>
            <a:pPr lvl="1" indent="0" defTabSz="584200">
              <a:spcBef>
                <a:spcPts val="3200"/>
              </a:spcBef>
              <a:defRPr sz="1800"/>
            </a:pPr>
            <a:r>
              <a:rPr sz="3600">
                <a:solidFill>
                  <a:srgbClr val="FFE4A8"/>
                </a:solidFill>
                <a:latin typeface="Helvetica Neue"/>
                <a:ea typeface="Helvetica Neue"/>
                <a:cs typeface="Helvetica Neue"/>
                <a:sym typeface="Helvetica Neue"/>
              </a:rPr>
              <a:t>Then in the 1940s, the </a:t>
            </a:r>
            <a:r>
              <a:rPr sz="3600" b="1">
                <a:solidFill>
                  <a:srgbClr val="FFE4A8"/>
                </a:solidFill>
                <a:latin typeface="Helvetica Neue"/>
                <a:ea typeface="Helvetica Neue"/>
                <a:cs typeface="Helvetica Neue"/>
                <a:sym typeface="Helvetica Neue"/>
              </a:rPr>
              <a:t>GREAT ISAIAH SCROLL</a:t>
            </a:r>
            <a:r>
              <a:rPr sz="3600">
                <a:solidFill>
                  <a:srgbClr val="FFE4A8"/>
                </a:solidFill>
                <a:latin typeface="Helvetica Neue"/>
                <a:ea typeface="Helvetica Neue"/>
                <a:cs typeface="Helvetica Neue"/>
                <a:sym typeface="Helvetica Neue"/>
              </a:rPr>
              <a:t> was found in the first of the Dead Sea caves. Today it resides in the Shrine of the Book.</a:t>
            </a:r>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Shape 186"/>
          <p:cNvSpPr/>
          <p:nvPr/>
        </p:nvSpPr>
        <p:spPr>
          <a:xfrm>
            <a:off x="2127376" y="8362950"/>
            <a:ext cx="8753807" cy="1257300"/>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ctr" defTabSz="584200">
              <a:defRPr sz="3800" cap="all">
                <a:solidFill>
                  <a:srgbClr val="FFFFFF"/>
                </a:solidFill>
                <a:latin typeface="+mj-lt"/>
                <a:ea typeface="+mj-ea"/>
                <a:cs typeface="+mj-cs"/>
                <a:sym typeface="Helvetica Neue Bold Condensed"/>
              </a:defRPr>
            </a:lvl1pPr>
          </a:lstStyle>
          <a:p>
            <a:pPr lvl="0">
              <a:defRPr sz="1800" cap="none">
                <a:solidFill>
                  <a:srgbClr val="000000"/>
                </a:solidFill>
              </a:defRPr>
            </a:pPr>
            <a:r>
              <a:rPr sz="3800" cap="all">
                <a:solidFill>
                  <a:srgbClr val="FFFFFF"/>
                </a:solidFill>
              </a:rPr>
              <a:t>GREAT ISAIAH SCROLL, SHRINE OF THE BOOK</a:t>
            </a:r>
          </a:p>
        </p:txBody>
      </p:sp>
      <p:pic>
        <p:nvPicPr>
          <p:cNvPr id="187" name="Normal717.png"/>
          <p:cNvPicPr/>
          <p:nvPr/>
        </p:nvPicPr>
        <p:blipFill>
          <a:blip r:embed="rId2">
            <a:extLst/>
          </a:blip>
          <a:stretch>
            <a:fillRect/>
          </a:stretch>
        </p:blipFill>
        <p:spPr>
          <a:xfrm>
            <a:off x="762000" y="546100"/>
            <a:ext cx="11468100" cy="76454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Shape 189"/>
          <p:cNvSpPr/>
          <p:nvPr/>
        </p:nvSpPr>
        <p:spPr>
          <a:xfrm>
            <a:off x="901700" y="413256"/>
            <a:ext cx="8382001" cy="178384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5500" cap="all">
                <a:solidFill>
                  <a:srgbClr val="435E72"/>
                </a:solidFill>
                <a:latin typeface="+mj-lt"/>
                <a:ea typeface="+mj-ea"/>
                <a:cs typeface="+mj-cs"/>
                <a:sym typeface="Helvetica Neue Bold Condensed"/>
              </a:defRPr>
            </a:lvl1pPr>
          </a:lstStyle>
          <a:p>
            <a:pPr lvl="0">
              <a:defRPr sz="1800" cap="none">
                <a:solidFill>
                  <a:srgbClr val="000000"/>
                </a:solidFill>
              </a:defRPr>
            </a:pPr>
            <a:r>
              <a:rPr sz="5500" cap="all" dirty="0">
                <a:solidFill>
                  <a:srgbClr val="435E72"/>
                </a:solidFill>
              </a:rPr>
              <a:t>Great Isaiah Scroll</a:t>
            </a:r>
          </a:p>
        </p:txBody>
      </p:sp>
      <p:sp>
        <p:nvSpPr>
          <p:cNvPr id="190" name="Shape 190"/>
          <p:cNvSpPr>
            <a:spLocks noGrp="1"/>
          </p:cNvSpPr>
          <p:nvPr>
            <p:ph type="body" idx="1"/>
          </p:nvPr>
        </p:nvSpPr>
        <p:spPr>
          <a:xfrm>
            <a:off x="901700" y="6781800"/>
            <a:ext cx="11861800" cy="2667000"/>
          </a:xfrm>
          <a:prstGeom prst="rect">
            <a:avLst/>
          </a:prstGeom>
        </p:spPr>
        <p:txBody>
          <a:bodyPr/>
          <a:lstStyle>
            <a:lvl1pPr marL="0" indent="0">
              <a:buSzTx/>
              <a:buNone/>
              <a:defRPr>
                <a:solidFill>
                  <a:srgbClr val="3F5F73"/>
                </a:solidFill>
              </a:defRPr>
            </a:lvl1pPr>
          </a:lstStyle>
          <a:p>
            <a:pPr lvl="0">
              <a:defRPr sz="1800">
                <a:solidFill>
                  <a:srgbClr val="000000"/>
                </a:solidFill>
              </a:defRPr>
            </a:pPr>
            <a:r>
              <a:rPr sz="3600">
                <a:solidFill>
                  <a:srgbClr val="3F5F73"/>
                </a:solidFill>
              </a:rPr>
              <a:t>It contains the entire book of Isaiah written on 17 pieces of sheepskin forming a scroll measuring 24.5 feet. It dates to 100-300 years before Christ.</a:t>
            </a:r>
          </a:p>
        </p:txBody>
      </p:sp>
      <p:pic>
        <p:nvPicPr>
          <p:cNvPr id="191" name="Isaiah-DeadSea.jpg"/>
          <p:cNvPicPr/>
          <p:nvPr/>
        </p:nvPicPr>
        <p:blipFill>
          <a:blip r:embed="rId2">
            <a:extLst/>
          </a:blip>
          <a:stretch>
            <a:fillRect/>
          </a:stretch>
        </p:blipFill>
        <p:spPr>
          <a:xfrm>
            <a:off x="1638300" y="2197100"/>
            <a:ext cx="9730209" cy="47117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5" name="Group 195"/>
          <p:cNvGrpSpPr/>
          <p:nvPr/>
        </p:nvGrpSpPr>
        <p:grpSpPr>
          <a:xfrm>
            <a:off x="7594600" y="2705100"/>
            <a:ext cx="4432300" cy="5854700"/>
            <a:chOff x="-76200" y="-76200"/>
            <a:chExt cx="4432300" cy="5854700"/>
          </a:xfrm>
        </p:grpSpPr>
        <p:pic>
          <p:nvPicPr>
            <p:cNvPr id="194" name="isaiah-scroll.l.png"/>
            <p:cNvPicPr/>
            <p:nvPr/>
          </p:nvPicPr>
          <p:blipFill>
            <a:blip r:embed="rId2">
              <a:extLst/>
            </a:blip>
            <a:srcRect l="588" r="59660" b="222"/>
            <a:stretch>
              <a:fillRect/>
            </a:stretch>
          </p:blipFill>
          <p:spPr>
            <a:xfrm>
              <a:off x="0" y="0"/>
              <a:ext cx="4292600" cy="5702300"/>
            </a:xfrm>
            <a:prstGeom prst="rect">
              <a:avLst/>
            </a:prstGeom>
            <a:ln>
              <a:noFill/>
            </a:ln>
            <a:effectLst/>
          </p:spPr>
        </p:pic>
        <p:pic>
          <p:nvPicPr>
            <p:cNvPr id="193" name="Picture 192"/>
            <p:cNvPicPr/>
            <p:nvPr/>
          </p:nvPicPr>
          <p:blipFill>
            <a:blip r:embed="rId3">
              <a:extLst/>
            </a:blip>
            <a:stretch>
              <a:fillRect/>
            </a:stretch>
          </p:blipFill>
          <p:spPr>
            <a:xfrm>
              <a:off x="-76200" y="-76200"/>
              <a:ext cx="4432300" cy="5854700"/>
            </a:xfrm>
            <a:prstGeom prst="rect">
              <a:avLst/>
            </a:prstGeom>
            <a:effectLst/>
          </p:spPr>
        </p:pic>
      </p:grpSp>
      <p:sp>
        <p:nvSpPr>
          <p:cNvPr id="196" name="Shape 196"/>
          <p:cNvSpPr/>
          <p:nvPr/>
        </p:nvSpPr>
        <p:spPr>
          <a:xfrm>
            <a:off x="322411" y="997456"/>
            <a:ext cx="8382001" cy="178384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5500" cap="all">
                <a:solidFill>
                  <a:srgbClr val="435E72"/>
                </a:solidFill>
                <a:latin typeface="+mj-lt"/>
                <a:ea typeface="+mj-ea"/>
                <a:cs typeface="+mj-cs"/>
                <a:sym typeface="Helvetica Neue Bold Condensed"/>
              </a:defRPr>
            </a:lvl1pPr>
          </a:lstStyle>
          <a:p>
            <a:pPr lvl="0">
              <a:defRPr sz="1800" cap="none">
                <a:solidFill>
                  <a:srgbClr val="000000"/>
                </a:solidFill>
              </a:defRPr>
            </a:pPr>
            <a:r>
              <a:rPr sz="5500" cap="all" dirty="0">
                <a:solidFill>
                  <a:srgbClr val="435E72"/>
                </a:solidFill>
              </a:rPr>
              <a:t>Great Isaiah Scroll</a:t>
            </a:r>
          </a:p>
        </p:txBody>
      </p:sp>
      <p:sp>
        <p:nvSpPr>
          <p:cNvPr id="197" name="Shape 197"/>
          <p:cNvSpPr>
            <a:spLocks noGrp="1"/>
          </p:cNvSpPr>
          <p:nvPr>
            <p:ph type="body" idx="1"/>
          </p:nvPr>
        </p:nvSpPr>
        <p:spPr>
          <a:xfrm>
            <a:off x="558800" y="2781300"/>
            <a:ext cx="6731000" cy="5715000"/>
          </a:xfrm>
          <a:prstGeom prst="rect">
            <a:avLst/>
          </a:prstGeom>
        </p:spPr>
        <p:txBody>
          <a:bodyPr/>
          <a:lstStyle>
            <a:lvl1pPr marL="0" indent="0">
              <a:buSzTx/>
              <a:buNone/>
              <a:defRPr>
                <a:solidFill>
                  <a:srgbClr val="3F5F73"/>
                </a:solidFill>
              </a:defRPr>
            </a:lvl1pPr>
          </a:lstStyle>
          <a:p>
            <a:pPr lvl="0">
              <a:defRPr sz="1800">
                <a:solidFill>
                  <a:srgbClr val="000000"/>
                </a:solidFill>
              </a:defRPr>
            </a:pPr>
            <a:r>
              <a:rPr sz="3600">
                <a:solidFill>
                  <a:srgbClr val="3F5F73"/>
                </a:solidFill>
              </a:rPr>
              <a:t>Though 1,000 years older, it is almost exactly the same as the Aleppo Codex and the Masoretic Hebrew text of the Protestant Bibles.</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Shape 92"/>
          <p:cNvSpPr>
            <a:spLocks noGrp="1"/>
          </p:cNvSpPr>
          <p:nvPr>
            <p:ph type="title"/>
          </p:nvPr>
        </p:nvSpPr>
        <p:spPr>
          <a:xfrm>
            <a:off x="1270000" y="520700"/>
            <a:ext cx="10464800" cy="4495800"/>
          </a:xfrm>
          <a:prstGeom prst="rect">
            <a:avLst/>
          </a:prstGeom>
        </p:spPr>
        <p:txBody>
          <a:bodyPr/>
          <a:lstStyle/>
          <a:p>
            <a:pPr lvl="0">
              <a:defRPr sz="1800">
                <a:solidFill>
                  <a:srgbClr val="000000"/>
                </a:solidFill>
              </a:defRPr>
            </a:pPr>
            <a:r>
              <a:rPr sz="7600">
                <a:solidFill>
                  <a:srgbClr val="DEDDDE"/>
                </a:solidFill>
              </a:rPr>
              <a:t>Archaeological Treasures that Confirm the Bible</a:t>
            </a:r>
          </a:p>
        </p:txBody>
      </p:sp>
      <p:sp>
        <p:nvSpPr>
          <p:cNvPr id="93" name="Shape 93"/>
          <p:cNvSpPr>
            <a:spLocks noGrp="1"/>
          </p:cNvSpPr>
          <p:nvPr>
            <p:ph type="body" idx="1"/>
          </p:nvPr>
        </p:nvSpPr>
        <p:spPr>
          <a:prstGeom prst="rect">
            <a:avLst/>
          </a:prstGeom>
        </p:spPr>
        <p:txBody>
          <a:bodyPr/>
          <a:lstStyle/>
          <a:p>
            <a:pPr lvl="0">
              <a:defRPr sz="1800">
                <a:solidFill>
                  <a:srgbClr val="000000"/>
                </a:solidFill>
              </a:defRPr>
            </a:pPr>
            <a:r>
              <a:rPr sz="4600">
                <a:solidFill>
                  <a:srgbClr val="6696B6"/>
                </a:solidFill>
              </a:rPr>
              <a:t>Part Nine</a:t>
            </a:r>
          </a:p>
        </p:txBody>
      </p:sp>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1" name="Group 201"/>
          <p:cNvGrpSpPr/>
          <p:nvPr/>
        </p:nvGrpSpPr>
        <p:grpSpPr>
          <a:xfrm>
            <a:off x="7594600" y="2705100"/>
            <a:ext cx="4432300" cy="5854700"/>
            <a:chOff x="-76200" y="-76200"/>
            <a:chExt cx="4432300" cy="5854700"/>
          </a:xfrm>
        </p:grpSpPr>
        <p:pic>
          <p:nvPicPr>
            <p:cNvPr id="200" name="isaiah-scroll.l.png"/>
            <p:cNvPicPr/>
            <p:nvPr/>
          </p:nvPicPr>
          <p:blipFill>
            <a:blip r:embed="rId2">
              <a:extLst/>
            </a:blip>
            <a:srcRect l="588" r="59660" b="222"/>
            <a:stretch>
              <a:fillRect/>
            </a:stretch>
          </p:blipFill>
          <p:spPr>
            <a:xfrm>
              <a:off x="0" y="0"/>
              <a:ext cx="4292600" cy="5702300"/>
            </a:xfrm>
            <a:prstGeom prst="rect">
              <a:avLst/>
            </a:prstGeom>
            <a:ln>
              <a:noFill/>
            </a:ln>
            <a:effectLst/>
          </p:spPr>
        </p:pic>
        <p:pic>
          <p:nvPicPr>
            <p:cNvPr id="199" name="Picture 198"/>
            <p:cNvPicPr/>
            <p:nvPr/>
          </p:nvPicPr>
          <p:blipFill>
            <a:blip r:embed="rId3">
              <a:extLst/>
            </a:blip>
            <a:stretch>
              <a:fillRect/>
            </a:stretch>
          </p:blipFill>
          <p:spPr>
            <a:xfrm>
              <a:off x="-76200" y="-76200"/>
              <a:ext cx="4432300" cy="5854700"/>
            </a:xfrm>
            <a:prstGeom prst="rect">
              <a:avLst/>
            </a:prstGeom>
            <a:effectLst/>
          </p:spPr>
        </p:pic>
      </p:grpSp>
      <p:sp>
        <p:nvSpPr>
          <p:cNvPr id="202" name="Shape 202"/>
          <p:cNvSpPr/>
          <p:nvPr/>
        </p:nvSpPr>
        <p:spPr>
          <a:xfrm>
            <a:off x="350547" y="997456"/>
            <a:ext cx="8382001" cy="178384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5500" cap="all">
                <a:solidFill>
                  <a:srgbClr val="435E72"/>
                </a:solidFill>
                <a:latin typeface="+mj-lt"/>
                <a:ea typeface="+mj-ea"/>
                <a:cs typeface="+mj-cs"/>
                <a:sym typeface="Helvetica Neue Bold Condensed"/>
              </a:defRPr>
            </a:lvl1pPr>
          </a:lstStyle>
          <a:p>
            <a:pPr lvl="0">
              <a:defRPr sz="1800" cap="none">
                <a:solidFill>
                  <a:srgbClr val="000000"/>
                </a:solidFill>
              </a:defRPr>
            </a:pPr>
            <a:r>
              <a:rPr sz="5500" cap="all" dirty="0">
                <a:solidFill>
                  <a:srgbClr val="435E72"/>
                </a:solidFill>
              </a:rPr>
              <a:t>Great Isaiah Scroll</a:t>
            </a:r>
          </a:p>
        </p:txBody>
      </p:sp>
      <p:sp>
        <p:nvSpPr>
          <p:cNvPr id="203" name="Shape 203"/>
          <p:cNvSpPr>
            <a:spLocks noGrp="1"/>
          </p:cNvSpPr>
          <p:nvPr>
            <p:ph type="body" idx="1"/>
          </p:nvPr>
        </p:nvSpPr>
        <p:spPr>
          <a:xfrm>
            <a:off x="558800" y="3390900"/>
            <a:ext cx="6731000" cy="5715000"/>
          </a:xfrm>
          <a:prstGeom prst="rect">
            <a:avLst/>
          </a:prstGeom>
        </p:spPr>
        <p:txBody>
          <a:bodyPr/>
          <a:lstStyle>
            <a:lvl1pPr marL="0" indent="0">
              <a:buSzTx/>
              <a:buNone/>
              <a:defRPr>
                <a:solidFill>
                  <a:srgbClr val="3F5F73"/>
                </a:solidFill>
              </a:defRPr>
            </a:lvl1pPr>
          </a:lstStyle>
          <a:p>
            <a:pPr lvl="0">
              <a:defRPr sz="1800">
                <a:solidFill>
                  <a:srgbClr val="000000"/>
                </a:solidFill>
              </a:defRPr>
            </a:pPr>
            <a:r>
              <a:rPr sz="3600">
                <a:solidFill>
                  <a:srgbClr val="3F5F73"/>
                </a:solidFill>
              </a:rPr>
              <a:t>The differences between the conservative Bible scrolls found in the Dead Sea caves and the Masoretic text are extremely minor, largely pertaining to spelling or grammar. </a:t>
            </a:r>
          </a:p>
        </p:txBody>
      </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7" name="Group 207"/>
          <p:cNvGrpSpPr/>
          <p:nvPr/>
        </p:nvGrpSpPr>
        <p:grpSpPr>
          <a:xfrm>
            <a:off x="7594600" y="2705100"/>
            <a:ext cx="4432300" cy="5854700"/>
            <a:chOff x="-76200" y="-76200"/>
            <a:chExt cx="4432300" cy="5854700"/>
          </a:xfrm>
        </p:grpSpPr>
        <p:pic>
          <p:nvPicPr>
            <p:cNvPr id="206" name="isaiah-scroll.l.png"/>
            <p:cNvPicPr/>
            <p:nvPr/>
          </p:nvPicPr>
          <p:blipFill>
            <a:blip r:embed="rId2">
              <a:extLst/>
            </a:blip>
            <a:srcRect l="588" r="59660" b="222"/>
            <a:stretch>
              <a:fillRect/>
            </a:stretch>
          </p:blipFill>
          <p:spPr>
            <a:xfrm>
              <a:off x="0" y="0"/>
              <a:ext cx="4292600" cy="5702300"/>
            </a:xfrm>
            <a:prstGeom prst="rect">
              <a:avLst/>
            </a:prstGeom>
            <a:ln>
              <a:noFill/>
            </a:ln>
            <a:effectLst/>
          </p:spPr>
        </p:pic>
        <p:pic>
          <p:nvPicPr>
            <p:cNvPr id="205" name="Picture 204"/>
            <p:cNvPicPr/>
            <p:nvPr/>
          </p:nvPicPr>
          <p:blipFill>
            <a:blip r:embed="rId3">
              <a:extLst/>
            </a:blip>
            <a:stretch>
              <a:fillRect/>
            </a:stretch>
          </p:blipFill>
          <p:spPr>
            <a:xfrm>
              <a:off x="-76200" y="-76200"/>
              <a:ext cx="4432300" cy="5854700"/>
            </a:xfrm>
            <a:prstGeom prst="rect">
              <a:avLst/>
            </a:prstGeom>
            <a:effectLst/>
          </p:spPr>
        </p:pic>
      </p:grpSp>
      <p:sp>
        <p:nvSpPr>
          <p:cNvPr id="208" name="Shape 208"/>
          <p:cNvSpPr/>
          <p:nvPr/>
        </p:nvSpPr>
        <p:spPr>
          <a:xfrm>
            <a:off x="350547" y="997456"/>
            <a:ext cx="8382001" cy="178384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5500" cap="all">
                <a:solidFill>
                  <a:srgbClr val="435E72"/>
                </a:solidFill>
                <a:latin typeface="+mj-lt"/>
                <a:ea typeface="+mj-ea"/>
                <a:cs typeface="+mj-cs"/>
                <a:sym typeface="Helvetica Neue Bold Condensed"/>
              </a:defRPr>
            </a:lvl1pPr>
          </a:lstStyle>
          <a:p>
            <a:pPr lvl="0">
              <a:defRPr sz="1800" cap="none">
                <a:solidFill>
                  <a:srgbClr val="000000"/>
                </a:solidFill>
              </a:defRPr>
            </a:pPr>
            <a:r>
              <a:rPr sz="5500" cap="all" dirty="0">
                <a:solidFill>
                  <a:srgbClr val="435E72"/>
                </a:solidFill>
              </a:rPr>
              <a:t>Great Isaiah Scroll</a:t>
            </a:r>
          </a:p>
        </p:txBody>
      </p:sp>
      <p:sp>
        <p:nvSpPr>
          <p:cNvPr id="209" name="Shape 209"/>
          <p:cNvSpPr>
            <a:spLocks noGrp="1"/>
          </p:cNvSpPr>
          <p:nvPr>
            <p:ph type="body" idx="1"/>
          </p:nvPr>
        </p:nvSpPr>
        <p:spPr>
          <a:xfrm>
            <a:off x="558800" y="3390900"/>
            <a:ext cx="6731000" cy="5715000"/>
          </a:xfrm>
          <a:prstGeom prst="rect">
            <a:avLst/>
          </a:prstGeom>
        </p:spPr>
        <p:txBody>
          <a:bodyPr/>
          <a:lstStyle>
            <a:lvl1pPr marL="0" indent="0">
              <a:buSzTx/>
              <a:buNone/>
              <a:defRPr>
                <a:solidFill>
                  <a:srgbClr val="3F5F73"/>
                </a:solidFill>
              </a:defRPr>
            </a:lvl1pPr>
          </a:lstStyle>
          <a:p>
            <a:pPr lvl="0">
              <a:defRPr sz="1800">
                <a:solidFill>
                  <a:srgbClr val="000000"/>
                </a:solidFill>
              </a:defRPr>
            </a:pPr>
            <a:r>
              <a:rPr sz="3600">
                <a:solidFill>
                  <a:srgbClr val="3F5F73"/>
                </a:solidFill>
              </a:rPr>
              <a:t>There are only three letters that differ between the Great Isaiah Scroll of 100 B.C. and the Aleppo Codex of 900 A.D.</a:t>
            </a:r>
          </a:p>
        </p:txBody>
      </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3" name="Group 213"/>
          <p:cNvGrpSpPr/>
          <p:nvPr/>
        </p:nvGrpSpPr>
        <p:grpSpPr>
          <a:xfrm>
            <a:off x="7594600" y="2705100"/>
            <a:ext cx="4432300" cy="5854700"/>
            <a:chOff x="-76200" y="-76200"/>
            <a:chExt cx="4432300" cy="5854700"/>
          </a:xfrm>
        </p:grpSpPr>
        <p:pic>
          <p:nvPicPr>
            <p:cNvPr id="212" name="isaiah-scroll.l.png"/>
            <p:cNvPicPr/>
            <p:nvPr/>
          </p:nvPicPr>
          <p:blipFill>
            <a:blip r:embed="rId2">
              <a:extLst/>
            </a:blip>
            <a:srcRect l="588" r="59660" b="222"/>
            <a:stretch>
              <a:fillRect/>
            </a:stretch>
          </p:blipFill>
          <p:spPr>
            <a:xfrm>
              <a:off x="0" y="0"/>
              <a:ext cx="4292600" cy="5702300"/>
            </a:xfrm>
            <a:prstGeom prst="rect">
              <a:avLst/>
            </a:prstGeom>
            <a:ln>
              <a:noFill/>
            </a:ln>
            <a:effectLst/>
          </p:spPr>
        </p:pic>
        <p:pic>
          <p:nvPicPr>
            <p:cNvPr id="211" name="Picture 210"/>
            <p:cNvPicPr/>
            <p:nvPr/>
          </p:nvPicPr>
          <p:blipFill>
            <a:blip r:embed="rId3">
              <a:extLst/>
            </a:blip>
            <a:stretch>
              <a:fillRect/>
            </a:stretch>
          </p:blipFill>
          <p:spPr>
            <a:xfrm>
              <a:off x="-76200" y="-76200"/>
              <a:ext cx="4432300" cy="5854700"/>
            </a:xfrm>
            <a:prstGeom prst="rect">
              <a:avLst/>
            </a:prstGeom>
            <a:effectLst/>
          </p:spPr>
        </p:pic>
      </p:grpSp>
      <p:sp>
        <p:nvSpPr>
          <p:cNvPr id="214" name="Shape 214"/>
          <p:cNvSpPr/>
          <p:nvPr/>
        </p:nvSpPr>
        <p:spPr>
          <a:xfrm>
            <a:off x="392750" y="845056"/>
            <a:ext cx="8382001" cy="178384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5500" cap="all">
                <a:solidFill>
                  <a:srgbClr val="435E72"/>
                </a:solidFill>
                <a:latin typeface="+mj-lt"/>
                <a:ea typeface="+mj-ea"/>
                <a:cs typeface="+mj-cs"/>
                <a:sym typeface="Helvetica Neue Bold Condensed"/>
              </a:defRPr>
            </a:lvl1pPr>
          </a:lstStyle>
          <a:p>
            <a:pPr lvl="0">
              <a:defRPr sz="1800" cap="none">
                <a:solidFill>
                  <a:srgbClr val="000000"/>
                </a:solidFill>
              </a:defRPr>
            </a:pPr>
            <a:r>
              <a:rPr sz="5500" cap="all" dirty="0">
                <a:solidFill>
                  <a:srgbClr val="435E72"/>
                </a:solidFill>
              </a:rPr>
              <a:t>Great Isaiah Scroll</a:t>
            </a:r>
          </a:p>
        </p:txBody>
      </p:sp>
      <p:sp>
        <p:nvSpPr>
          <p:cNvPr id="215" name="Shape 215"/>
          <p:cNvSpPr>
            <a:spLocks noGrp="1"/>
          </p:cNvSpPr>
          <p:nvPr>
            <p:ph type="body" idx="1"/>
          </p:nvPr>
        </p:nvSpPr>
        <p:spPr>
          <a:xfrm>
            <a:off x="558800" y="3390900"/>
            <a:ext cx="6731000" cy="5715000"/>
          </a:xfrm>
          <a:prstGeom prst="rect">
            <a:avLst/>
          </a:prstGeom>
        </p:spPr>
        <p:txBody>
          <a:bodyPr/>
          <a:lstStyle>
            <a:lvl1pPr marL="0" indent="0">
              <a:buSzTx/>
              <a:buNone/>
              <a:defRPr>
                <a:solidFill>
                  <a:srgbClr val="3F5F73"/>
                </a:solidFill>
              </a:defRPr>
            </a:lvl1pPr>
          </a:lstStyle>
          <a:p>
            <a:pPr lvl="0">
              <a:defRPr sz="1800">
                <a:solidFill>
                  <a:srgbClr val="000000"/>
                </a:solidFill>
              </a:defRPr>
            </a:pPr>
            <a:r>
              <a:rPr sz="3600">
                <a:solidFill>
                  <a:srgbClr val="3F5F73"/>
                </a:solidFill>
              </a:rPr>
              <a:t>Adolfo Roitman calls it “extraordinarily close” (The Bible in the Shrine of the Book, p. 43).</a:t>
            </a:r>
          </a:p>
        </p:txBody>
      </p:sp>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9" name="Group 219"/>
          <p:cNvGrpSpPr/>
          <p:nvPr/>
        </p:nvGrpSpPr>
        <p:grpSpPr>
          <a:xfrm>
            <a:off x="7594600" y="2705100"/>
            <a:ext cx="4432300" cy="5854700"/>
            <a:chOff x="-76200" y="-76200"/>
            <a:chExt cx="4432300" cy="5854700"/>
          </a:xfrm>
        </p:grpSpPr>
        <p:pic>
          <p:nvPicPr>
            <p:cNvPr id="218" name="isaiah-scroll.l.png"/>
            <p:cNvPicPr/>
            <p:nvPr/>
          </p:nvPicPr>
          <p:blipFill>
            <a:blip r:embed="rId2">
              <a:extLst/>
            </a:blip>
            <a:srcRect l="588" r="59660" b="222"/>
            <a:stretch>
              <a:fillRect/>
            </a:stretch>
          </p:blipFill>
          <p:spPr>
            <a:xfrm>
              <a:off x="0" y="0"/>
              <a:ext cx="4292600" cy="5702300"/>
            </a:xfrm>
            <a:prstGeom prst="rect">
              <a:avLst/>
            </a:prstGeom>
            <a:ln>
              <a:noFill/>
            </a:ln>
            <a:effectLst/>
          </p:spPr>
        </p:pic>
        <p:pic>
          <p:nvPicPr>
            <p:cNvPr id="217" name="Picture 216"/>
            <p:cNvPicPr/>
            <p:nvPr/>
          </p:nvPicPr>
          <p:blipFill>
            <a:blip r:embed="rId3">
              <a:extLst/>
            </a:blip>
            <a:stretch>
              <a:fillRect/>
            </a:stretch>
          </p:blipFill>
          <p:spPr>
            <a:xfrm>
              <a:off x="-76200" y="-76200"/>
              <a:ext cx="4432300" cy="5854700"/>
            </a:xfrm>
            <a:prstGeom prst="rect">
              <a:avLst/>
            </a:prstGeom>
            <a:effectLst/>
          </p:spPr>
        </p:pic>
      </p:grpSp>
      <p:sp>
        <p:nvSpPr>
          <p:cNvPr id="220" name="Shape 220"/>
          <p:cNvSpPr/>
          <p:nvPr/>
        </p:nvSpPr>
        <p:spPr>
          <a:xfrm>
            <a:off x="491224" y="997456"/>
            <a:ext cx="8382001" cy="178384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5500" cap="all">
                <a:solidFill>
                  <a:srgbClr val="435E72"/>
                </a:solidFill>
                <a:latin typeface="+mj-lt"/>
                <a:ea typeface="+mj-ea"/>
                <a:cs typeface="+mj-cs"/>
                <a:sym typeface="Helvetica Neue Bold Condensed"/>
              </a:defRPr>
            </a:lvl1pPr>
          </a:lstStyle>
          <a:p>
            <a:pPr lvl="0">
              <a:defRPr sz="1800" cap="none">
                <a:solidFill>
                  <a:srgbClr val="000000"/>
                </a:solidFill>
              </a:defRPr>
            </a:pPr>
            <a:r>
              <a:rPr sz="5500" cap="all" dirty="0">
                <a:solidFill>
                  <a:srgbClr val="435E72"/>
                </a:solidFill>
              </a:rPr>
              <a:t>Great Isaiah Scroll</a:t>
            </a:r>
          </a:p>
        </p:txBody>
      </p:sp>
      <p:sp>
        <p:nvSpPr>
          <p:cNvPr id="221" name="Shape 221"/>
          <p:cNvSpPr>
            <a:spLocks noGrp="1"/>
          </p:cNvSpPr>
          <p:nvPr>
            <p:ph type="body" idx="1"/>
          </p:nvPr>
        </p:nvSpPr>
        <p:spPr>
          <a:xfrm>
            <a:off x="812800" y="3390900"/>
            <a:ext cx="6299200" cy="5715000"/>
          </a:xfrm>
          <a:prstGeom prst="rect">
            <a:avLst/>
          </a:prstGeom>
        </p:spPr>
        <p:txBody>
          <a:bodyPr/>
          <a:lstStyle>
            <a:lvl1pPr marL="0" indent="0">
              <a:buSzTx/>
              <a:buNone/>
              <a:defRPr>
                <a:solidFill>
                  <a:srgbClr val="3F5F73"/>
                </a:solidFill>
              </a:defRPr>
            </a:lvl1pPr>
          </a:lstStyle>
          <a:p>
            <a:pPr lvl="0">
              <a:defRPr sz="1800">
                <a:solidFill>
                  <a:srgbClr val="000000"/>
                </a:solidFill>
              </a:defRPr>
            </a:pPr>
            <a:r>
              <a:rPr sz="3600">
                <a:solidFill>
                  <a:srgbClr val="3F5F73"/>
                </a:solidFill>
              </a:rPr>
              <a:t>Here we see a wonderful confirmation of God’s promise to preserve His Word! There is absolutely nothing like this level of preservation in any other ancient book.</a:t>
            </a:r>
          </a:p>
        </p:txBody>
      </p:sp>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 name="Group 225"/>
          <p:cNvGrpSpPr/>
          <p:nvPr/>
        </p:nvGrpSpPr>
        <p:grpSpPr>
          <a:xfrm>
            <a:off x="7594600" y="2705100"/>
            <a:ext cx="4432300" cy="5854700"/>
            <a:chOff x="-76200" y="-76200"/>
            <a:chExt cx="4432300" cy="5854700"/>
          </a:xfrm>
        </p:grpSpPr>
        <p:pic>
          <p:nvPicPr>
            <p:cNvPr id="224" name="isaiah-scroll.l.png"/>
            <p:cNvPicPr/>
            <p:nvPr/>
          </p:nvPicPr>
          <p:blipFill>
            <a:blip r:embed="rId2">
              <a:extLst/>
            </a:blip>
            <a:srcRect l="588" r="59660" b="222"/>
            <a:stretch>
              <a:fillRect/>
            </a:stretch>
          </p:blipFill>
          <p:spPr>
            <a:xfrm>
              <a:off x="0" y="0"/>
              <a:ext cx="4292600" cy="5702300"/>
            </a:xfrm>
            <a:prstGeom prst="rect">
              <a:avLst/>
            </a:prstGeom>
            <a:ln>
              <a:noFill/>
            </a:ln>
            <a:effectLst/>
          </p:spPr>
        </p:pic>
        <p:pic>
          <p:nvPicPr>
            <p:cNvPr id="223" name="Picture 222"/>
            <p:cNvPicPr/>
            <p:nvPr/>
          </p:nvPicPr>
          <p:blipFill>
            <a:blip r:embed="rId3">
              <a:extLst/>
            </a:blip>
            <a:stretch>
              <a:fillRect/>
            </a:stretch>
          </p:blipFill>
          <p:spPr>
            <a:xfrm>
              <a:off x="-76200" y="-76200"/>
              <a:ext cx="4432300" cy="5854700"/>
            </a:xfrm>
            <a:prstGeom prst="rect">
              <a:avLst/>
            </a:prstGeom>
            <a:effectLst/>
          </p:spPr>
        </p:pic>
      </p:grpSp>
      <p:sp>
        <p:nvSpPr>
          <p:cNvPr id="226" name="Shape 226"/>
          <p:cNvSpPr/>
          <p:nvPr/>
        </p:nvSpPr>
        <p:spPr>
          <a:xfrm>
            <a:off x="519360" y="997456"/>
            <a:ext cx="8382001" cy="178384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5500" cap="all">
                <a:solidFill>
                  <a:srgbClr val="435E72"/>
                </a:solidFill>
                <a:latin typeface="+mj-lt"/>
                <a:ea typeface="+mj-ea"/>
                <a:cs typeface="+mj-cs"/>
                <a:sym typeface="Helvetica Neue Bold Condensed"/>
              </a:defRPr>
            </a:lvl1pPr>
          </a:lstStyle>
          <a:p>
            <a:pPr lvl="0">
              <a:defRPr sz="1800" cap="none">
                <a:solidFill>
                  <a:srgbClr val="000000"/>
                </a:solidFill>
              </a:defRPr>
            </a:pPr>
            <a:r>
              <a:rPr sz="5500" cap="all" dirty="0">
                <a:solidFill>
                  <a:srgbClr val="435E72"/>
                </a:solidFill>
              </a:rPr>
              <a:t>Great Isaiah Scroll</a:t>
            </a:r>
          </a:p>
        </p:txBody>
      </p:sp>
      <p:sp>
        <p:nvSpPr>
          <p:cNvPr id="227" name="Shape 227"/>
          <p:cNvSpPr>
            <a:spLocks noGrp="1"/>
          </p:cNvSpPr>
          <p:nvPr>
            <p:ph type="body" idx="1"/>
          </p:nvPr>
        </p:nvSpPr>
        <p:spPr>
          <a:xfrm>
            <a:off x="812800" y="3390900"/>
            <a:ext cx="6299200" cy="5715000"/>
          </a:xfrm>
          <a:prstGeom prst="rect">
            <a:avLst/>
          </a:prstGeom>
        </p:spPr>
        <p:txBody>
          <a:bodyPr/>
          <a:lstStyle>
            <a:lvl1pPr marL="0" indent="0">
              <a:buSzTx/>
              <a:buNone/>
              <a:defRPr>
                <a:solidFill>
                  <a:srgbClr val="3F5F73"/>
                </a:solidFill>
              </a:defRPr>
            </a:lvl1pPr>
          </a:lstStyle>
          <a:p>
            <a:pPr lvl="0">
              <a:defRPr sz="1800">
                <a:solidFill>
                  <a:srgbClr val="000000"/>
                </a:solidFill>
              </a:defRPr>
            </a:pPr>
            <a:r>
              <a:rPr sz="3600">
                <a:solidFill>
                  <a:srgbClr val="3F5F73"/>
                </a:solidFill>
              </a:rPr>
              <a:t>“Forever, O LORD, thy word is settled in heaven” (Psalm 119:89).</a:t>
            </a:r>
          </a:p>
        </p:txBody>
      </p:sp>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Shape 229"/>
          <p:cNvSpPr/>
          <p:nvPr/>
        </p:nvSpPr>
        <p:spPr>
          <a:xfrm>
            <a:off x="1121395" y="4135695"/>
            <a:ext cx="10765768" cy="1456809"/>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pPr lvl="0" algn="ctr" defTabSz="584200">
              <a:defRPr sz="1800"/>
            </a:pPr>
            <a:r>
              <a:rPr sz="4400" cap="all" dirty="0">
                <a:solidFill>
                  <a:srgbClr val="FFFFFF"/>
                </a:solidFill>
                <a:latin typeface="+mj-lt"/>
                <a:ea typeface="+mj-ea"/>
                <a:cs typeface="+mj-cs"/>
                <a:sym typeface="Helvetica Neue Bold Condensed"/>
              </a:rPr>
              <a:t>Evidence of Jeremiah’s Prophecy</a:t>
            </a:r>
          </a:p>
          <a:p>
            <a:pPr lvl="0" algn="ctr" defTabSz="584200">
              <a:defRPr sz="1800"/>
            </a:pPr>
            <a:endParaRPr sz="4400" cap="all" dirty="0">
              <a:solidFill>
                <a:srgbClr val="FFFFFF"/>
              </a:solidFill>
              <a:latin typeface="+mj-lt"/>
              <a:ea typeface="+mj-ea"/>
              <a:cs typeface="+mj-cs"/>
              <a:sym typeface="Helvetica Neue Bold Condensed"/>
            </a:endParaRPr>
          </a:p>
        </p:txBody>
      </p:sp>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3" name="Group 233"/>
          <p:cNvGrpSpPr/>
          <p:nvPr/>
        </p:nvGrpSpPr>
        <p:grpSpPr>
          <a:xfrm>
            <a:off x="7594600" y="1943100"/>
            <a:ext cx="4432300" cy="5854700"/>
            <a:chOff x="-76200" y="-63500"/>
            <a:chExt cx="4432300" cy="5854700"/>
          </a:xfrm>
        </p:grpSpPr>
        <p:pic>
          <p:nvPicPr>
            <p:cNvPr id="232" name="baruch+seal.png"/>
            <p:cNvPicPr/>
            <p:nvPr/>
          </p:nvPicPr>
          <p:blipFill>
            <a:blip r:embed="rId2">
              <a:extLst/>
            </a:blip>
            <a:srcRect l="15537" r="15360"/>
            <a:stretch>
              <a:fillRect/>
            </a:stretch>
          </p:blipFill>
          <p:spPr>
            <a:xfrm>
              <a:off x="0" y="0"/>
              <a:ext cx="4292600" cy="5715000"/>
            </a:xfrm>
            <a:prstGeom prst="rect">
              <a:avLst/>
            </a:prstGeom>
            <a:ln>
              <a:noFill/>
            </a:ln>
            <a:effectLst/>
          </p:spPr>
        </p:pic>
        <p:pic>
          <p:nvPicPr>
            <p:cNvPr id="231" name="Picture 230"/>
            <p:cNvPicPr/>
            <p:nvPr/>
          </p:nvPicPr>
          <p:blipFill>
            <a:blip r:embed="rId3">
              <a:extLst/>
            </a:blip>
            <a:stretch>
              <a:fillRect/>
            </a:stretch>
          </p:blipFill>
          <p:spPr>
            <a:xfrm>
              <a:off x="-76200" y="-63500"/>
              <a:ext cx="4432300" cy="5854700"/>
            </a:xfrm>
            <a:prstGeom prst="rect">
              <a:avLst/>
            </a:prstGeom>
            <a:effectLst/>
          </p:spPr>
        </p:pic>
      </p:grpSp>
      <p:sp>
        <p:nvSpPr>
          <p:cNvPr id="234" name="Shape 234"/>
          <p:cNvSpPr/>
          <p:nvPr/>
        </p:nvSpPr>
        <p:spPr>
          <a:xfrm>
            <a:off x="-1378216" y="2016378"/>
            <a:ext cx="8382001" cy="178384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5500" cap="all">
                <a:solidFill>
                  <a:srgbClr val="435E72"/>
                </a:solidFill>
                <a:latin typeface="+mj-lt"/>
                <a:ea typeface="+mj-ea"/>
                <a:cs typeface="+mj-cs"/>
                <a:sym typeface="Helvetica Neue Bold Condensed"/>
              </a:defRPr>
            </a:lvl1pPr>
          </a:lstStyle>
          <a:p>
            <a:pPr lvl="0">
              <a:defRPr sz="1800" cap="none">
                <a:solidFill>
                  <a:srgbClr val="000000"/>
                </a:solidFill>
              </a:defRPr>
            </a:pPr>
            <a:r>
              <a:rPr sz="5500" cap="all">
                <a:solidFill>
                  <a:srgbClr val="435E72"/>
                </a:solidFill>
              </a:rPr>
              <a:t>CLAY SEALS</a:t>
            </a:r>
          </a:p>
        </p:txBody>
      </p:sp>
      <p:sp>
        <p:nvSpPr>
          <p:cNvPr id="235" name="Shape 235"/>
          <p:cNvSpPr>
            <a:spLocks noGrp="1"/>
          </p:cNvSpPr>
          <p:nvPr>
            <p:ph type="body" idx="1"/>
          </p:nvPr>
        </p:nvSpPr>
        <p:spPr>
          <a:xfrm>
            <a:off x="635000" y="2768600"/>
            <a:ext cx="6731000" cy="5715000"/>
          </a:xfrm>
          <a:prstGeom prst="rect">
            <a:avLst/>
          </a:prstGeom>
        </p:spPr>
        <p:txBody>
          <a:bodyPr/>
          <a:lstStyle>
            <a:lvl1pPr marL="0" indent="0">
              <a:buSzTx/>
              <a:buNone/>
              <a:defRPr>
                <a:solidFill>
                  <a:srgbClr val="3F5F73"/>
                </a:solidFill>
              </a:defRPr>
            </a:lvl1pPr>
          </a:lstStyle>
          <a:p>
            <a:pPr lvl="0">
              <a:defRPr sz="1800">
                <a:solidFill>
                  <a:srgbClr val="000000"/>
                </a:solidFill>
              </a:defRPr>
            </a:pPr>
            <a:r>
              <a:rPr sz="3600">
                <a:solidFill>
                  <a:srgbClr val="3F5F73"/>
                </a:solidFill>
              </a:rPr>
              <a:t>clay bulla (used to seal scrolls) contains name of Jeremiah’s scribe Baruch. It says, “Belonging to Baruch, son of Neriah.” See Jeremiah 36 and 45. </a:t>
            </a:r>
          </a:p>
        </p:txBody>
      </p:sp>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Shape 237"/>
          <p:cNvSpPr/>
          <p:nvPr/>
        </p:nvSpPr>
        <p:spPr>
          <a:xfrm>
            <a:off x="-1644916" y="3730878"/>
            <a:ext cx="8382001" cy="178384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5500" cap="all">
                <a:solidFill>
                  <a:srgbClr val="435E72"/>
                </a:solidFill>
                <a:latin typeface="+mj-lt"/>
                <a:ea typeface="+mj-ea"/>
                <a:cs typeface="+mj-cs"/>
                <a:sym typeface="Helvetica Neue Bold Condensed"/>
              </a:defRPr>
            </a:lvl1pPr>
          </a:lstStyle>
          <a:p>
            <a:pPr lvl="0">
              <a:defRPr sz="1800" cap="none">
                <a:solidFill>
                  <a:srgbClr val="000000"/>
                </a:solidFill>
              </a:defRPr>
            </a:pPr>
            <a:r>
              <a:rPr sz="5500" cap="all" dirty="0">
                <a:solidFill>
                  <a:srgbClr val="435E72"/>
                </a:solidFill>
              </a:rPr>
              <a:t>CLAY SEALS</a:t>
            </a:r>
          </a:p>
        </p:txBody>
      </p:sp>
      <p:sp>
        <p:nvSpPr>
          <p:cNvPr id="238" name="Shape 238"/>
          <p:cNvSpPr>
            <a:spLocks noGrp="1"/>
          </p:cNvSpPr>
          <p:nvPr>
            <p:ph type="body" idx="1"/>
          </p:nvPr>
        </p:nvSpPr>
        <p:spPr>
          <a:xfrm>
            <a:off x="482600" y="4749800"/>
            <a:ext cx="11633200" cy="5715000"/>
          </a:xfrm>
          <a:prstGeom prst="rect">
            <a:avLst/>
          </a:prstGeom>
        </p:spPr>
        <p:txBody>
          <a:bodyPr lIns="0" tIns="0" rIns="0" bIns="0">
            <a:normAutofit/>
          </a:bodyPr>
          <a:lstStyle/>
          <a:p>
            <a:pPr marL="0" lvl="0" indent="0">
              <a:buSzTx/>
              <a:buNone/>
              <a:defRPr sz="1800">
                <a:solidFill>
                  <a:srgbClr val="000000"/>
                </a:solidFill>
              </a:defRPr>
            </a:pPr>
            <a:r>
              <a:rPr sz="3600">
                <a:solidFill>
                  <a:srgbClr val="3F5F73"/>
                </a:solidFill>
              </a:rPr>
              <a:t>Seal “belonging to Gemariah son of Shaphan.” It was in Gemariah’s chamber in the temple where Baruch first read Jeremiah’s prophecy (Jer. 36:5-10). Gemariah was one of three men who tried to dissuade the king from burning the scroll, “but he would not hear them” (Jer. 36:25). </a:t>
            </a:r>
          </a:p>
          <a:p>
            <a:pPr marL="0" lvl="0" indent="0">
              <a:buSzTx/>
              <a:buNone/>
              <a:defRPr sz="1800">
                <a:solidFill>
                  <a:srgbClr val="000000"/>
                </a:solidFill>
              </a:defRPr>
            </a:pPr>
            <a:endParaRPr sz="3600">
              <a:solidFill>
                <a:srgbClr val="3F5F73"/>
              </a:solidFill>
            </a:endParaRPr>
          </a:p>
        </p:txBody>
      </p:sp>
      <p:grpSp>
        <p:nvGrpSpPr>
          <p:cNvPr id="241" name="Group 241"/>
          <p:cNvGrpSpPr/>
          <p:nvPr/>
        </p:nvGrpSpPr>
        <p:grpSpPr>
          <a:xfrm>
            <a:off x="7939924" y="1416050"/>
            <a:ext cx="3758533" cy="3403600"/>
            <a:chOff x="-203200" y="-209550"/>
            <a:chExt cx="3758531" cy="3403600"/>
          </a:xfrm>
        </p:grpSpPr>
        <p:pic>
          <p:nvPicPr>
            <p:cNvPr id="240" name="baruch-gemariah-seal-web.png"/>
            <p:cNvPicPr/>
            <p:nvPr/>
          </p:nvPicPr>
          <p:blipFill>
            <a:blip r:embed="rId2">
              <a:extLst/>
            </a:blip>
            <a:srcRect l="1887" r="2131" b="211"/>
            <a:stretch>
              <a:fillRect/>
            </a:stretch>
          </p:blipFill>
          <p:spPr>
            <a:xfrm>
              <a:off x="0" y="0"/>
              <a:ext cx="3352132" cy="2990850"/>
            </a:xfrm>
            <a:prstGeom prst="rect">
              <a:avLst/>
            </a:prstGeom>
            <a:ln>
              <a:noFill/>
            </a:ln>
            <a:effectLst/>
          </p:spPr>
        </p:pic>
        <p:pic>
          <p:nvPicPr>
            <p:cNvPr id="239" name="Picture 238"/>
            <p:cNvPicPr/>
            <p:nvPr/>
          </p:nvPicPr>
          <p:blipFill>
            <a:blip r:embed="rId3">
              <a:extLst/>
            </a:blip>
            <a:stretch>
              <a:fillRect/>
            </a:stretch>
          </p:blipFill>
          <p:spPr>
            <a:xfrm>
              <a:off x="-203200" y="-209550"/>
              <a:ext cx="3758532" cy="3403600"/>
            </a:xfrm>
            <a:prstGeom prst="rect">
              <a:avLst/>
            </a:prstGeom>
            <a:effectLst/>
          </p:spPr>
        </p:pic>
      </p:gr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Shape 243"/>
          <p:cNvSpPr/>
          <p:nvPr/>
        </p:nvSpPr>
        <p:spPr>
          <a:xfrm>
            <a:off x="-1451241" y="3762628"/>
            <a:ext cx="8382001" cy="178384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5500" cap="all">
                <a:solidFill>
                  <a:srgbClr val="435E72"/>
                </a:solidFill>
                <a:latin typeface="+mj-lt"/>
                <a:ea typeface="+mj-ea"/>
                <a:cs typeface="+mj-cs"/>
                <a:sym typeface="Helvetica Neue Bold Condensed"/>
              </a:defRPr>
            </a:lvl1pPr>
          </a:lstStyle>
          <a:p>
            <a:pPr lvl="0">
              <a:defRPr sz="1800" cap="none">
                <a:solidFill>
                  <a:srgbClr val="000000"/>
                </a:solidFill>
              </a:defRPr>
            </a:pPr>
            <a:r>
              <a:rPr sz="5500" cap="all" dirty="0">
                <a:solidFill>
                  <a:srgbClr val="435E72"/>
                </a:solidFill>
              </a:rPr>
              <a:t>CLAY SEALS</a:t>
            </a:r>
          </a:p>
        </p:txBody>
      </p:sp>
      <p:sp>
        <p:nvSpPr>
          <p:cNvPr id="244" name="Shape 244"/>
          <p:cNvSpPr>
            <a:spLocks noGrp="1"/>
          </p:cNvSpPr>
          <p:nvPr>
            <p:ph type="body" idx="1"/>
          </p:nvPr>
        </p:nvSpPr>
        <p:spPr>
          <a:xfrm>
            <a:off x="615950" y="4867610"/>
            <a:ext cx="11442700" cy="5715000"/>
          </a:xfrm>
          <a:prstGeom prst="rect">
            <a:avLst/>
          </a:prstGeom>
        </p:spPr>
        <p:txBody>
          <a:bodyPr lIns="0" tIns="0" rIns="0" bIns="0">
            <a:normAutofit/>
          </a:bodyPr>
          <a:lstStyle/>
          <a:p>
            <a:pPr marL="0" lvl="0" indent="0" defTabSz="315468">
              <a:spcBef>
                <a:spcPts val="1700"/>
              </a:spcBef>
              <a:buSzTx/>
              <a:buNone/>
              <a:defRPr sz="1800">
                <a:solidFill>
                  <a:srgbClr val="000000"/>
                </a:solidFill>
              </a:defRPr>
            </a:pPr>
            <a:r>
              <a:rPr sz="3510" dirty="0">
                <a:solidFill>
                  <a:srgbClr val="3F5F73"/>
                </a:solidFill>
              </a:rPr>
              <a:t>Seal with name of </a:t>
            </a:r>
            <a:r>
              <a:rPr sz="3510" dirty="0" err="1">
                <a:solidFill>
                  <a:srgbClr val="3F5F73"/>
                </a:solidFill>
              </a:rPr>
              <a:t>Jehucal</a:t>
            </a:r>
            <a:r>
              <a:rPr sz="3510" dirty="0">
                <a:solidFill>
                  <a:srgbClr val="3F5F73"/>
                </a:solidFill>
              </a:rPr>
              <a:t> ben </a:t>
            </a:r>
            <a:r>
              <a:rPr sz="3510" dirty="0" err="1">
                <a:solidFill>
                  <a:srgbClr val="3F5F73"/>
                </a:solidFill>
              </a:rPr>
              <a:t>Shelemiah</a:t>
            </a:r>
            <a:r>
              <a:rPr sz="3510" dirty="0">
                <a:solidFill>
                  <a:srgbClr val="3F5F73"/>
                </a:solidFill>
              </a:rPr>
              <a:t>, who is mentioned in Jeremiah 37:3 and 38:1. </a:t>
            </a:r>
            <a:r>
              <a:rPr sz="3510" dirty="0" err="1">
                <a:solidFill>
                  <a:srgbClr val="3F5F73"/>
                </a:solidFill>
              </a:rPr>
              <a:t>Jehucal</a:t>
            </a:r>
            <a:r>
              <a:rPr sz="3510" dirty="0">
                <a:solidFill>
                  <a:srgbClr val="3F5F73"/>
                </a:solidFill>
              </a:rPr>
              <a:t> was one of the emissaries sent by King Zedekiah to ask Jeremiah to pray for God’s help. Later </a:t>
            </a:r>
            <a:r>
              <a:rPr sz="3510" dirty="0" err="1">
                <a:solidFill>
                  <a:srgbClr val="3F5F73"/>
                </a:solidFill>
              </a:rPr>
              <a:t>Jehucal</a:t>
            </a:r>
            <a:r>
              <a:rPr sz="3510" dirty="0">
                <a:solidFill>
                  <a:srgbClr val="3F5F73"/>
                </a:solidFill>
              </a:rPr>
              <a:t> joined with those who urged the king to kill Jeremiah, claiming that he was discouraging the people (Jer. 38:1-4). </a:t>
            </a:r>
          </a:p>
          <a:p>
            <a:pPr marL="0" lvl="0" indent="0" defTabSz="315468">
              <a:spcBef>
                <a:spcPts val="1700"/>
              </a:spcBef>
              <a:buSzTx/>
              <a:buNone/>
              <a:defRPr sz="1800">
                <a:solidFill>
                  <a:srgbClr val="000000"/>
                </a:solidFill>
              </a:defRPr>
            </a:pPr>
            <a:endParaRPr sz="1944" dirty="0">
              <a:solidFill>
                <a:srgbClr val="3F5F73"/>
              </a:solidFill>
            </a:endParaRPr>
          </a:p>
          <a:p>
            <a:pPr marL="0" lvl="0" indent="0" defTabSz="315468">
              <a:spcBef>
                <a:spcPts val="1700"/>
              </a:spcBef>
              <a:buSzTx/>
              <a:buNone/>
              <a:defRPr sz="1800">
                <a:solidFill>
                  <a:srgbClr val="000000"/>
                </a:solidFill>
              </a:defRPr>
            </a:pPr>
            <a:endParaRPr sz="1944" dirty="0">
              <a:solidFill>
                <a:srgbClr val="3F5F73"/>
              </a:solidFill>
            </a:endParaRPr>
          </a:p>
          <a:p>
            <a:pPr marL="0" lvl="0" indent="0" defTabSz="315468">
              <a:spcBef>
                <a:spcPts val="1700"/>
              </a:spcBef>
              <a:buSzTx/>
              <a:buNone/>
              <a:defRPr sz="1800">
                <a:solidFill>
                  <a:srgbClr val="000000"/>
                </a:solidFill>
              </a:defRPr>
            </a:pPr>
            <a:endParaRPr sz="1944" dirty="0">
              <a:solidFill>
                <a:srgbClr val="3F5F73"/>
              </a:solidFill>
            </a:endParaRPr>
          </a:p>
        </p:txBody>
      </p:sp>
      <p:grpSp>
        <p:nvGrpSpPr>
          <p:cNvPr id="247" name="Group 247"/>
          <p:cNvGrpSpPr/>
          <p:nvPr/>
        </p:nvGrpSpPr>
        <p:grpSpPr>
          <a:xfrm>
            <a:off x="7787524" y="1454150"/>
            <a:ext cx="3758533" cy="3403600"/>
            <a:chOff x="-203200" y="-213059"/>
            <a:chExt cx="3758531" cy="3403600"/>
          </a:xfrm>
        </p:grpSpPr>
        <p:pic>
          <p:nvPicPr>
            <p:cNvPr id="246" name="image009.png"/>
            <p:cNvPicPr/>
            <p:nvPr/>
          </p:nvPicPr>
          <p:blipFill>
            <a:blip r:embed="rId2">
              <a:extLst/>
            </a:blip>
            <a:srcRect l="3357" r="3649" b="12427"/>
            <a:stretch>
              <a:fillRect/>
            </a:stretch>
          </p:blipFill>
          <p:spPr>
            <a:xfrm>
              <a:off x="0" y="0"/>
              <a:ext cx="3352132" cy="2987341"/>
            </a:xfrm>
            <a:prstGeom prst="rect">
              <a:avLst/>
            </a:prstGeom>
            <a:ln>
              <a:noFill/>
            </a:ln>
            <a:effectLst/>
          </p:spPr>
        </p:pic>
        <p:pic>
          <p:nvPicPr>
            <p:cNvPr id="245" name="Picture 244"/>
            <p:cNvPicPr/>
            <p:nvPr/>
          </p:nvPicPr>
          <p:blipFill>
            <a:blip r:embed="rId3">
              <a:extLst/>
            </a:blip>
            <a:stretch>
              <a:fillRect/>
            </a:stretch>
          </p:blipFill>
          <p:spPr>
            <a:xfrm>
              <a:off x="-203200" y="-213060"/>
              <a:ext cx="3758532" cy="3403601"/>
            </a:xfrm>
            <a:prstGeom prst="rect">
              <a:avLst/>
            </a:prstGeom>
            <a:effectLst/>
          </p:spPr>
        </p:pic>
      </p:grpSp>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1" name="Group 251"/>
          <p:cNvGrpSpPr/>
          <p:nvPr/>
        </p:nvGrpSpPr>
        <p:grpSpPr>
          <a:xfrm>
            <a:off x="8428905" y="3048000"/>
            <a:ext cx="2772496" cy="3644900"/>
            <a:chOff x="-76200" y="-63500"/>
            <a:chExt cx="2772494" cy="3644900"/>
          </a:xfrm>
        </p:grpSpPr>
        <p:pic>
          <p:nvPicPr>
            <p:cNvPr id="250" name="baruch-elishama-seal-big-tr.png"/>
            <p:cNvPicPr/>
            <p:nvPr/>
          </p:nvPicPr>
          <p:blipFill>
            <a:blip r:embed="rId2">
              <a:extLst/>
            </a:blip>
            <a:srcRect l="14806" r="14704"/>
            <a:stretch>
              <a:fillRect/>
            </a:stretch>
          </p:blipFill>
          <p:spPr>
            <a:xfrm>
              <a:off x="0" y="0"/>
              <a:ext cx="2632795" cy="3505200"/>
            </a:xfrm>
            <a:prstGeom prst="rect">
              <a:avLst/>
            </a:prstGeom>
            <a:ln>
              <a:noFill/>
            </a:ln>
            <a:effectLst/>
          </p:spPr>
        </p:pic>
        <p:pic>
          <p:nvPicPr>
            <p:cNvPr id="249" name="Picture 248"/>
            <p:cNvPicPr/>
            <p:nvPr/>
          </p:nvPicPr>
          <p:blipFill>
            <a:blip r:embed="rId3">
              <a:extLst/>
            </a:blip>
            <a:stretch>
              <a:fillRect/>
            </a:stretch>
          </p:blipFill>
          <p:spPr>
            <a:xfrm>
              <a:off x="-76200" y="-63500"/>
              <a:ext cx="2772495" cy="3644900"/>
            </a:xfrm>
            <a:prstGeom prst="rect">
              <a:avLst/>
            </a:prstGeom>
            <a:effectLst/>
          </p:spPr>
        </p:pic>
      </p:grpSp>
      <p:sp>
        <p:nvSpPr>
          <p:cNvPr id="252" name="Shape 252"/>
          <p:cNvSpPr/>
          <p:nvPr/>
        </p:nvSpPr>
        <p:spPr>
          <a:xfrm>
            <a:off x="-1403616" y="3260978"/>
            <a:ext cx="8382001" cy="178384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5500" cap="all">
                <a:solidFill>
                  <a:srgbClr val="435E72"/>
                </a:solidFill>
                <a:latin typeface="+mj-lt"/>
                <a:ea typeface="+mj-ea"/>
                <a:cs typeface="+mj-cs"/>
                <a:sym typeface="Helvetica Neue Bold Condensed"/>
              </a:defRPr>
            </a:lvl1pPr>
          </a:lstStyle>
          <a:p>
            <a:pPr lvl="0">
              <a:defRPr sz="1800" cap="none">
                <a:solidFill>
                  <a:srgbClr val="000000"/>
                </a:solidFill>
              </a:defRPr>
            </a:pPr>
            <a:r>
              <a:rPr sz="5500" cap="all">
                <a:solidFill>
                  <a:srgbClr val="435E72"/>
                </a:solidFill>
              </a:rPr>
              <a:t>CLAY SEALS</a:t>
            </a:r>
          </a:p>
        </p:txBody>
      </p:sp>
      <p:sp>
        <p:nvSpPr>
          <p:cNvPr id="253" name="Shape 253"/>
          <p:cNvSpPr>
            <a:spLocks noGrp="1"/>
          </p:cNvSpPr>
          <p:nvPr>
            <p:ph type="body" idx="1"/>
          </p:nvPr>
        </p:nvSpPr>
        <p:spPr>
          <a:xfrm>
            <a:off x="596900" y="3771900"/>
            <a:ext cx="7213600" cy="5715000"/>
          </a:xfrm>
          <a:prstGeom prst="rect">
            <a:avLst/>
          </a:prstGeom>
        </p:spPr>
        <p:txBody>
          <a:bodyPr lIns="0" tIns="0" rIns="0" bIns="0">
            <a:normAutofit/>
          </a:bodyPr>
          <a:lstStyle/>
          <a:p>
            <a:pPr marL="0" lvl="0" indent="0">
              <a:buSzTx/>
              <a:buNone/>
              <a:defRPr sz="1800">
                <a:solidFill>
                  <a:srgbClr val="000000"/>
                </a:solidFill>
              </a:defRPr>
            </a:pPr>
            <a:r>
              <a:rPr sz="3600">
                <a:solidFill>
                  <a:srgbClr val="3F5F73"/>
                </a:solidFill>
              </a:rPr>
              <a:t>Seal with the name of “Elishama servant of the king,” mentioned in Jeremiah 36:12.</a:t>
            </a:r>
          </a:p>
          <a:p>
            <a:pPr marL="0" lvl="0" indent="0">
              <a:buSzTx/>
              <a:buNone/>
              <a:defRPr sz="1800">
                <a:solidFill>
                  <a:srgbClr val="000000"/>
                </a:solidFill>
              </a:defRPr>
            </a:pPr>
            <a:endParaRPr sz="3600">
              <a:solidFill>
                <a:srgbClr val="3F5F73"/>
              </a:solidFill>
            </a:endParaRPr>
          </a:p>
          <a:p>
            <a:pPr marL="0" lvl="0" indent="0">
              <a:buSzTx/>
              <a:buNone/>
              <a:defRPr sz="1800">
                <a:solidFill>
                  <a:srgbClr val="000000"/>
                </a:solidFill>
              </a:defRPr>
            </a:pPr>
            <a:endParaRPr sz="3600">
              <a:solidFill>
                <a:srgbClr val="3F5F73"/>
              </a:solidFill>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Shape 95"/>
          <p:cNvSpPr>
            <a:spLocks noGrp="1"/>
          </p:cNvSpPr>
          <p:nvPr>
            <p:ph type="body" idx="1"/>
          </p:nvPr>
        </p:nvSpPr>
        <p:spPr>
          <a:xfrm>
            <a:off x="1587500" y="3708400"/>
            <a:ext cx="9817100" cy="2336800"/>
          </a:xfrm>
          <a:prstGeom prst="rect">
            <a:avLst/>
          </a:prstGeom>
        </p:spPr>
        <p:txBody>
          <a:bodyPr>
            <a:normAutofit fontScale="92500"/>
          </a:bodyPr>
          <a:lstStyle>
            <a:lvl1pPr algn="ctr" defTabSz="560831">
              <a:defRPr sz="4608">
                <a:solidFill>
                  <a:srgbClr val="85C3EA"/>
                </a:solidFill>
              </a:defRPr>
            </a:lvl1pPr>
          </a:lstStyle>
          <a:p>
            <a:pPr lvl="0">
              <a:defRPr sz="1800">
                <a:solidFill>
                  <a:srgbClr val="000000"/>
                </a:solidFill>
              </a:defRPr>
            </a:pPr>
            <a:r>
              <a:rPr sz="4608">
                <a:solidFill>
                  <a:srgbClr val="85C3EA"/>
                </a:solidFill>
              </a:rPr>
              <a:t>This presentation documents some of the archaeological evidence for the Bible that can be found in Israel today.</a:t>
            </a: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Shape 255"/>
          <p:cNvSpPr/>
          <p:nvPr/>
        </p:nvSpPr>
        <p:spPr>
          <a:xfrm>
            <a:off x="-409841" y="3546728"/>
            <a:ext cx="8382001" cy="178384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5500" cap="all">
                <a:solidFill>
                  <a:srgbClr val="435E72"/>
                </a:solidFill>
                <a:latin typeface="+mj-lt"/>
                <a:ea typeface="+mj-ea"/>
                <a:cs typeface="+mj-cs"/>
                <a:sym typeface="Helvetica Neue Bold Condensed"/>
              </a:defRPr>
            </a:lvl1pPr>
          </a:lstStyle>
          <a:p>
            <a:pPr lvl="0">
              <a:defRPr sz="1800" cap="none">
                <a:solidFill>
                  <a:srgbClr val="000000"/>
                </a:solidFill>
              </a:defRPr>
            </a:pPr>
            <a:r>
              <a:rPr sz="5500" cap="all" dirty="0">
                <a:solidFill>
                  <a:srgbClr val="435E72"/>
                </a:solidFill>
              </a:rPr>
              <a:t>LACHISH LETTERS</a:t>
            </a:r>
          </a:p>
        </p:txBody>
      </p:sp>
      <p:sp>
        <p:nvSpPr>
          <p:cNvPr id="256" name="Shape 256"/>
          <p:cNvSpPr>
            <a:spLocks noGrp="1"/>
          </p:cNvSpPr>
          <p:nvPr>
            <p:ph type="body" idx="1"/>
          </p:nvPr>
        </p:nvSpPr>
        <p:spPr>
          <a:xfrm>
            <a:off x="614362" y="4622800"/>
            <a:ext cx="11336337" cy="5715000"/>
          </a:xfrm>
          <a:prstGeom prst="rect">
            <a:avLst/>
          </a:prstGeom>
        </p:spPr>
        <p:txBody>
          <a:bodyPr lIns="0" tIns="0" rIns="0" bIns="0">
            <a:normAutofit/>
          </a:bodyPr>
          <a:lstStyle/>
          <a:p>
            <a:pPr marL="0" lvl="0" indent="0" defTabSz="315468">
              <a:spcBef>
                <a:spcPts val="1700"/>
              </a:spcBef>
              <a:buSzTx/>
              <a:buNone/>
              <a:defRPr sz="1800">
                <a:solidFill>
                  <a:srgbClr val="000000"/>
                </a:solidFill>
              </a:defRPr>
            </a:pPr>
            <a:r>
              <a:rPr sz="3510" dirty="0">
                <a:solidFill>
                  <a:srgbClr val="3F5F73"/>
                </a:solidFill>
              </a:rPr>
              <a:t>In the 1930s an archaeological team discovered 21 letters written on pottery in Lachish. The letters confirm the statement in Jeremiah 34:7 that Lachish and </a:t>
            </a:r>
            <a:r>
              <a:rPr sz="3510" dirty="0" err="1">
                <a:solidFill>
                  <a:srgbClr val="3F5F73"/>
                </a:solidFill>
              </a:rPr>
              <a:t>Azekah</a:t>
            </a:r>
            <a:r>
              <a:rPr sz="3510" dirty="0">
                <a:solidFill>
                  <a:srgbClr val="3F5F73"/>
                </a:solidFill>
              </a:rPr>
              <a:t> were the last cities to fall. The letters mention </a:t>
            </a:r>
            <a:r>
              <a:rPr sz="3510" dirty="0" err="1">
                <a:solidFill>
                  <a:srgbClr val="3F5F73"/>
                </a:solidFill>
              </a:rPr>
              <a:t>Gemariah</a:t>
            </a:r>
            <a:r>
              <a:rPr sz="3510" dirty="0">
                <a:solidFill>
                  <a:srgbClr val="3F5F73"/>
                </a:solidFill>
              </a:rPr>
              <a:t> (Jer. 36:10), </a:t>
            </a:r>
            <a:r>
              <a:rPr sz="3510" dirty="0" err="1">
                <a:solidFill>
                  <a:srgbClr val="3F5F73"/>
                </a:solidFill>
              </a:rPr>
              <a:t>Jaazaniah</a:t>
            </a:r>
            <a:r>
              <a:rPr sz="3510" dirty="0">
                <a:solidFill>
                  <a:srgbClr val="3F5F73"/>
                </a:solidFill>
              </a:rPr>
              <a:t> (Jer. 35:3), Baruch (Jer. 36:4), and </a:t>
            </a:r>
            <a:r>
              <a:rPr sz="3510" dirty="0" err="1">
                <a:solidFill>
                  <a:srgbClr val="3F5F73"/>
                </a:solidFill>
              </a:rPr>
              <a:t>Mattaniah</a:t>
            </a:r>
            <a:r>
              <a:rPr sz="3510" dirty="0">
                <a:solidFill>
                  <a:srgbClr val="3F5F73"/>
                </a:solidFill>
              </a:rPr>
              <a:t> (King Zedekiah, 2 Kings 24:17).</a:t>
            </a:r>
          </a:p>
          <a:p>
            <a:pPr marL="0" lvl="0" indent="0" defTabSz="315468">
              <a:spcBef>
                <a:spcPts val="1700"/>
              </a:spcBef>
              <a:buSzTx/>
              <a:buNone/>
              <a:defRPr sz="1800">
                <a:solidFill>
                  <a:srgbClr val="000000"/>
                </a:solidFill>
              </a:defRPr>
            </a:pPr>
            <a:endParaRPr sz="1944" dirty="0">
              <a:solidFill>
                <a:srgbClr val="3F5F73"/>
              </a:solidFill>
            </a:endParaRPr>
          </a:p>
          <a:p>
            <a:pPr marL="0" lvl="0" indent="0" defTabSz="315468">
              <a:spcBef>
                <a:spcPts val="1700"/>
              </a:spcBef>
              <a:buSzTx/>
              <a:buNone/>
              <a:defRPr sz="1800">
                <a:solidFill>
                  <a:srgbClr val="000000"/>
                </a:solidFill>
              </a:defRPr>
            </a:pPr>
            <a:endParaRPr sz="1944" dirty="0">
              <a:solidFill>
                <a:srgbClr val="3F5F73"/>
              </a:solidFill>
            </a:endParaRPr>
          </a:p>
          <a:p>
            <a:pPr marL="0" lvl="0" indent="0" defTabSz="315468">
              <a:spcBef>
                <a:spcPts val="1700"/>
              </a:spcBef>
              <a:buSzTx/>
              <a:buNone/>
              <a:defRPr sz="1800">
                <a:solidFill>
                  <a:srgbClr val="000000"/>
                </a:solidFill>
              </a:defRPr>
            </a:pPr>
            <a:endParaRPr sz="1944" dirty="0">
              <a:solidFill>
                <a:srgbClr val="3F5F73"/>
              </a:solidFill>
            </a:endParaRPr>
          </a:p>
        </p:txBody>
      </p:sp>
      <p:grpSp>
        <p:nvGrpSpPr>
          <p:cNvPr id="259" name="Group 259"/>
          <p:cNvGrpSpPr/>
          <p:nvPr/>
        </p:nvGrpSpPr>
        <p:grpSpPr>
          <a:xfrm>
            <a:off x="7495424" y="1238250"/>
            <a:ext cx="3758533" cy="3403600"/>
            <a:chOff x="-203200" y="-209550"/>
            <a:chExt cx="3758531" cy="3403600"/>
          </a:xfrm>
        </p:grpSpPr>
        <p:pic>
          <p:nvPicPr>
            <p:cNvPr id="258" name="kings.1.jpg"/>
            <p:cNvPicPr/>
            <p:nvPr/>
          </p:nvPicPr>
          <p:blipFill>
            <a:blip r:embed="rId2">
              <a:extLst/>
            </a:blip>
            <a:srcRect l="446" r="530" b="211"/>
            <a:stretch>
              <a:fillRect/>
            </a:stretch>
          </p:blipFill>
          <p:spPr>
            <a:xfrm>
              <a:off x="0" y="0"/>
              <a:ext cx="3352132" cy="2990850"/>
            </a:xfrm>
            <a:prstGeom prst="rect">
              <a:avLst/>
            </a:prstGeom>
            <a:ln>
              <a:noFill/>
            </a:ln>
            <a:effectLst/>
          </p:spPr>
        </p:pic>
        <p:pic>
          <p:nvPicPr>
            <p:cNvPr id="257" name="Picture 256"/>
            <p:cNvPicPr/>
            <p:nvPr/>
          </p:nvPicPr>
          <p:blipFill>
            <a:blip r:embed="rId3">
              <a:extLst/>
            </a:blip>
            <a:stretch>
              <a:fillRect/>
            </a:stretch>
          </p:blipFill>
          <p:spPr>
            <a:xfrm>
              <a:off x="-203200" y="-209550"/>
              <a:ext cx="3758532" cy="3403600"/>
            </a:xfrm>
            <a:prstGeom prst="rect">
              <a:avLst/>
            </a:prstGeom>
            <a:effectLst/>
          </p:spPr>
        </p:pic>
      </p:grpSp>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Shape 261"/>
          <p:cNvSpPr/>
          <p:nvPr/>
        </p:nvSpPr>
        <p:spPr>
          <a:xfrm>
            <a:off x="-168981" y="5261893"/>
            <a:ext cx="8382001" cy="7797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5500" cap="all">
                <a:solidFill>
                  <a:srgbClr val="435E72"/>
                </a:solidFill>
                <a:latin typeface="+mj-lt"/>
                <a:ea typeface="+mj-ea"/>
                <a:cs typeface="+mj-cs"/>
                <a:sym typeface="Helvetica Neue Bold Condensed"/>
              </a:defRPr>
            </a:lvl1pPr>
          </a:lstStyle>
          <a:p>
            <a:pPr lvl="0">
              <a:defRPr sz="1800" cap="none">
                <a:solidFill>
                  <a:srgbClr val="000000"/>
                </a:solidFill>
              </a:defRPr>
            </a:pPr>
            <a:r>
              <a:rPr sz="4400" cap="all" dirty="0">
                <a:solidFill>
                  <a:srgbClr val="435E72"/>
                </a:solidFill>
              </a:rPr>
              <a:t>Indestructible Word</a:t>
            </a:r>
          </a:p>
        </p:txBody>
      </p:sp>
      <p:sp>
        <p:nvSpPr>
          <p:cNvPr id="262" name="Shape 262"/>
          <p:cNvSpPr>
            <a:spLocks noGrp="1"/>
          </p:cNvSpPr>
          <p:nvPr>
            <p:ph type="body" idx="1"/>
          </p:nvPr>
        </p:nvSpPr>
        <p:spPr>
          <a:xfrm>
            <a:off x="675249" y="6041594"/>
            <a:ext cx="11595686" cy="5715000"/>
          </a:xfrm>
          <a:prstGeom prst="rect">
            <a:avLst/>
          </a:prstGeom>
        </p:spPr>
        <p:txBody>
          <a:bodyPr lIns="0" tIns="0" rIns="0" bIns="0">
            <a:normAutofit/>
          </a:bodyPr>
          <a:lstStyle/>
          <a:p>
            <a:pPr marL="0" lvl="0" indent="0" defTabSz="321310">
              <a:spcBef>
                <a:spcPts val="1700"/>
              </a:spcBef>
              <a:buSzTx/>
              <a:buNone/>
              <a:defRPr sz="1800">
                <a:solidFill>
                  <a:srgbClr val="000000"/>
                </a:solidFill>
              </a:defRPr>
            </a:pPr>
            <a:r>
              <a:rPr sz="3575" dirty="0">
                <a:solidFill>
                  <a:srgbClr val="3F5F73"/>
                </a:solidFill>
              </a:rPr>
              <a:t>It was Jeremiah’s prophecies that King </a:t>
            </a:r>
            <a:r>
              <a:rPr sz="3575" dirty="0" err="1">
                <a:solidFill>
                  <a:srgbClr val="3F5F73"/>
                </a:solidFill>
              </a:rPr>
              <a:t>Jehoiakim</a:t>
            </a:r>
            <a:r>
              <a:rPr sz="3575" dirty="0">
                <a:solidFill>
                  <a:srgbClr val="3F5F73"/>
                </a:solidFill>
              </a:rPr>
              <a:t> cut up and burned in the fire as he warmed himself in the palace. God instructed Jeremiah to write the prophecies again, and they have been meticulously preserved, whereas </a:t>
            </a:r>
            <a:r>
              <a:rPr sz="3575" dirty="0" err="1">
                <a:solidFill>
                  <a:srgbClr val="3F5F73"/>
                </a:solidFill>
              </a:rPr>
              <a:t>Jehoiakim</a:t>
            </a:r>
            <a:r>
              <a:rPr sz="3575" dirty="0">
                <a:solidFill>
                  <a:srgbClr val="3F5F73"/>
                </a:solidFill>
              </a:rPr>
              <a:t> is long gone and forgotten. </a:t>
            </a:r>
          </a:p>
          <a:p>
            <a:pPr marL="0" lvl="0" indent="0" defTabSz="321310">
              <a:spcBef>
                <a:spcPts val="1700"/>
              </a:spcBef>
              <a:buSzTx/>
              <a:buNone/>
              <a:defRPr sz="1800">
                <a:solidFill>
                  <a:srgbClr val="000000"/>
                </a:solidFill>
              </a:defRPr>
            </a:pPr>
            <a:endParaRPr sz="3575" dirty="0">
              <a:solidFill>
                <a:srgbClr val="3F5F73"/>
              </a:solidFill>
            </a:endParaRPr>
          </a:p>
          <a:p>
            <a:pPr marL="0" lvl="0" indent="0" defTabSz="321310">
              <a:spcBef>
                <a:spcPts val="1700"/>
              </a:spcBef>
              <a:buSzTx/>
              <a:buNone/>
              <a:defRPr sz="1800">
                <a:solidFill>
                  <a:srgbClr val="000000"/>
                </a:solidFill>
              </a:defRPr>
            </a:pPr>
            <a:endParaRPr sz="1980" dirty="0">
              <a:solidFill>
                <a:srgbClr val="3F5F73"/>
              </a:solidFill>
            </a:endParaRPr>
          </a:p>
          <a:p>
            <a:pPr marL="0" lvl="0" indent="0" defTabSz="321310">
              <a:spcBef>
                <a:spcPts val="1700"/>
              </a:spcBef>
              <a:buSzTx/>
              <a:buNone/>
              <a:defRPr sz="1800">
                <a:solidFill>
                  <a:srgbClr val="000000"/>
                </a:solidFill>
              </a:defRPr>
            </a:pPr>
            <a:endParaRPr sz="1980" dirty="0">
              <a:solidFill>
                <a:srgbClr val="3F5F73"/>
              </a:solidFill>
            </a:endParaRPr>
          </a:p>
          <a:p>
            <a:pPr marL="0" lvl="0" indent="0" defTabSz="321310">
              <a:spcBef>
                <a:spcPts val="1700"/>
              </a:spcBef>
              <a:buSzTx/>
              <a:buNone/>
              <a:defRPr sz="1800">
                <a:solidFill>
                  <a:srgbClr val="000000"/>
                </a:solidFill>
              </a:defRPr>
            </a:pPr>
            <a:endParaRPr sz="1980" dirty="0">
              <a:solidFill>
                <a:srgbClr val="3F5F73"/>
              </a:solidFill>
            </a:endParaRPr>
          </a:p>
        </p:txBody>
      </p:sp>
      <p:grpSp>
        <p:nvGrpSpPr>
          <p:cNvPr id="265" name="Group 265"/>
          <p:cNvGrpSpPr/>
          <p:nvPr/>
        </p:nvGrpSpPr>
        <p:grpSpPr>
          <a:xfrm>
            <a:off x="7912100" y="838200"/>
            <a:ext cx="3797300" cy="5009287"/>
            <a:chOff x="-76200" y="-63500"/>
            <a:chExt cx="3797300" cy="5009286"/>
          </a:xfrm>
        </p:grpSpPr>
        <p:pic>
          <p:nvPicPr>
            <p:cNvPr id="264" name="jehoiakim+burns+scroll.png"/>
            <p:cNvPicPr/>
            <p:nvPr/>
          </p:nvPicPr>
          <p:blipFill>
            <a:blip r:embed="rId2">
              <a:extLst/>
            </a:blip>
            <a:srcRect l="3569" r="3629"/>
            <a:stretch>
              <a:fillRect/>
            </a:stretch>
          </p:blipFill>
          <p:spPr>
            <a:xfrm>
              <a:off x="0" y="0"/>
              <a:ext cx="3657600" cy="4869587"/>
            </a:xfrm>
            <a:prstGeom prst="rect">
              <a:avLst/>
            </a:prstGeom>
            <a:ln>
              <a:noFill/>
            </a:ln>
            <a:effectLst/>
          </p:spPr>
        </p:pic>
        <p:pic>
          <p:nvPicPr>
            <p:cNvPr id="263" name="Picture 262"/>
            <p:cNvPicPr/>
            <p:nvPr/>
          </p:nvPicPr>
          <p:blipFill>
            <a:blip r:embed="rId3">
              <a:extLst/>
            </a:blip>
            <a:stretch>
              <a:fillRect/>
            </a:stretch>
          </p:blipFill>
          <p:spPr>
            <a:xfrm>
              <a:off x="-76200" y="-63500"/>
              <a:ext cx="3797300" cy="5009287"/>
            </a:xfrm>
            <a:prstGeom prst="rect">
              <a:avLst/>
            </a:prstGeom>
            <a:effectLst/>
          </p:spPr>
        </p:pic>
      </p:gr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Shape 267"/>
          <p:cNvSpPr/>
          <p:nvPr/>
        </p:nvSpPr>
        <p:spPr>
          <a:xfrm>
            <a:off x="2250616" y="3689350"/>
            <a:ext cx="8507325" cy="2349500"/>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pPr lvl="0" algn="ctr" defTabSz="584200">
              <a:defRPr sz="1800"/>
            </a:pPr>
            <a:r>
              <a:rPr sz="7100" cap="all">
                <a:solidFill>
                  <a:srgbClr val="FFFFFF"/>
                </a:solidFill>
                <a:latin typeface="+mj-lt"/>
                <a:ea typeface="+mj-ea"/>
                <a:cs typeface="+mj-cs"/>
                <a:sym typeface="Helvetica Neue Bold Condensed"/>
              </a:rPr>
              <a:t>Evidence at Megiddo</a:t>
            </a:r>
          </a:p>
          <a:p>
            <a:pPr lvl="0" algn="ctr" defTabSz="584200">
              <a:defRPr sz="1800"/>
            </a:pPr>
            <a:endParaRPr sz="3800" cap="all">
              <a:solidFill>
                <a:srgbClr val="FFFFFF"/>
              </a:solidFill>
              <a:latin typeface="+mj-lt"/>
              <a:ea typeface="+mj-ea"/>
              <a:cs typeface="+mj-cs"/>
              <a:sym typeface="Helvetica Neue Bold Condensed"/>
            </a:endParaRPr>
          </a:p>
        </p:txBody>
      </p:sp>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 name="Shape 269"/>
          <p:cNvSpPr/>
          <p:nvPr/>
        </p:nvSpPr>
        <p:spPr>
          <a:xfrm>
            <a:off x="413278" y="7629313"/>
            <a:ext cx="12153901" cy="219547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lvl="0" algn="ctr" defTabSz="584200">
              <a:defRPr sz="1800"/>
            </a:pPr>
            <a:r>
              <a:rPr sz="2800" cap="all" dirty="0">
                <a:solidFill>
                  <a:srgbClr val="FFFFFF"/>
                </a:solidFill>
                <a:latin typeface="+mj-lt"/>
                <a:ea typeface="+mj-ea"/>
                <a:cs typeface="+mj-cs"/>
                <a:sym typeface="Helvetica Neue Bold Condensed"/>
              </a:rPr>
              <a:t>Megiddo played an important role in Israel’s history; located on the main route through the Holy Land overlooking the valley of </a:t>
            </a:r>
            <a:r>
              <a:rPr sz="2800" cap="all" dirty="0" err="1">
                <a:solidFill>
                  <a:srgbClr val="FFFFFF"/>
                </a:solidFill>
                <a:latin typeface="+mj-lt"/>
                <a:ea typeface="+mj-ea"/>
                <a:cs typeface="+mj-cs"/>
                <a:sym typeface="Helvetica Neue Bold Condensed"/>
              </a:rPr>
              <a:t>Jezreel</a:t>
            </a:r>
            <a:r>
              <a:rPr sz="2800" cap="all" dirty="0">
                <a:solidFill>
                  <a:srgbClr val="FFFFFF"/>
                </a:solidFill>
                <a:latin typeface="+mj-lt"/>
                <a:ea typeface="+mj-ea"/>
                <a:cs typeface="+mj-cs"/>
                <a:sym typeface="Helvetica Neue Bold Condensed"/>
              </a:rPr>
              <a:t>; mountains on both sides</a:t>
            </a:r>
          </a:p>
          <a:p>
            <a:pPr lvl="0" algn="ctr" defTabSz="584200">
              <a:defRPr sz="1800"/>
            </a:pPr>
            <a:endParaRPr sz="2400" cap="all" dirty="0">
              <a:solidFill>
                <a:srgbClr val="FFFFFF"/>
              </a:solidFill>
              <a:latin typeface="+mj-lt"/>
              <a:ea typeface="+mj-ea"/>
              <a:cs typeface="+mj-cs"/>
              <a:sym typeface="Helvetica Neue Bold Condensed"/>
            </a:endParaRPr>
          </a:p>
        </p:txBody>
      </p:sp>
      <p:pic>
        <p:nvPicPr>
          <p:cNvPr id="270" name="Mount Megiddo - 30.jpg"/>
          <p:cNvPicPr/>
          <p:nvPr/>
        </p:nvPicPr>
        <p:blipFill>
          <a:blip r:embed="rId2">
            <a:extLst/>
          </a:blip>
          <a:stretch>
            <a:fillRect/>
          </a:stretch>
        </p:blipFill>
        <p:spPr>
          <a:xfrm>
            <a:off x="1149879" y="406400"/>
            <a:ext cx="10680701" cy="7112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4" name="Group 274"/>
          <p:cNvGrpSpPr/>
          <p:nvPr/>
        </p:nvGrpSpPr>
        <p:grpSpPr>
          <a:xfrm>
            <a:off x="7594600" y="1943100"/>
            <a:ext cx="4432300" cy="5854700"/>
            <a:chOff x="-76200" y="-76200"/>
            <a:chExt cx="4432300" cy="5854700"/>
          </a:xfrm>
        </p:grpSpPr>
        <p:pic>
          <p:nvPicPr>
            <p:cNvPr id="273" name="scan0007.jpg"/>
            <p:cNvPicPr/>
            <p:nvPr/>
          </p:nvPicPr>
          <p:blipFill>
            <a:blip r:embed="rId2">
              <a:extLst/>
            </a:blip>
            <a:srcRect l="28235" r="8977" b="222"/>
            <a:stretch>
              <a:fillRect/>
            </a:stretch>
          </p:blipFill>
          <p:spPr>
            <a:xfrm>
              <a:off x="0" y="0"/>
              <a:ext cx="4292600" cy="5702300"/>
            </a:xfrm>
            <a:prstGeom prst="rect">
              <a:avLst/>
            </a:prstGeom>
            <a:ln>
              <a:noFill/>
            </a:ln>
            <a:effectLst/>
          </p:spPr>
        </p:pic>
        <p:pic>
          <p:nvPicPr>
            <p:cNvPr id="272" name="Picture 271"/>
            <p:cNvPicPr/>
            <p:nvPr/>
          </p:nvPicPr>
          <p:blipFill>
            <a:blip r:embed="rId3">
              <a:extLst/>
            </a:blip>
            <a:stretch>
              <a:fillRect/>
            </a:stretch>
          </p:blipFill>
          <p:spPr>
            <a:xfrm>
              <a:off x="-76200" y="-76200"/>
              <a:ext cx="4432300" cy="5854700"/>
            </a:xfrm>
            <a:prstGeom prst="rect">
              <a:avLst/>
            </a:prstGeom>
            <a:effectLst/>
          </p:spPr>
        </p:pic>
      </p:grpSp>
      <p:sp>
        <p:nvSpPr>
          <p:cNvPr id="275" name="Shape 275"/>
          <p:cNvSpPr/>
          <p:nvPr/>
        </p:nvSpPr>
        <p:spPr>
          <a:xfrm>
            <a:off x="450849" y="657958"/>
            <a:ext cx="6946901" cy="1638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5100" cap="all">
                <a:solidFill>
                  <a:srgbClr val="435E72"/>
                </a:solidFill>
                <a:latin typeface="+mj-lt"/>
                <a:ea typeface="+mj-ea"/>
                <a:cs typeface="+mj-cs"/>
                <a:sym typeface="Helvetica Neue Bold Condensed"/>
              </a:defRPr>
            </a:lvl1pPr>
          </a:lstStyle>
          <a:p>
            <a:pPr lvl="0">
              <a:defRPr sz="1800" cap="none">
                <a:solidFill>
                  <a:srgbClr val="000000"/>
                </a:solidFill>
              </a:defRPr>
            </a:pPr>
            <a:r>
              <a:rPr sz="5100" cap="all" dirty="0">
                <a:solidFill>
                  <a:srgbClr val="435E72"/>
                </a:solidFill>
              </a:rPr>
              <a:t>EVIDENCE AT MEGIDDO</a:t>
            </a:r>
          </a:p>
        </p:txBody>
      </p:sp>
      <p:sp>
        <p:nvSpPr>
          <p:cNvPr id="276" name="Shape 276"/>
          <p:cNvSpPr>
            <a:spLocks noGrp="1"/>
          </p:cNvSpPr>
          <p:nvPr>
            <p:ph type="body" idx="1"/>
          </p:nvPr>
        </p:nvSpPr>
        <p:spPr>
          <a:xfrm>
            <a:off x="558800" y="2184400"/>
            <a:ext cx="6731000" cy="6908800"/>
          </a:xfrm>
          <a:prstGeom prst="rect">
            <a:avLst/>
          </a:prstGeom>
        </p:spPr>
        <p:txBody>
          <a:bodyPr/>
          <a:lstStyle/>
          <a:p>
            <a:pPr marL="0" lvl="0" indent="0">
              <a:buSzTx/>
              <a:buNone/>
              <a:defRPr sz="1800">
                <a:solidFill>
                  <a:srgbClr val="000000"/>
                </a:solidFill>
              </a:defRPr>
            </a:pPr>
            <a:r>
              <a:rPr sz="3600">
                <a:solidFill>
                  <a:srgbClr val="3F5F73"/>
                </a:solidFill>
              </a:rPr>
              <a:t>More battles fought here than anywhere else on earth.</a:t>
            </a:r>
          </a:p>
          <a:p>
            <a:pPr marL="0" lvl="0" indent="0">
              <a:buSzTx/>
              <a:buNone/>
              <a:defRPr sz="1800">
                <a:solidFill>
                  <a:srgbClr val="000000"/>
                </a:solidFill>
              </a:defRPr>
            </a:pPr>
            <a:r>
              <a:rPr sz="3600">
                <a:solidFill>
                  <a:srgbClr val="3F5F73"/>
                </a:solidFill>
              </a:rPr>
              <a:t>Deborah and Barak and Gideon fought here.</a:t>
            </a:r>
          </a:p>
          <a:p>
            <a:pPr marL="0" lvl="0" indent="0">
              <a:buSzTx/>
              <a:buNone/>
              <a:defRPr sz="1800">
                <a:solidFill>
                  <a:srgbClr val="000000"/>
                </a:solidFill>
              </a:defRPr>
            </a:pPr>
            <a:r>
              <a:rPr sz="3600">
                <a:solidFill>
                  <a:srgbClr val="3F5F73"/>
                </a:solidFill>
              </a:rPr>
              <a:t>King Saul died here. </a:t>
            </a:r>
          </a:p>
          <a:p>
            <a:pPr marL="0" lvl="0" indent="0">
              <a:buSzTx/>
              <a:buNone/>
              <a:defRPr sz="1800">
                <a:solidFill>
                  <a:srgbClr val="000000"/>
                </a:solidFill>
              </a:defRPr>
            </a:pPr>
            <a:r>
              <a:rPr sz="3600">
                <a:solidFill>
                  <a:srgbClr val="3F5F73"/>
                </a:solidFill>
              </a:rPr>
              <a:t>King Josiah and King Ahaziah died here.</a:t>
            </a:r>
          </a:p>
          <a:p>
            <a:pPr marL="0" lvl="0" indent="0">
              <a:buSzTx/>
              <a:buNone/>
              <a:defRPr sz="1800">
                <a:solidFill>
                  <a:srgbClr val="000000"/>
                </a:solidFill>
              </a:defRPr>
            </a:pPr>
            <a:r>
              <a:rPr sz="3600">
                <a:solidFill>
                  <a:srgbClr val="3F5F73"/>
                </a:solidFill>
              </a:rPr>
              <a:t>King Solomon conquered it and built a fortress.</a:t>
            </a:r>
          </a:p>
        </p:txBody>
      </p:sp>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Shape 278"/>
          <p:cNvSpPr/>
          <p:nvPr/>
        </p:nvSpPr>
        <p:spPr>
          <a:xfrm>
            <a:off x="425449" y="7226633"/>
            <a:ext cx="12153901" cy="207236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lvl="0" algn="ctr" defTabSz="584200">
              <a:defRPr sz="1800"/>
            </a:pPr>
            <a:r>
              <a:rPr sz="3200" cap="all" dirty="0">
                <a:solidFill>
                  <a:srgbClr val="FFFFFF"/>
                </a:solidFill>
                <a:latin typeface="+mj-lt"/>
                <a:ea typeface="+mj-ea"/>
                <a:cs typeface="+mj-cs"/>
                <a:sym typeface="Helvetica Neue Bold Condensed"/>
              </a:rPr>
              <a:t>The location of Megiddo was lost for centuries. When Edwin Robinson visited the area in 1838 he wrote in his diary, “I wonder where Megiddo could have been.” Actually it was right under his feet</a:t>
            </a:r>
            <a:r>
              <a:rPr sz="3200" cap="all" dirty="0" smtClean="0">
                <a:solidFill>
                  <a:srgbClr val="FFFFFF"/>
                </a:solidFill>
                <a:latin typeface="+mj-lt"/>
                <a:ea typeface="+mj-ea"/>
                <a:cs typeface="+mj-cs"/>
                <a:sym typeface="Helvetica Neue Bold Condensed"/>
              </a:rPr>
              <a:t>.</a:t>
            </a:r>
            <a:endParaRPr sz="3200" cap="all" dirty="0">
              <a:solidFill>
                <a:srgbClr val="FFFFFF"/>
              </a:solidFill>
              <a:latin typeface="+mj-lt"/>
              <a:ea typeface="+mj-ea"/>
              <a:cs typeface="+mj-cs"/>
              <a:sym typeface="Helvetica Neue Bold Condensed"/>
            </a:endParaRPr>
          </a:p>
        </p:txBody>
      </p:sp>
      <p:pic>
        <p:nvPicPr>
          <p:cNvPr id="279" name="Mount Megiddo - 22.jpg"/>
          <p:cNvPicPr/>
          <p:nvPr/>
        </p:nvPicPr>
        <p:blipFill>
          <a:blip r:embed="rId2">
            <a:extLst/>
          </a:blip>
          <a:stretch>
            <a:fillRect/>
          </a:stretch>
        </p:blipFill>
        <p:spPr>
          <a:xfrm>
            <a:off x="1574800" y="324653"/>
            <a:ext cx="9855200" cy="65532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Shape 281"/>
          <p:cNvSpPr/>
          <p:nvPr/>
        </p:nvSpPr>
        <p:spPr>
          <a:xfrm>
            <a:off x="420091" y="7404100"/>
            <a:ext cx="12153901" cy="354969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lvl="0" algn="ctr" defTabSz="584200">
              <a:defRPr sz="1800"/>
            </a:pPr>
            <a:r>
              <a:rPr sz="3200" cap="all" dirty="0">
                <a:solidFill>
                  <a:srgbClr val="FFFFFF"/>
                </a:solidFill>
                <a:latin typeface="+mj-lt"/>
                <a:ea typeface="+mj-ea"/>
                <a:cs typeface="+mj-cs"/>
                <a:sym typeface="Helvetica Neue Bold Condensed"/>
              </a:rPr>
              <a:t>Since 1903 extensive archaeological excavations have found evidence of 20 or more ancient cities at Megiddo, one built upon another, going back to thousands of years B.C. </a:t>
            </a:r>
          </a:p>
          <a:p>
            <a:pPr lvl="0" algn="ctr" defTabSz="584200">
              <a:defRPr sz="1800"/>
            </a:pPr>
            <a:endParaRPr sz="3200" cap="all" dirty="0">
              <a:solidFill>
                <a:srgbClr val="FFFFFF"/>
              </a:solidFill>
              <a:latin typeface="+mj-lt"/>
              <a:ea typeface="+mj-ea"/>
              <a:cs typeface="+mj-cs"/>
              <a:sym typeface="Helvetica Neue Bold Condensed"/>
            </a:endParaRPr>
          </a:p>
          <a:p>
            <a:pPr lvl="0" algn="ctr" defTabSz="584200">
              <a:defRPr sz="1800"/>
            </a:pPr>
            <a:endParaRPr sz="3200" cap="all" dirty="0">
              <a:solidFill>
                <a:srgbClr val="FFFFFF"/>
              </a:solidFill>
              <a:latin typeface="+mj-lt"/>
              <a:ea typeface="+mj-ea"/>
              <a:cs typeface="+mj-cs"/>
              <a:sym typeface="Helvetica Neue Bold Condensed"/>
            </a:endParaRPr>
          </a:p>
          <a:p>
            <a:pPr lvl="0" algn="ctr" defTabSz="584200">
              <a:defRPr sz="1800"/>
            </a:pPr>
            <a:endParaRPr sz="3200" cap="all" dirty="0">
              <a:solidFill>
                <a:srgbClr val="FFFFFF"/>
              </a:solidFill>
              <a:latin typeface="+mj-lt"/>
              <a:ea typeface="+mj-ea"/>
              <a:cs typeface="+mj-cs"/>
              <a:sym typeface="Helvetica Neue Bold Condensed"/>
            </a:endParaRPr>
          </a:p>
        </p:txBody>
      </p:sp>
      <p:pic>
        <p:nvPicPr>
          <p:cNvPr id="282" name="Mount Megiddo - 26.jpg"/>
          <p:cNvPicPr/>
          <p:nvPr/>
        </p:nvPicPr>
        <p:blipFill>
          <a:blip r:embed="rId2">
            <a:extLst/>
          </a:blip>
          <a:stretch>
            <a:fillRect/>
          </a:stretch>
        </p:blipFill>
        <p:spPr>
          <a:xfrm>
            <a:off x="1290042" y="469900"/>
            <a:ext cx="10414001" cy="69342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Shape 284"/>
          <p:cNvSpPr/>
          <p:nvPr/>
        </p:nvSpPr>
        <p:spPr>
          <a:xfrm>
            <a:off x="2402947" y="7404100"/>
            <a:ext cx="8198906" cy="887422"/>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ctr" defTabSz="584200">
              <a:defRPr sz="5100" cap="all">
                <a:solidFill>
                  <a:srgbClr val="435E72"/>
                </a:solidFill>
                <a:latin typeface="+mj-lt"/>
                <a:ea typeface="+mj-ea"/>
                <a:cs typeface="+mj-cs"/>
                <a:sym typeface="Helvetica Neue Bold Condensed"/>
              </a:defRPr>
            </a:lvl1pPr>
          </a:lstStyle>
          <a:p>
            <a:pPr lvl="0">
              <a:defRPr sz="1800" cap="none">
                <a:solidFill>
                  <a:srgbClr val="000000"/>
                </a:solidFill>
              </a:defRPr>
            </a:pPr>
            <a:r>
              <a:rPr sz="5100" cap="all" dirty="0">
                <a:solidFill>
                  <a:srgbClr val="435E72"/>
                </a:solidFill>
              </a:rPr>
              <a:t>EVIDENCE AT MEGIDDO</a:t>
            </a:r>
          </a:p>
        </p:txBody>
      </p:sp>
      <p:sp>
        <p:nvSpPr>
          <p:cNvPr id="285" name="Shape 285"/>
          <p:cNvSpPr>
            <a:spLocks noGrp="1"/>
          </p:cNvSpPr>
          <p:nvPr>
            <p:ph type="body" idx="1"/>
          </p:nvPr>
        </p:nvSpPr>
        <p:spPr>
          <a:xfrm>
            <a:off x="520700" y="7138091"/>
            <a:ext cx="11963400" cy="3403600"/>
          </a:xfrm>
          <a:prstGeom prst="rect">
            <a:avLst/>
          </a:prstGeom>
        </p:spPr>
        <p:txBody>
          <a:bodyPr/>
          <a:lstStyle>
            <a:lvl1pPr marL="0" indent="0">
              <a:buSzTx/>
              <a:buNone/>
              <a:defRPr>
                <a:solidFill>
                  <a:srgbClr val="3F5F73"/>
                </a:solidFill>
              </a:defRPr>
            </a:lvl1pPr>
          </a:lstStyle>
          <a:p>
            <a:pPr lvl="0">
              <a:defRPr sz="1800">
                <a:solidFill>
                  <a:srgbClr val="000000"/>
                </a:solidFill>
              </a:defRPr>
            </a:pPr>
            <a:r>
              <a:rPr sz="3600" dirty="0">
                <a:solidFill>
                  <a:srgbClr val="3F5F73"/>
                </a:solidFill>
              </a:rPr>
              <a:t>The gate to Solomon’s city has been uncovered, as well as Solomon’s stables and his palace.  </a:t>
            </a:r>
          </a:p>
        </p:txBody>
      </p:sp>
      <p:grpSp>
        <p:nvGrpSpPr>
          <p:cNvPr id="288" name="Group 288"/>
          <p:cNvGrpSpPr/>
          <p:nvPr/>
        </p:nvGrpSpPr>
        <p:grpSpPr>
          <a:xfrm>
            <a:off x="2933700" y="692150"/>
            <a:ext cx="7137400" cy="6378180"/>
            <a:chOff x="-203200" y="-210194"/>
            <a:chExt cx="7137400" cy="6378179"/>
          </a:xfrm>
        </p:grpSpPr>
        <p:pic>
          <p:nvPicPr>
            <p:cNvPr id="287" name="megiddo 80.jpg"/>
            <p:cNvPicPr/>
            <p:nvPr/>
          </p:nvPicPr>
          <p:blipFill>
            <a:blip r:embed="rId2">
              <a:extLst/>
            </a:blip>
            <a:srcRect l="12426" r="12549" b="117"/>
            <a:stretch>
              <a:fillRect/>
            </a:stretch>
          </p:blipFill>
          <p:spPr>
            <a:xfrm>
              <a:off x="0" y="0"/>
              <a:ext cx="6731000" cy="5964786"/>
            </a:xfrm>
            <a:prstGeom prst="rect">
              <a:avLst/>
            </a:prstGeom>
            <a:ln>
              <a:noFill/>
            </a:ln>
            <a:effectLst/>
          </p:spPr>
        </p:pic>
        <p:pic>
          <p:nvPicPr>
            <p:cNvPr id="286" name="Picture 285"/>
            <p:cNvPicPr/>
            <p:nvPr/>
          </p:nvPicPr>
          <p:blipFill>
            <a:blip r:embed="rId3">
              <a:extLst/>
            </a:blip>
            <a:stretch>
              <a:fillRect/>
            </a:stretch>
          </p:blipFill>
          <p:spPr>
            <a:xfrm>
              <a:off x="-203200" y="-210195"/>
              <a:ext cx="7137400" cy="6378181"/>
            </a:xfrm>
            <a:prstGeom prst="rect">
              <a:avLst/>
            </a:prstGeom>
            <a:effectLst/>
          </p:spPr>
        </p:pic>
      </p:grpSp>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Shape 290"/>
          <p:cNvSpPr/>
          <p:nvPr/>
        </p:nvSpPr>
        <p:spPr>
          <a:xfrm>
            <a:off x="2449893" y="3143250"/>
            <a:ext cx="8108773" cy="3441700"/>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pPr lvl="0" algn="ctr" defTabSz="584200">
              <a:defRPr sz="1800"/>
            </a:pPr>
            <a:r>
              <a:rPr sz="7100" cap="all">
                <a:solidFill>
                  <a:srgbClr val="FFFFFF"/>
                </a:solidFill>
                <a:latin typeface="+mj-lt"/>
                <a:ea typeface="+mj-ea"/>
                <a:cs typeface="+mj-cs"/>
                <a:sym typeface="Helvetica Neue Bold Condensed"/>
              </a:rPr>
              <a:t>Evidence at </a:t>
            </a:r>
          </a:p>
          <a:p>
            <a:pPr lvl="0" algn="ctr" defTabSz="584200">
              <a:defRPr sz="1800"/>
            </a:pPr>
            <a:r>
              <a:rPr sz="7100" cap="all">
                <a:solidFill>
                  <a:srgbClr val="FFFFFF"/>
                </a:solidFill>
                <a:latin typeface="+mj-lt"/>
                <a:ea typeface="+mj-ea"/>
                <a:cs typeface="+mj-cs"/>
                <a:sym typeface="Helvetica Neue Bold Condensed"/>
              </a:rPr>
              <a:t>Caesarea Maritima</a:t>
            </a:r>
          </a:p>
          <a:p>
            <a:pPr lvl="0" algn="ctr" defTabSz="584200">
              <a:defRPr sz="1800"/>
            </a:pPr>
            <a:endParaRPr sz="3800" cap="all">
              <a:solidFill>
                <a:srgbClr val="FFFFFF"/>
              </a:solidFill>
              <a:latin typeface="+mj-lt"/>
              <a:ea typeface="+mj-ea"/>
              <a:cs typeface="+mj-cs"/>
              <a:sym typeface="Helvetica Neue Bold Condensed"/>
            </a:endParaRPr>
          </a:p>
        </p:txBody>
      </p:sp>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2" name="Caesarea - 058.jpg"/>
          <p:cNvPicPr/>
          <p:nvPr/>
        </p:nvPicPr>
        <p:blipFill>
          <a:blip r:embed="rId2">
            <a:extLst/>
          </a:blip>
          <a:srcRect t="1555" b="1710"/>
          <a:stretch>
            <a:fillRect/>
          </a:stretch>
        </p:blipFill>
        <p:spPr>
          <a:xfrm>
            <a:off x="368300" y="368300"/>
            <a:ext cx="12268200" cy="7899400"/>
          </a:xfrm>
          <a:prstGeom prst="rect">
            <a:avLst/>
          </a:prstGeom>
          <a:ln w="12700">
            <a:miter lim="400000"/>
          </a:ln>
        </p:spPr>
      </p:pic>
      <p:sp>
        <p:nvSpPr>
          <p:cNvPr id="293" name="Shape 293"/>
          <p:cNvSpPr>
            <a:spLocks noGrp="1"/>
          </p:cNvSpPr>
          <p:nvPr>
            <p:ph type="title"/>
          </p:nvPr>
        </p:nvSpPr>
        <p:spPr>
          <a:prstGeom prst="rect">
            <a:avLst/>
          </a:prstGeom>
        </p:spPr>
        <p:txBody>
          <a:bodyPr/>
          <a:lstStyle/>
          <a:p>
            <a:pPr lvl="0">
              <a:defRPr sz="1800" cap="none">
                <a:solidFill>
                  <a:srgbClr val="000000"/>
                </a:solidFill>
              </a:defRPr>
            </a:pPr>
            <a:r>
              <a:rPr sz="4200" cap="all">
                <a:solidFill>
                  <a:srgbClr val="DEDDDE"/>
                </a:solidFill>
              </a:rPr>
              <a:t>Remains of Caesarea Maritima</a:t>
            </a:r>
          </a:p>
        </p:txBody>
      </p:sp>
      <p:sp>
        <p:nvSpPr>
          <p:cNvPr id="294" name="Shape 294"/>
          <p:cNvSpPr>
            <a:spLocks noGrp="1"/>
          </p:cNvSpPr>
          <p:nvPr>
            <p:ph type="body" idx="1"/>
          </p:nvPr>
        </p:nvSpPr>
        <p:spPr>
          <a:prstGeom prst="rect">
            <a:avLst/>
          </a:prstGeom>
        </p:spPr>
        <p:txBody>
          <a:bodyPr/>
          <a:lstStyle/>
          <a:p>
            <a:pPr lvl="0">
              <a:defRPr sz="1800" cap="none">
                <a:solidFill>
                  <a:srgbClr val="000000"/>
                </a:solidFill>
              </a:defRPr>
            </a:pPr>
            <a:r>
              <a:rPr sz="2400" cap="all">
                <a:solidFill>
                  <a:srgbClr val="6696B6"/>
                </a:solidFill>
              </a:rPr>
              <a:t>Israeli Coastline</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Shape 97"/>
          <p:cNvSpPr>
            <a:spLocks noGrp="1"/>
          </p:cNvSpPr>
          <p:nvPr>
            <p:ph type="title"/>
          </p:nvPr>
        </p:nvSpPr>
        <p:spPr>
          <a:xfrm>
            <a:off x="1041400" y="787400"/>
            <a:ext cx="53340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Evidence at the Israel Museum</a:t>
            </a:r>
          </a:p>
        </p:txBody>
      </p:sp>
      <p:sp>
        <p:nvSpPr>
          <p:cNvPr id="98" name="Shape 98"/>
          <p:cNvSpPr>
            <a:spLocks noGrp="1"/>
          </p:cNvSpPr>
          <p:nvPr>
            <p:ph type="body" idx="1"/>
          </p:nvPr>
        </p:nvSpPr>
        <p:spPr>
          <a:xfrm>
            <a:off x="1066800" y="3911600"/>
            <a:ext cx="5629422" cy="53975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dirty="0">
                <a:solidFill>
                  <a:srgbClr val="85C3EA"/>
                </a:solidFill>
              </a:rPr>
              <a:t>Items in ivory excavated from Ahab’s palace in Samaria. The Bible mentions Ahab’s ivory palace (1 Kings 22:39), and many fragments of carved ivory items have been found. </a:t>
            </a:r>
          </a:p>
        </p:txBody>
      </p:sp>
      <p:pic>
        <p:nvPicPr>
          <p:cNvPr id="99" name="Louvre misc 31.jpg"/>
          <p:cNvPicPr/>
          <p:nvPr/>
        </p:nvPicPr>
        <p:blipFill>
          <a:blip r:embed="rId2">
            <a:extLst/>
          </a:blip>
          <a:stretch>
            <a:fillRect/>
          </a:stretch>
        </p:blipFill>
        <p:spPr>
          <a:xfrm>
            <a:off x="6934200" y="1356915"/>
            <a:ext cx="5486400" cy="44450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8" name="Group 298"/>
          <p:cNvGrpSpPr/>
          <p:nvPr/>
        </p:nvGrpSpPr>
        <p:grpSpPr>
          <a:xfrm>
            <a:off x="6099387" y="787400"/>
            <a:ext cx="6273801" cy="8306401"/>
            <a:chOff x="-76200" y="-63500"/>
            <a:chExt cx="6273800" cy="8306400"/>
          </a:xfrm>
        </p:grpSpPr>
        <p:pic>
          <p:nvPicPr>
            <p:cNvPr id="297" name="Map-Caesarea-M.jpg"/>
            <p:cNvPicPr/>
            <p:nvPr/>
          </p:nvPicPr>
          <p:blipFill>
            <a:blip r:embed="rId2">
              <a:extLst/>
            </a:blip>
            <a:srcRect l="419" r="605"/>
            <a:stretch>
              <a:fillRect/>
            </a:stretch>
          </p:blipFill>
          <p:spPr>
            <a:xfrm>
              <a:off x="0" y="0"/>
              <a:ext cx="6134100" cy="8166100"/>
            </a:xfrm>
            <a:prstGeom prst="rect">
              <a:avLst/>
            </a:prstGeom>
            <a:ln>
              <a:noFill/>
            </a:ln>
            <a:effectLst/>
          </p:spPr>
        </p:pic>
        <p:pic>
          <p:nvPicPr>
            <p:cNvPr id="296" name="Picture 295"/>
            <p:cNvPicPr/>
            <p:nvPr/>
          </p:nvPicPr>
          <p:blipFill>
            <a:blip r:embed="rId3">
              <a:extLst/>
            </a:blip>
            <a:stretch>
              <a:fillRect/>
            </a:stretch>
          </p:blipFill>
          <p:spPr>
            <a:xfrm>
              <a:off x="-76200" y="-63500"/>
              <a:ext cx="6273800" cy="8306401"/>
            </a:xfrm>
            <a:prstGeom prst="rect">
              <a:avLst/>
            </a:prstGeom>
            <a:effectLst/>
          </p:spPr>
        </p:pic>
      </p:grpSp>
      <p:sp>
        <p:nvSpPr>
          <p:cNvPr id="299" name="Shape 299"/>
          <p:cNvSpPr/>
          <p:nvPr/>
        </p:nvSpPr>
        <p:spPr>
          <a:xfrm>
            <a:off x="1041400" y="787400"/>
            <a:ext cx="5956300" cy="2870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normAutofit/>
          </a:bodyPr>
          <a:lstStyle>
            <a:lvl1pPr defTabSz="584200">
              <a:lnSpc>
                <a:spcPct val="90000"/>
              </a:lnSpc>
              <a:defRPr sz="6600">
                <a:solidFill>
                  <a:srgbClr val="DEDDDE"/>
                </a:solidFill>
                <a:latin typeface="+mj-lt"/>
                <a:ea typeface="+mj-ea"/>
                <a:cs typeface="+mj-cs"/>
                <a:sym typeface="Helvetica Neue Bold Condensed"/>
              </a:defRPr>
            </a:lvl1pPr>
          </a:lstStyle>
          <a:p>
            <a:pPr lvl="0">
              <a:defRPr sz="1800">
                <a:solidFill>
                  <a:srgbClr val="000000"/>
                </a:solidFill>
              </a:defRPr>
            </a:pPr>
            <a:r>
              <a:rPr sz="6600">
                <a:solidFill>
                  <a:srgbClr val="DEDDDE"/>
                </a:solidFill>
              </a:rPr>
              <a:t>Caesarea Maritima</a:t>
            </a:r>
          </a:p>
        </p:txBody>
      </p:sp>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 name="Shape 301"/>
          <p:cNvSpPr>
            <a:spLocks noGrp="1"/>
          </p:cNvSpPr>
          <p:nvPr>
            <p:ph type="title"/>
          </p:nvPr>
        </p:nvSpPr>
        <p:spPr>
          <a:xfrm>
            <a:off x="774700" y="698500"/>
            <a:ext cx="8978900" cy="2438400"/>
          </a:xfrm>
          <a:prstGeom prst="rect">
            <a:avLst/>
          </a:prstGeom>
        </p:spPr>
        <p:txBody>
          <a:bodyPr lIns="0" tIns="0" rIns="0" bIns="0">
            <a:normAutofit/>
          </a:bodyPr>
          <a:lstStyle>
            <a:lvl1pPr marL="318577" defTabSz="455675">
              <a:defRPr sz="6083" b="1">
                <a:solidFill>
                  <a:srgbClr val="416277"/>
                </a:solidFill>
              </a:defRPr>
            </a:lvl1pPr>
          </a:lstStyle>
          <a:p>
            <a:pPr lvl="0">
              <a:defRPr sz="1800" b="0">
                <a:solidFill>
                  <a:srgbClr val="000000"/>
                </a:solidFill>
              </a:defRPr>
            </a:pPr>
            <a:r>
              <a:rPr sz="6083" b="1">
                <a:solidFill>
                  <a:srgbClr val="416277"/>
                </a:solidFill>
              </a:rPr>
              <a:t>CAESAREA MARITIMA</a:t>
            </a:r>
          </a:p>
        </p:txBody>
      </p:sp>
      <p:sp>
        <p:nvSpPr>
          <p:cNvPr id="302" name="Shape 302"/>
          <p:cNvSpPr>
            <a:spLocks noGrp="1"/>
          </p:cNvSpPr>
          <p:nvPr>
            <p:ph type="body" idx="1"/>
          </p:nvPr>
        </p:nvSpPr>
        <p:spPr>
          <a:xfrm>
            <a:off x="1041400" y="2413000"/>
            <a:ext cx="10922000" cy="6426200"/>
          </a:xfrm>
          <a:prstGeom prst="rect">
            <a:avLst/>
          </a:prstGeom>
        </p:spPr>
        <p:txBody>
          <a:bodyPr lIns="0" tIns="0" rIns="0" bIns="0">
            <a:normAutofit/>
          </a:bodyPr>
          <a:lstStyle/>
          <a:p>
            <a:pPr marL="414527" lvl="0" indent="-414527" defTabSz="560831">
              <a:spcBef>
                <a:spcPts val="3000"/>
              </a:spcBef>
              <a:buSzPct val="125000"/>
              <a:buChar char="•"/>
              <a:defRPr sz="1800">
                <a:solidFill>
                  <a:srgbClr val="000000"/>
                </a:solidFill>
              </a:defRPr>
            </a:pPr>
            <a:r>
              <a:rPr sz="3455">
                <a:solidFill>
                  <a:srgbClr val="494947"/>
                </a:solidFill>
              </a:rPr>
              <a:t>Mentioned 15 times in the book of Acts (not to be confused with Caesarea Philippi, located at foot of Mt. Hermon)</a:t>
            </a:r>
          </a:p>
          <a:p>
            <a:pPr marL="414527" lvl="0" indent="-414527" defTabSz="560831">
              <a:spcBef>
                <a:spcPts val="3000"/>
              </a:spcBef>
              <a:buSzPct val="125000"/>
              <a:buChar char="•"/>
              <a:defRPr sz="1800">
                <a:solidFill>
                  <a:srgbClr val="000000"/>
                </a:solidFill>
              </a:defRPr>
            </a:pPr>
            <a:r>
              <a:rPr sz="3455">
                <a:solidFill>
                  <a:srgbClr val="494947"/>
                </a:solidFill>
              </a:rPr>
              <a:t>Headquarters for the Roman Tenth Legion; Cornelius the centurion was baptized there (Acts 10).  </a:t>
            </a:r>
          </a:p>
          <a:p>
            <a:pPr marL="414527" lvl="0" indent="-414527" defTabSz="560831">
              <a:spcBef>
                <a:spcPts val="3000"/>
              </a:spcBef>
              <a:buSzPct val="125000"/>
              <a:buChar char="•"/>
              <a:defRPr sz="1800">
                <a:solidFill>
                  <a:srgbClr val="000000"/>
                </a:solidFill>
              </a:defRPr>
            </a:pPr>
            <a:r>
              <a:rPr sz="3455">
                <a:solidFill>
                  <a:srgbClr val="494947"/>
                </a:solidFill>
              </a:rPr>
              <a:t>The home of Philip the evangelist.</a:t>
            </a:r>
          </a:p>
          <a:p>
            <a:pPr marL="414527" lvl="0" indent="-414527" defTabSz="560831">
              <a:spcBef>
                <a:spcPts val="3000"/>
              </a:spcBef>
              <a:buSzPct val="125000"/>
              <a:buChar char="•"/>
              <a:defRPr sz="1800">
                <a:solidFill>
                  <a:srgbClr val="000000"/>
                </a:solidFill>
              </a:defRPr>
            </a:pPr>
            <a:r>
              <a:rPr sz="3455">
                <a:solidFill>
                  <a:srgbClr val="494947"/>
                </a:solidFill>
              </a:rPr>
              <a:t>Paul spent two years imprisoned there until he was sent to Rome. He appeared before Felix, Festus, and King Agrippa.</a:t>
            </a:r>
          </a:p>
        </p:txBody>
      </p:sp>
    </p:spTree>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 name="Shape 304"/>
          <p:cNvSpPr/>
          <p:nvPr/>
        </p:nvSpPr>
        <p:spPr>
          <a:xfrm>
            <a:off x="914400" y="7188200"/>
            <a:ext cx="9398000" cy="2832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It was one of the crown jewels of the Roman Empire.</a:t>
            </a:r>
          </a:p>
        </p:txBody>
      </p:sp>
      <p:pic>
        <p:nvPicPr>
          <p:cNvPr id="305" name="Picture 304"/>
          <p:cNvPicPr/>
          <p:nvPr/>
        </p:nvPicPr>
        <p:blipFill>
          <a:blip r:embed="rId2">
            <a:extLst/>
          </a:blip>
          <a:stretch>
            <a:fillRect/>
          </a:stretch>
        </p:blipFill>
        <p:spPr>
          <a:xfrm>
            <a:off x="878786" y="635000"/>
            <a:ext cx="11252201" cy="6299200"/>
          </a:xfrm>
          <a:prstGeom prst="rect">
            <a:avLst/>
          </a:prstGeom>
        </p:spPr>
      </p:pic>
    </p:spTree>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Shape 307"/>
          <p:cNvSpPr/>
          <p:nvPr/>
        </p:nvSpPr>
        <p:spPr>
          <a:xfrm>
            <a:off x="889000" y="7188200"/>
            <a:ext cx="9398000" cy="2832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It’s man-made harbor was “the greatest engineering wonder of its time.”</a:t>
            </a:r>
          </a:p>
        </p:txBody>
      </p:sp>
      <p:pic>
        <p:nvPicPr>
          <p:cNvPr id="308" name="Picture 307"/>
          <p:cNvPicPr/>
          <p:nvPr/>
        </p:nvPicPr>
        <p:blipFill>
          <a:blip r:embed="rId2">
            <a:extLst/>
          </a:blip>
          <a:stretch>
            <a:fillRect/>
          </a:stretch>
        </p:blipFill>
        <p:spPr>
          <a:xfrm>
            <a:off x="878786" y="685800"/>
            <a:ext cx="11252201" cy="6299200"/>
          </a:xfrm>
          <a:prstGeom prst="rect">
            <a:avLst/>
          </a:prstGeom>
        </p:spPr>
      </p:pic>
    </p:spTree>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Shape 310"/>
          <p:cNvSpPr/>
          <p:nvPr/>
        </p:nvSpPr>
        <p:spPr>
          <a:xfrm>
            <a:off x="863600" y="6350000"/>
            <a:ext cx="9398000" cy="2832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There was a 4,000-seat theater</a:t>
            </a:r>
          </a:p>
        </p:txBody>
      </p:sp>
      <p:pic>
        <p:nvPicPr>
          <p:cNvPr id="311" name="Picture 310"/>
          <p:cNvPicPr/>
          <p:nvPr/>
        </p:nvPicPr>
        <p:blipFill>
          <a:blip r:embed="rId2">
            <a:extLst/>
          </a:blip>
          <a:stretch>
            <a:fillRect/>
          </a:stretch>
        </p:blipFill>
        <p:spPr>
          <a:xfrm>
            <a:off x="878786" y="685800"/>
            <a:ext cx="11252201" cy="5312454"/>
          </a:xfrm>
          <a:prstGeom prst="rect">
            <a:avLst/>
          </a:prstGeom>
        </p:spPr>
      </p:pic>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 name="Shape 313"/>
          <p:cNvSpPr/>
          <p:nvPr/>
        </p:nvSpPr>
        <p:spPr>
          <a:xfrm>
            <a:off x="863600" y="6350000"/>
            <a:ext cx="9398000" cy="2832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It was here that Herod Agrippa (grandson of Herod the Great) was eaten of worms because he failed to give God the glory (Acts 12:19-23).</a:t>
            </a:r>
          </a:p>
        </p:txBody>
      </p:sp>
      <p:pic>
        <p:nvPicPr>
          <p:cNvPr id="314" name="Picture 313"/>
          <p:cNvPicPr/>
          <p:nvPr/>
        </p:nvPicPr>
        <p:blipFill>
          <a:blip r:embed="rId2">
            <a:extLst/>
          </a:blip>
          <a:stretch>
            <a:fillRect/>
          </a:stretch>
        </p:blipFill>
        <p:spPr>
          <a:xfrm>
            <a:off x="878786" y="685800"/>
            <a:ext cx="11252201" cy="5312454"/>
          </a:xfrm>
          <a:prstGeom prst="rect">
            <a:avLst/>
          </a:prstGeom>
        </p:spPr>
      </p:pic>
    </p:spTree>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 name="Shape 316"/>
          <p:cNvSpPr/>
          <p:nvPr/>
        </p:nvSpPr>
        <p:spPr>
          <a:xfrm>
            <a:off x="863600" y="6299200"/>
            <a:ext cx="9398000" cy="2832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There was a 5,000-seat chariot racetrack</a:t>
            </a:r>
          </a:p>
        </p:txBody>
      </p:sp>
      <p:pic>
        <p:nvPicPr>
          <p:cNvPr id="317" name="Picture 316"/>
          <p:cNvPicPr/>
          <p:nvPr/>
        </p:nvPicPr>
        <p:blipFill>
          <a:blip r:embed="rId2">
            <a:extLst/>
          </a:blip>
          <a:stretch>
            <a:fillRect/>
          </a:stretch>
        </p:blipFill>
        <p:spPr>
          <a:xfrm>
            <a:off x="878786" y="685800"/>
            <a:ext cx="11252201" cy="5312454"/>
          </a:xfrm>
          <a:prstGeom prst="rect">
            <a:avLst/>
          </a:prstGeom>
        </p:spPr>
      </p:pic>
    </p:spTree>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Shape 319"/>
          <p:cNvSpPr/>
          <p:nvPr/>
        </p:nvSpPr>
        <p:spPr>
          <a:xfrm>
            <a:off x="838200" y="6223000"/>
            <a:ext cx="4978400" cy="2628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There were pavements and walkways covered with tile and mosaics.</a:t>
            </a:r>
          </a:p>
        </p:txBody>
      </p:sp>
      <p:pic>
        <p:nvPicPr>
          <p:cNvPr id="320" name="Picture 319"/>
          <p:cNvPicPr/>
          <p:nvPr/>
        </p:nvPicPr>
        <p:blipFill>
          <a:blip r:embed="rId2">
            <a:extLst/>
          </a:blip>
          <a:stretch>
            <a:fillRect/>
          </a:stretch>
        </p:blipFill>
        <p:spPr>
          <a:xfrm>
            <a:off x="6425809" y="990600"/>
            <a:ext cx="5550292" cy="7429500"/>
          </a:xfrm>
          <a:prstGeom prst="rect">
            <a:avLst/>
          </a:prstGeom>
        </p:spPr>
      </p:pic>
    </p:spTree>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2" name="Picture 321"/>
          <p:cNvPicPr/>
          <p:nvPr/>
        </p:nvPicPr>
        <p:blipFill>
          <a:blip r:embed="rId2">
            <a:extLst/>
          </a:blip>
          <a:stretch>
            <a:fillRect/>
          </a:stretch>
        </p:blipFill>
        <p:spPr>
          <a:xfrm>
            <a:off x="6184900" y="965200"/>
            <a:ext cx="5842000" cy="7815539"/>
          </a:xfrm>
          <a:prstGeom prst="rect">
            <a:avLst/>
          </a:prstGeom>
        </p:spPr>
      </p:pic>
    </p:spTree>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 name="Shape 324"/>
          <p:cNvSpPr/>
          <p:nvPr/>
        </p:nvSpPr>
        <p:spPr>
          <a:xfrm>
            <a:off x="863600" y="6350000"/>
            <a:ext cx="9398000" cy="2832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43305">
              <a:lnSpc>
                <a:spcPct val="110000"/>
              </a:lnSpc>
              <a:defRPr sz="3348">
                <a:solidFill>
                  <a:srgbClr val="94E3FE"/>
                </a:solidFill>
                <a:latin typeface="+mj-lt"/>
                <a:ea typeface="+mj-ea"/>
                <a:cs typeface="+mj-cs"/>
                <a:sym typeface="Helvetica Neue Bold Condensed"/>
              </a:defRPr>
            </a:lvl1pPr>
          </a:lstStyle>
          <a:p>
            <a:pPr lvl="0">
              <a:defRPr sz="1800">
                <a:solidFill>
                  <a:srgbClr val="000000"/>
                </a:solidFill>
              </a:defRPr>
            </a:pPr>
            <a:r>
              <a:rPr sz="3348">
                <a:solidFill>
                  <a:srgbClr val="94E3FE"/>
                </a:solidFill>
              </a:rPr>
              <a:t>Water was brought from miles away by a double aqueduct, which provided water for the city’s drinking needs as well as supplying its pools, fountains, baths, and sewer system.</a:t>
            </a:r>
          </a:p>
        </p:txBody>
      </p:sp>
      <p:pic>
        <p:nvPicPr>
          <p:cNvPr id="325" name="Picture 324"/>
          <p:cNvPicPr/>
          <p:nvPr/>
        </p:nvPicPr>
        <p:blipFill>
          <a:blip r:embed="rId2">
            <a:extLst/>
          </a:blip>
          <a:stretch>
            <a:fillRect/>
          </a:stretch>
        </p:blipFill>
        <p:spPr>
          <a:xfrm>
            <a:off x="878786" y="685800"/>
            <a:ext cx="11252201" cy="5312454"/>
          </a:xfrm>
          <a:prstGeom prst="rect">
            <a:avLst/>
          </a:prstGeom>
        </p:spPr>
      </p:pic>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 name="Group 103"/>
          <p:cNvGrpSpPr/>
          <p:nvPr/>
        </p:nvGrpSpPr>
        <p:grpSpPr>
          <a:xfrm>
            <a:off x="7366000" y="1574800"/>
            <a:ext cx="4432300" cy="5854700"/>
            <a:chOff x="-76200" y="-63500"/>
            <a:chExt cx="4432300" cy="5854700"/>
          </a:xfrm>
        </p:grpSpPr>
        <p:pic>
          <p:nvPicPr>
            <p:cNvPr id="102" name="?m=02&amp;d=20071023&amp;t=2&amp;i=2017322&amp;w=&amp;fh=&amp;fw=&amp;ll=460&amp;pl=300&amp;r=2007-10-23T185408Z_01_L23175187_RTRUKOP_0_PICTURE0.png"/>
            <p:cNvPicPr/>
            <p:nvPr/>
          </p:nvPicPr>
          <p:blipFill>
            <a:blip r:embed="rId2">
              <a:extLst/>
            </a:blip>
            <a:srcRect l="2789" r="2928"/>
            <a:stretch>
              <a:fillRect/>
            </a:stretch>
          </p:blipFill>
          <p:spPr>
            <a:xfrm>
              <a:off x="0" y="0"/>
              <a:ext cx="4292600" cy="5715000"/>
            </a:xfrm>
            <a:prstGeom prst="rect">
              <a:avLst/>
            </a:prstGeom>
            <a:ln>
              <a:noFill/>
            </a:ln>
            <a:effectLst/>
          </p:spPr>
        </p:pic>
        <p:pic>
          <p:nvPicPr>
            <p:cNvPr id="101" name="Picture 100"/>
            <p:cNvPicPr/>
            <p:nvPr/>
          </p:nvPicPr>
          <p:blipFill>
            <a:blip r:embed="rId3">
              <a:extLst/>
            </a:blip>
            <a:stretch>
              <a:fillRect/>
            </a:stretch>
          </p:blipFill>
          <p:spPr>
            <a:xfrm>
              <a:off x="-76200" y="-63500"/>
              <a:ext cx="4432300" cy="5854700"/>
            </a:xfrm>
            <a:prstGeom prst="rect">
              <a:avLst/>
            </a:prstGeom>
            <a:effectLst/>
          </p:spPr>
        </p:pic>
      </p:grpSp>
      <p:sp>
        <p:nvSpPr>
          <p:cNvPr id="104" name="Shape 104"/>
          <p:cNvSpPr>
            <a:spLocks noGrp="1"/>
          </p:cNvSpPr>
          <p:nvPr>
            <p:ph type="body" idx="1"/>
          </p:nvPr>
        </p:nvSpPr>
        <p:spPr>
          <a:xfrm>
            <a:off x="1041400" y="3657600"/>
            <a:ext cx="5956300" cy="53975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There is an opal signet ring containing the name Jezebel.</a:t>
            </a:r>
          </a:p>
        </p:txBody>
      </p:sp>
    </p:spTree>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9" name="Group 329"/>
          <p:cNvGrpSpPr/>
          <p:nvPr/>
        </p:nvGrpSpPr>
        <p:grpSpPr>
          <a:xfrm>
            <a:off x="7594600" y="1524000"/>
            <a:ext cx="4432300" cy="5854700"/>
            <a:chOff x="-76200" y="-63500"/>
            <a:chExt cx="4432300" cy="5854700"/>
          </a:xfrm>
        </p:grpSpPr>
        <p:pic>
          <p:nvPicPr>
            <p:cNvPr id="328" name="Pontius-Pilate-Inscrip.png"/>
            <p:cNvPicPr/>
            <p:nvPr/>
          </p:nvPicPr>
          <p:blipFill>
            <a:blip r:embed="rId2">
              <a:extLst/>
            </a:blip>
            <a:srcRect l="2785" r="3064"/>
            <a:stretch>
              <a:fillRect/>
            </a:stretch>
          </p:blipFill>
          <p:spPr>
            <a:xfrm>
              <a:off x="0" y="0"/>
              <a:ext cx="4292600" cy="5715000"/>
            </a:xfrm>
            <a:prstGeom prst="rect">
              <a:avLst/>
            </a:prstGeom>
            <a:ln>
              <a:noFill/>
            </a:ln>
            <a:effectLst/>
          </p:spPr>
        </p:pic>
        <p:pic>
          <p:nvPicPr>
            <p:cNvPr id="327" name="Picture 326"/>
            <p:cNvPicPr/>
            <p:nvPr/>
          </p:nvPicPr>
          <p:blipFill>
            <a:blip r:embed="rId3">
              <a:extLst/>
            </a:blip>
            <a:stretch>
              <a:fillRect/>
            </a:stretch>
          </p:blipFill>
          <p:spPr>
            <a:xfrm>
              <a:off x="-76200" y="-63500"/>
              <a:ext cx="4432300" cy="5854700"/>
            </a:xfrm>
            <a:prstGeom prst="rect">
              <a:avLst/>
            </a:prstGeom>
            <a:effectLst/>
          </p:spPr>
        </p:pic>
      </p:grpSp>
      <p:sp>
        <p:nvSpPr>
          <p:cNvPr id="330" name="Shape 330"/>
          <p:cNvSpPr>
            <a:spLocks noGrp="1"/>
          </p:cNvSpPr>
          <p:nvPr>
            <p:ph type="body" idx="1"/>
          </p:nvPr>
        </p:nvSpPr>
        <p:spPr>
          <a:xfrm>
            <a:off x="558800" y="2451100"/>
            <a:ext cx="6731000" cy="5715000"/>
          </a:xfrm>
          <a:prstGeom prst="rect">
            <a:avLst/>
          </a:prstGeom>
        </p:spPr>
        <p:txBody>
          <a:bodyPr/>
          <a:lstStyle>
            <a:lvl1pPr marL="0" indent="0">
              <a:buSzTx/>
              <a:buNone/>
              <a:defRPr>
                <a:solidFill>
                  <a:srgbClr val="3F5F73"/>
                </a:solidFill>
              </a:defRPr>
            </a:lvl1pPr>
          </a:lstStyle>
          <a:p>
            <a:pPr lvl="0">
              <a:defRPr sz="1800">
                <a:solidFill>
                  <a:srgbClr val="000000"/>
                </a:solidFill>
              </a:defRPr>
            </a:pPr>
            <a:r>
              <a:rPr sz="3600">
                <a:solidFill>
                  <a:srgbClr val="3F5F73"/>
                </a:solidFill>
              </a:rPr>
              <a:t>Pilate Stone found in 1961. Written in Latin, the inscription on the limestone block reads “Pontius Pilatus prefect of Judea, erected the Tiberium [temple in honor of Tiberius Caesar] to the gods.” </a:t>
            </a:r>
          </a:p>
        </p:txBody>
      </p:sp>
    </p:spTree>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2" name="Picture 331"/>
          <p:cNvPicPr/>
          <p:nvPr/>
        </p:nvPicPr>
        <p:blipFill>
          <a:blip r:embed="rId2">
            <a:extLst/>
          </a:blip>
          <a:stretch>
            <a:fillRect/>
          </a:stretch>
        </p:blipFill>
        <p:spPr>
          <a:xfrm>
            <a:off x="711200" y="673100"/>
            <a:ext cx="11569700" cy="5549900"/>
          </a:xfrm>
          <a:prstGeom prst="rect">
            <a:avLst/>
          </a:prstGeom>
        </p:spPr>
      </p:pic>
      <p:sp>
        <p:nvSpPr>
          <p:cNvPr id="333" name="Shape 333"/>
          <p:cNvSpPr>
            <a:spLocks noGrp="1"/>
          </p:cNvSpPr>
          <p:nvPr>
            <p:ph type="body" idx="1"/>
          </p:nvPr>
        </p:nvSpPr>
        <p:spPr>
          <a:xfrm>
            <a:off x="698500" y="7378700"/>
            <a:ext cx="11595100" cy="2882900"/>
          </a:xfrm>
          <a:prstGeom prst="rect">
            <a:avLst/>
          </a:prstGeom>
        </p:spPr>
        <p:txBody>
          <a:bodyPr/>
          <a:lstStyle/>
          <a:p>
            <a:pPr lvl="0">
              <a:defRPr sz="1800" i="0">
                <a:solidFill>
                  <a:srgbClr val="000000"/>
                </a:solidFill>
              </a:defRPr>
            </a:pPr>
            <a:r>
              <a:rPr sz="3200" i="1">
                <a:solidFill>
                  <a:srgbClr val="F6E0AB"/>
                </a:solidFill>
              </a:rPr>
              <a:t>The one at </a:t>
            </a:r>
            <a:r>
              <a:rPr sz="3200" b="1" i="1">
                <a:solidFill>
                  <a:srgbClr val="F6E0AB"/>
                </a:solidFill>
              </a:rPr>
              <a:t>Caesarea Maritima</a:t>
            </a:r>
            <a:r>
              <a:rPr sz="3200" i="1">
                <a:solidFill>
                  <a:srgbClr val="F6E0AB"/>
                </a:solidFill>
              </a:rPr>
              <a:t> was built by Herod the Great.  Here Paul appeared before King Agrippa, Herod the Great’s grandson. And here Agrippa was eaten by worms and died for his pagan pride.</a:t>
            </a:r>
          </a:p>
        </p:txBody>
      </p:sp>
    </p:spTree>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5" name="Picture 334"/>
          <p:cNvPicPr/>
          <p:nvPr/>
        </p:nvPicPr>
        <p:blipFill>
          <a:blip r:embed="rId2">
            <a:extLst/>
          </a:blip>
          <a:stretch>
            <a:fillRect/>
          </a:stretch>
        </p:blipFill>
        <p:spPr>
          <a:xfrm>
            <a:off x="698500" y="698500"/>
            <a:ext cx="11569700" cy="5549900"/>
          </a:xfrm>
          <a:prstGeom prst="rect">
            <a:avLst/>
          </a:prstGeom>
        </p:spPr>
      </p:pic>
      <p:sp>
        <p:nvSpPr>
          <p:cNvPr id="336" name="Shape 336"/>
          <p:cNvSpPr>
            <a:spLocks noGrp="1"/>
          </p:cNvSpPr>
          <p:nvPr>
            <p:ph type="body" idx="1"/>
          </p:nvPr>
        </p:nvSpPr>
        <p:spPr>
          <a:xfrm>
            <a:off x="698500" y="7378700"/>
            <a:ext cx="11595100" cy="2882900"/>
          </a:xfrm>
          <a:prstGeom prst="rect">
            <a:avLst/>
          </a:prstGeom>
        </p:spPr>
        <p:txBody>
          <a:bodyPr/>
          <a:lstStyle>
            <a:lvl1pPr>
              <a:defRPr sz="3600"/>
            </a:lvl1pPr>
          </a:lstStyle>
          <a:p>
            <a:pPr lvl="0">
              <a:defRPr sz="1800" i="0">
                <a:solidFill>
                  <a:srgbClr val="000000"/>
                </a:solidFill>
              </a:defRPr>
            </a:pPr>
            <a:r>
              <a:rPr sz="3600" i="1">
                <a:solidFill>
                  <a:srgbClr val="F6E0AB"/>
                </a:solidFill>
              </a:rPr>
              <a:t>Here, too, 2,500 Jewish captives were slaughtered to celebrate Titus’ destruction of Jerusalem.</a:t>
            </a:r>
          </a:p>
        </p:txBody>
      </p:sp>
    </p:spTree>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0" name="Group 340"/>
          <p:cNvGrpSpPr/>
          <p:nvPr/>
        </p:nvGrpSpPr>
        <p:grpSpPr>
          <a:xfrm>
            <a:off x="7594600" y="1943100"/>
            <a:ext cx="4432300" cy="5854700"/>
            <a:chOff x="-76200" y="-63500"/>
            <a:chExt cx="4432300" cy="5854700"/>
          </a:xfrm>
        </p:grpSpPr>
        <p:pic>
          <p:nvPicPr>
            <p:cNvPr id="339" name="Masada23.jpg"/>
            <p:cNvPicPr/>
            <p:nvPr/>
          </p:nvPicPr>
          <p:blipFill>
            <a:blip r:embed="rId2">
              <a:extLst/>
            </a:blip>
            <a:srcRect l="14951" r="30707"/>
            <a:stretch>
              <a:fillRect/>
            </a:stretch>
          </p:blipFill>
          <p:spPr>
            <a:xfrm>
              <a:off x="0" y="0"/>
              <a:ext cx="4292600" cy="5715000"/>
            </a:xfrm>
            <a:prstGeom prst="rect">
              <a:avLst/>
            </a:prstGeom>
            <a:ln>
              <a:noFill/>
            </a:ln>
            <a:effectLst/>
          </p:spPr>
        </p:pic>
        <p:pic>
          <p:nvPicPr>
            <p:cNvPr id="338" name="Picture 337"/>
            <p:cNvPicPr/>
            <p:nvPr/>
          </p:nvPicPr>
          <p:blipFill>
            <a:blip r:embed="rId3">
              <a:extLst/>
            </a:blip>
            <a:stretch>
              <a:fillRect/>
            </a:stretch>
          </p:blipFill>
          <p:spPr>
            <a:xfrm>
              <a:off x="-76200" y="-63500"/>
              <a:ext cx="4432300" cy="5854700"/>
            </a:xfrm>
            <a:prstGeom prst="rect">
              <a:avLst/>
            </a:prstGeom>
            <a:effectLst/>
          </p:spPr>
        </p:pic>
      </p:grpSp>
      <p:sp>
        <p:nvSpPr>
          <p:cNvPr id="341" name="Shape 341"/>
          <p:cNvSpPr/>
          <p:nvPr/>
        </p:nvSpPr>
        <p:spPr>
          <a:xfrm>
            <a:off x="385512" y="1009650"/>
            <a:ext cx="6946901" cy="1638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5100" cap="all">
                <a:solidFill>
                  <a:srgbClr val="435E72"/>
                </a:solidFill>
                <a:latin typeface="+mj-lt"/>
                <a:ea typeface="+mj-ea"/>
                <a:cs typeface="+mj-cs"/>
                <a:sym typeface="Helvetica Neue Bold Condensed"/>
              </a:defRPr>
            </a:lvl1pPr>
          </a:lstStyle>
          <a:p>
            <a:pPr lvl="0">
              <a:defRPr sz="1800" cap="none">
                <a:solidFill>
                  <a:srgbClr val="000000"/>
                </a:solidFill>
              </a:defRPr>
            </a:pPr>
            <a:r>
              <a:rPr sz="5100" cap="all">
                <a:solidFill>
                  <a:srgbClr val="435E72"/>
                </a:solidFill>
              </a:rPr>
              <a:t>EVIDENCE AT Masada</a:t>
            </a:r>
          </a:p>
        </p:txBody>
      </p:sp>
      <p:sp>
        <p:nvSpPr>
          <p:cNvPr id="342" name="Shape 342"/>
          <p:cNvSpPr>
            <a:spLocks noGrp="1"/>
          </p:cNvSpPr>
          <p:nvPr>
            <p:ph type="body" idx="1"/>
          </p:nvPr>
        </p:nvSpPr>
        <p:spPr>
          <a:xfrm>
            <a:off x="558800" y="2019300"/>
            <a:ext cx="6604000" cy="6629400"/>
          </a:xfrm>
          <a:prstGeom prst="rect">
            <a:avLst/>
          </a:prstGeom>
        </p:spPr>
        <p:txBody>
          <a:bodyPr lIns="0" tIns="0" rIns="0" bIns="0">
            <a:normAutofit/>
          </a:bodyPr>
          <a:lstStyle/>
          <a:p>
            <a:pPr marL="0" lvl="0" indent="0">
              <a:buSzTx/>
              <a:buNone/>
              <a:defRPr sz="1800">
                <a:solidFill>
                  <a:srgbClr val="000000"/>
                </a:solidFill>
              </a:defRPr>
            </a:pPr>
            <a:r>
              <a:rPr sz="3600">
                <a:solidFill>
                  <a:srgbClr val="3F5F73"/>
                </a:solidFill>
              </a:rPr>
              <a:t>Rocky mountain overlooking the Dead Sea</a:t>
            </a:r>
          </a:p>
          <a:p>
            <a:pPr marL="0" lvl="0" indent="0">
              <a:buSzTx/>
              <a:buNone/>
              <a:defRPr sz="1800">
                <a:solidFill>
                  <a:srgbClr val="000000"/>
                </a:solidFill>
              </a:defRPr>
            </a:pPr>
            <a:r>
              <a:rPr sz="3600">
                <a:solidFill>
                  <a:srgbClr val="3F5F73"/>
                </a:solidFill>
              </a:rPr>
              <a:t>Herod the Great built a fortified palace before the birth of Christ.</a:t>
            </a:r>
          </a:p>
          <a:p>
            <a:pPr marL="0" lvl="0" indent="0">
              <a:buSzTx/>
              <a:buNone/>
              <a:defRPr sz="1800">
                <a:solidFill>
                  <a:srgbClr val="000000"/>
                </a:solidFill>
              </a:defRPr>
            </a:pPr>
            <a:r>
              <a:rPr sz="3600">
                <a:solidFill>
                  <a:srgbClr val="3F5F73"/>
                </a:solidFill>
              </a:rPr>
              <a:t>Jews captured the fortress during revolt; after the fall of Jerusalem, Masada was the only place that remained under Jewish control. </a:t>
            </a:r>
          </a:p>
        </p:txBody>
      </p:sp>
    </p:spTree>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 name="Shape 344"/>
          <p:cNvSpPr/>
          <p:nvPr/>
        </p:nvSpPr>
        <p:spPr>
          <a:xfrm>
            <a:off x="1172912" y="1854200"/>
            <a:ext cx="6946901" cy="2413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lvl="0" defTabSz="584200">
              <a:defRPr sz="1800"/>
            </a:pPr>
            <a:r>
              <a:rPr sz="5100" cap="all">
                <a:solidFill>
                  <a:srgbClr val="435E72"/>
                </a:solidFill>
                <a:latin typeface="+mj-lt"/>
                <a:ea typeface="+mj-ea"/>
                <a:cs typeface="+mj-cs"/>
                <a:sym typeface="Helvetica Neue Bold Condensed"/>
              </a:rPr>
              <a:t>EVIDENCE AT </a:t>
            </a:r>
          </a:p>
          <a:p>
            <a:pPr lvl="0" defTabSz="584200">
              <a:defRPr sz="1800"/>
            </a:pPr>
            <a:r>
              <a:rPr sz="5100" cap="all">
                <a:solidFill>
                  <a:srgbClr val="435E72"/>
                </a:solidFill>
                <a:latin typeface="+mj-lt"/>
                <a:ea typeface="+mj-ea"/>
                <a:cs typeface="+mj-cs"/>
                <a:sym typeface="Helvetica Neue Bold Condensed"/>
              </a:rPr>
              <a:t>Masada</a:t>
            </a:r>
          </a:p>
        </p:txBody>
      </p:sp>
      <p:sp>
        <p:nvSpPr>
          <p:cNvPr id="345" name="Shape 345"/>
          <p:cNvSpPr>
            <a:spLocks noGrp="1"/>
          </p:cNvSpPr>
          <p:nvPr>
            <p:ph type="body" idx="1"/>
          </p:nvPr>
        </p:nvSpPr>
        <p:spPr>
          <a:xfrm>
            <a:off x="749300" y="2514600"/>
            <a:ext cx="5448300" cy="6629400"/>
          </a:xfrm>
          <a:prstGeom prst="rect">
            <a:avLst/>
          </a:prstGeom>
        </p:spPr>
        <p:txBody>
          <a:bodyPr lIns="0" tIns="0" rIns="0" bIns="0">
            <a:normAutofit/>
          </a:bodyPr>
          <a:lstStyle>
            <a:lvl1pPr marL="0" indent="0">
              <a:buSzTx/>
              <a:buNone/>
              <a:defRPr>
                <a:solidFill>
                  <a:srgbClr val="3F5F73"/>
                </a:solidFill>
              </a:defRPr>
            </a:lvl1pPr>
          </a:lstStyle>
          <a:p>
            <a:pPr lvl="0">
              <a:defRPr sz="1800">
                <a:solidFill>
                  <a:srgbClr val="000000"/>
                </a:solidFill>
              </a:defRPr>
            </a:pPr>
            <a:r>
              <a:rPr sz="3600" dirty="0">
                <a:solidFill>
                  <a:srgbClr val="3F5F73"/>
                </a:solidFill>
              </a:rPr>
              <a:t>In 74 A.D. Roman Tenth Legion conquered Masada; built eight camps around the citadel and with Jewish slave labor constructed an assault ramp to the top. </a:t>
            </a:r>
          </a:p>
        </p:txBody>
      </p:sp>
      <p:grpSp>
        <p:nvGrpSpPr>
          <p:cNvPr id="348" name="Group 348"/>
          <p:cNvGrpSpPr/>
          <p:nvPr/>
        </p:nvGrpSpPr>
        <p:grpSpPr>
          <a:xfrm>
            <a:off x="6634560" y="1758950"/>
            <a:ext cx="6027340" cy="6210300"/>
            <a:chOff x="-203200" y="-209550"/>
            <a:chExt cx="6027339" cy="6210300"/>
          </a:xfrm>
        </p:grpSpPr>
        <p:pic>
          <p:nvPicPr>
            <p:cNvPr id="347" name="16249493.jpg"/>
            <p:cNvPicPr/>
            <p:nvPr/>
          </p:nvPicPr>
          <p:blipFill>
            <a:blip r:embed="rId2">
              <a:extLst/>
            </a:blip>
            <a:srcRect l="21323" r="21271" b="109"/>
            <a:stretch>
              <a:fillRect/>
            </a:stretch>
          </p:blipFill>
          <p:spPr>
            <a:xfrm>
              <a:off x="0" y="0"/>
              <a:ext cx="5620940" cy="5797550"/>
            </a:xfrm>
            <a:prstGeom prst="rect">
              <a:avLst/>
            </a:prstGeom>
            <a:ln>
              <a:noFill/>
            </a:ln>
            <a:effectLst/>
          </p:spPr>
        </p:pic>
        <p:pic>
          <p:nvPicPr>
            <p:cNvPr id="346" name="Picture 345"/>
            <p:cNvPicPr/>
            <p:nvPr/>
          </p:nvPicPr>
          <p:blipFill>
            <a:blip r:embed="rId3">
              <a:extLst/>
            </a:blip>
            <a:stretch>
              <a:fillRect/>
            </a:stretch>
          </p:blipFill>
          <p:spPr>
            <a:xfrm>
              <a:off x="-203200" y="-209550"/>
              <a:ext cx="6027340" cy="6210300"/>
            </a:xfrm>
            <a:prstGeom prst="rect">
              <a:avLst/>
            </a:prstGeom>
            <a:effectLst/>
          </p:spPr>
        </p:pic>
      </p:grpSp>
      <p:sp>
        <p:nvSpPr>
          <p:cNvPr id="349" name="Shape 349"/>
          <p:cNvSpPr/>
          <p:nvPr/>
        </p:nvSpPr>
        <p:spPr>
          <a:xfrm>
            <a:off x="6540571" y="8039060"/>
            <a:ext cx="6222858" cy="533479"/>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ctr" defTabSz="584200">
              <a:defRPr sz="3200" cap="all">
                <a:solidFill>
                  <a:srgbClr val="5C89A5"/>
                </a:solidFill>
                <a:latin typeface="+mj-lt"/>
                <a:ea typeface="+mj-ea"/>
                <a:cs typeface="+mj-cs"/>
                <a:sym typeface="Helvetica Neue Bold Condensed"/>
              </a:defRPr>
            </a:lvl1pPr>
          </a:lstStyle>
          <a:p>
            <a:pPr lvl="0">
              <a:defRPr sz="1800" cap="none">
                <a:solidFill>
                  <a:srgbClr val="000000"/>
                </a:solidFill>
              </a:defRPr>
            </a:pPr>
            <a:r>
              <a:rPr sz="2800" cap="all" dirty="0">
                <a:solidFill>
                  <a:srgbClr val="5C89A5"/>
                </a:solidFill>
              </a:rPr>
              <a:t>Attack ramp can still be seen</a:t>
            </a:r>
          </a:p>
        </p:txBody>
      </p:sp>
    </p:spTree>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 name="Shape 351"/>
          <p:cNvSpPr>
            <a:spLocks noGrp="1"/>
          </p:cNvSpPr>
          <p:nvPr>
            <p:ph type="body" idx="1"/>
          </p:nvPr>
        </p:nvSpPr>
        <p:spPr>
          <a:xfrm>
            <a:off x="749300" y="2514600"/>
            <a:ext cx="5448300" cy="6629400"/>
          </a:xfrm>
          <a:prstGeom prst="rect">
            <a:avLst/>
          </a:prstGeom>
        </p:spPr>
        <p:txBody>
          <a:bodyPr lIns="0" tIns="0" rIns="0" bIns="0">
            <a:normAutofit/>
          </a:bodyPr>
          <a:lstStyle>
            <a:lvl1pPr marL="0" indent="0">
              <a:buSzTx/>
              <a:buNone/>
              <a:defRPr sz="3200">
                <a:solidFill>
                  <a:srgbClr val="3F5F73"/>
                </a:solidFill>
              </a:defRPr>
            </a:lvl1pPr>
          </a:lstStyle>
          <a:p>
            <a:pPr lvl="0">
              <a:defRPr sz="1800">
                <a:solidFill>
                  <a:srgbClr val="000000"/>
                </a:solidFill>
              </a:defRPr>
            </a:pPr>
            <a:r>
              <a:rPr sz="3200">
                <a:solidFill>
                  <a:srgbClr val="3F5F73"/>
                </a:solidFill>
              </a:rPr>
              <a:t>1,000 Jews committed suicide. Ten men were chosen by lot to kill the others. Then the leader, Eleazar ben Yair, and the remaining 10 men drew lots and one was chosen to kill the others and end his own life. </a:t>
            </a:r>
          </a:p>
        </p:txBody>
      </p:sp>
      <p:grpSp>
        <p:nvGrpSpPr>
          <p:cNvPr id="354" name="Group 354"/>
          <p:cNvGrpSpPr/>
          <p:nvPr/>
        </p:nvGrpSpPr>
        <p:grpSpPr>
          <a:xfrm>
            <a:off x="6355160" y="1974850"/>
            <a:ext cx="6027340" cy="6210300"/>
            <a:chOff x="-203200" y="-209550"/>
            <a:chExt cx="6027339" cy="6210300"/>
          </a:xfrm>
        </p:grpSpPr>
        <p:pic>
          <p:nvPicPr>
            <p:cNvPr id="353" name="masada.png"/>
            <p:cNvPicPr/>
            <p:nvPr/>
          </p:nvPicPr>
          <p:blipFill>
            <a:blip r:embed="rId2">
              <a:extLst/>
            </a:blip>
            <a:srcRect l="36042" r="1006" b="109"/>
            <a:stretch>
              <a:fillRect/>
            </a:stretch>
          </p:blipFill>
          <p:spPr>
            <a:xfrm>
              <a:off x="0" y="0"/>
              <a:ext cx="5620940" cy="5797550"/>
            </a:xfrm>
            <a:prstGeom prst="rect">
              <a:avLst/>
            </a:prstGeom>
            <a:ln>
              <a:noFill/>
            </a:ln>
            <a:effectLst/>
          </p:spPr>
        </p:pic>
        <p:pic>
          <p:nvPicPr>
            <p:cNvPr id="352" name="Picture 351"/>
            <p:cNvPicPr/>
            <p:nvPr/>
          </p:nvPicPr>
          <p:blipFill>
            <a:blip r:embed="rId3">
              <a:extLst/>
            </a:blip>
            <a:stretch>
              <a:fillRect/>
            </a:stretch>
          </p:blipFill>
          <p:spPr>
            <a:xfrm>
              <a:off x="-203200" y="-209550"/>
              <a:ext cx="6027340" cy="6210300"/>
            </a:xfrm>
            <a:prstGeom prst="rect">
              <a:avLst/>
            </a:prstGeom>
            <a:effectLst/>
          </p:spPr>
        </p:pic>
      </p:grpSp>
      <p:sp>
        <p:nvSpPr>
          <p:cNvPr id="355" name="Shape 355"/>
          <p:cNvSpPr/>
          <p:nvPr/>
        </p:nvSpPr>
        <p:spPr>
          <a:xfrm>
            <a:off x="749300" y="1699456"/>
            <a:ext cx="6946901" cy="2413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lvl="0" defTabSz="584200">
              <a:defRPr sz="1800"/>
            </a:pPr>
            <a:r>
              <a:rPr sz="5100" cap="all" dirty="0">
                <a:solidFill>
                  <a:srgbClr val="435E72"/>
                </a:solidFill>
                <a:latin typeface="+mj-lt"/>
                <a:ea typeface="+mj-ea"/>
                <a:cs typeface="+mj-cs"/>
                <a:sym typeface="Helvetica Neue Bold Condensed"/>
              </a:rPr>
              <a:t>EVIDENCE AT </a:t>
            </a:r>
          </a:p>
          <a:p>
            <a:pPr lvl="0" defTabSz="584200">
              <a:defRPr sz="1800"/>
            </a:pPr>
            <a:r>
              <a:rPr sz="5100" cap="all" dirty="0">
                <a:solidFill>
                  <a:srgbClr val="435E72"/>
                </a:solidFill>
                <a:latin typeface="+mj-lt"/>
                <a:ea typeface="+mj-ea"/>
                <a:cs typeface="+mj-cs"/>
                <a:sym typeface="Helvetica Neue Bold Condensed"/>
              </a:rPr>
              <a:t>Masada</a:t>
            </a:r>
          </a:p>
        </p:txBody>
      </p:sp>
    </p:spTree>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7" name="HerodAmphora.png"/>
          <p:cNvPicPr/>
          <p:nvPr/>
        </p:nvPicPr>
        <p:blipFill>
          <a:blip r:embed="rId3">
            <a:extLst/>
          </a:blip>
          <a:srcRect l="10851" r="10917"/>
          <a:stretch>
            <a:fillRect/>
          </a:stretch>
        </p:blipFill>
        <p:spPr>
          <a:xfrm>
            <a:off x="368300" y="368300"/>
            <a:ext cx="12268200" cy="7899400"/>
          </a:xfrm>
          <a:prstGeom prst="rect">
            <a:avLst/>
          </a:prstGeom>
          <a:ln w="12700">
            <a:miter lim="400000"/>
          </a:ln>
        </p:spPr>
      </p:pic>
      <p:sp>
        <p:nvSpPr>
          <p:cNvPr id="358" name="Shape 358"/>
          <p:cNvSpPr>
            <a:spLocks noGrp="1"/>
          </p:cNvSpPr>
          <p:nvPr>
            <p:ph type="title"/>
          </p:nvPr>
        </p:nvSpPr>
        <p:spPr>
          <a:xfrm>
            <a:off x="476592" y="8267700"/>
            <a:ext cx="12051616" cy="1143000"/>
          </a:xfrm>
          <a:prstGeom prst="rect">
            <a:avLst/>
          </a:prstGeom>
        </p:spPr>
        <p:txBody>
          <a:bodyPr>
            <a:normAutofit/>
          </a:bodyPr>
          <a:lstStyle>
            <a:lvl1pPr defTabSz="484886">
              <a:defRPr sz="3486"/>
            </a:lvl1pPr>
          </a:lstStyle>
          <a:p>
            <a:pPr lvl="0">
              <a:defRPr sz="1800" cap="none">
                <a:solidFill>
                  <a:srgbClr val="000000"/>
                </a:solidFill>
              </a:defRPr>
            </a:pPr>
            <a:r>
              <a:rPr sz="3200" cap="all" dirty="0">
                <a:solidFill>
                  <a:srgbClr val="DEDDDE"/>
                </a:solidFill>
              </a:rPr>
              <a:t> Inscription “To Herod King of the Jews” on a piece of pottery</a:t>
            </a:r>
          </a:p>
        </p:txBody>
      </p:sp>
    </p:spTree>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0" name="04MasadaSinagogaBig.png"/>
          <p:cNvPicPr/>
          <p:nvPr/>
        </p:nvPicPr>
        <p:blipFill>
          <a:blip r:embed="rId2">
            <a:extLst/>
          </a:blip>
          <a:srcRect t="790" b="908"/>
          <a:stretch>
            <a:fillRect/>
          </a:stretch>
        </p:blipFill>
        <p:spPr>
          <a:xfrm>
            <a:off x="368300" y="368300"/>
            <a:ext cx="12268200" cy="7899400"/>
          </a:xfrm>
          <a:prstGeom prst="rect">
            <a:avLst/>
          </a:prstGeom>
          <a:ln w="12700">
            <a:miter lim="400000"/>
          </a:ln>
        </p:spPr>
      </p:pic>
      <p:sp>
        <p:nvSpPr>
          <p:cNvPr id="361" name="Shape 361"/>
          <p:cNvSpPr>
            <a:spLocks noGrp="1"/>
          </p:cNvSpPr>
          <p:nvPr>
            <p:ph type="title"/>
          </p:nvPr>
        </p:nvSpPr>
        <p:spPr>
          <a:xfrm>
            <a:off x="419100" y="8089900"/>
            <a:ext cx="12433300" cy="1143000"/>
          </a:xfrm>
          <a:prstGeom prst="rect">
            <a:avLst/>
          </a:prstGeom>
        </p:spPr>
        <p:txBody>
          <a:bodyPr>
            <a:normAutofit/>
          </a:bodyPr>
          <a:lstStyle/>
          <a:p>
            <a:pPr lvl="0">
              <a:defRPr sz="1800" cap="none">
                <a:solidFill>
                  <a:srgbClr val="000000"/>
                </a:solidFill>
              </a:defRPr>
            </a:pPr>
            <a:r>
              <a:rPr sz="4200" cap="all">
                <a:solidFill>
                  <a:srgbClr val="DEDDDE"/>
                </a:solidFill>
              </a:rPr>
              <a:t>Remains of synagogue Herod built</a:t>
            </a:r>
          </a:p>
        </p:txBody>
      </p:sp>
    </p:spTree>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 name="Shape 363"/>
          <p:cNvSpPr/>
          <p:nvPr/>
        </p:nvSpPr>
        <p:spPr>
          <a:xfrm>
            <a:off x="3027112" y="5365750"/>
            <a:ext cx="6946901" cy="1638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5100" cap="all">
                <a:solidFill>
                  <a:srgbClr val="435E72"/>
                </a:solidFill>
                <a:latin typeface="+mj-lt"/>
                <a:ea typeface="+mj-ea"/>
                <a:cs typeface="+mj-cs"/>
                <a:sym typeface="Helvetica Neue Bold Condensed"/>
              </a:defRPr>
            </a:lvl1pPr>
          </a:lstStyle>
          <a:p>
            <a:pPr lvl="0">
              <a:defRPr sz="1800" cap="none">
                <a:solidFill>
                  <a:srgbClr val="000000"/>
                </a:solidFill>
              </a:defRPr>
            </a:pPr>
            <a:r>
              <a:rPr sz="5100" cap="all">
                <a:solidFill>
                  <a:srgbClr val="435E72"/>
                </a:solidFill>
              </a:rPr>
              <a:t>EVIDENCE AT Masada</a:t>
            </a:r>
          </a:p>
        </p:txBody>
      </p:sp>
      <p:sp>
        <p:nvSpPr>
          <p:cNvPr id="364" name="Shape 364"/>
          <p:cNvSpPr>
            <a:spLocks noGrp="1"/>
          </p:cNvSpPr>
          <p:nvPr>
            <p:ph type="body" idx="1"/>
          </p:nvPr>
        </p:nvSpPr>
        <p:spPr>
          <a:xfrm>
            <a:off x="520700" y="6451600"/>
            <a:ext cx="11963400" cy="3403600"/>
          </a:xfrm>
          <a:prstGeom prst="rect">
            <a:avLst/>
          </a:prstGeom>
        </p:spPr>
        <p:txBody>
          <a:bodyPr/>
          <a:lstStyle>
            <a:lvl1pPr marL="0" indent="0">
              <a:buSzTx/>
              <a:buNone/>
              <a:defRPr>
                <a:solidFill>
                  <a:srgbClr val="3F5F73"/>
                </a:solidFill>
              </a:defRPr>
            </a:lvl1pPr>
          </a:lstStyle>
          <a:p>
            <a:pPr lvl="0">
              <a:defRPr sz="1800">
                <a:solidFill>
                  <a:srgbClr val="000000"/>
                </a:solidFill>
              </a:defRPr>
            </a:pPr>
            <a:r>
              <a:rPr sz="3600">
                <a:solidFill>
                  <a:srgbClr val="3F5F73"/>
                </a:solidFill>
              </a:rPr>
              <a:t> Portions of some of the palace rooms: remnants of marble columns, beautiful mosaic pavements, tiles, bathing pools, and many other things. The walls were covered with frescoes that looked like marble.</a:t>
            </a:r>
          </a:p>
        </p:txBody>
      </p:sp>
      <p:grpSp>
        <p:nvGrpSpPr>
          <p:cNvPr id="367" name="Group 367"/>
          <p:cNvGrpSpPr/>
          <p:nvPr/>
        </p:nvGrpSpPr>
        <p:grpSpPr>
          <a:xfrm>
            <a:off x="1231900" y="641350"/>
            <a:ext cx="4958447" cy="4445000"/>
            <a:chOff x="-203200" y="-203200"/>
            <a:chExt cx="4958446" cy="4445000"/>
          </a:xfrm>
        </p:grpSpPr>
        <p:pic>
          <p:nvPicPr>
            <p:cNvPr id="366" name="04MasadaTermeAffrBig.png"/>
            <p:cNvPicPr/>
            <p:nvPr/>
          </p:nvPicPr>
          <p:blipFill>
            <a:blip r:embed="rId2">
              <a:extLst/>
            </a:blip>
            <a:srcRect t="24112" b="9498"/>
            <a:stretch>
              <a:fillRect/>
            </a:stretch>
          </p:blipFill>
          <p:spPr>
            <a:xfrm>
              <a:off x="0" y="0"/>
              <a:ext cx="4546600" cy="4038600"/>
            </a:xfrm>
            <a:prstGeom prst="rect">
              <a:avLst/>
            </a:prstGeom>
            <a:ln>
              <a:noFill/>
            </a:ln>
            <a:effectLst/>
          </p:spPr>
        </p:pic>
        <p:pic>
          <p:nvPicPr>
            <p:cNvPr id="365" name="Picture 364"/>
            <p:cNvPicPr/>
            <p:nvPr/>
          </p:nvPicPr>
          <p:blipFill>
            <a:blip r:embed="rId3">
              <a:extLst/>
            </a:blip>
            <a:stretch>
              <a:fillRect/>
            </a:stretch>
          </p:blipFill>
          <p:spPr>
            <a:xfrm>
              <a:off x="-203200" y="-203200"/>
              <a:ext cx="4958447" cy="4445000"/>
            </a:xfrm>
            <a:prstGeom prst="rect">
              <a:avLst/>
            </a:prstGeom>
            <a:effectLst/>
          </p:spPr>
        </p:pic>
      </p:grpSp>
      <p:grpSp>
        <p:nvGrpSpPr>
          <p:cNvPr id="370" name="Group 370"/>
          <p:cNvGrpSpPr/>
          <p:nvPr/>
        </p:nvGrpSpPr>
        <p:grpSpPr>
          <a:xfrm>
            <a:off x="6784523" y="646181"/>
            <a:ext cx="4953001" cy="4440169"/>
            <a:chOff x="-203200" y="-203200"/>
            <a:chExt cx="4953000" cy="4440168"/>
          </a:xfrm>
        </p:grpSpPr>
        <p:pic>
          <p:nvPicPr>
            <p:cNvPr id="369" name="04MasadaMosaiciBig.png"/>
            <p:cNvPicPr/>
            <p:nvPr/>
          </p:nvPicPr>
          <p:blipFill>
            <a:blip r:embed="rId4">
              <a:extLst/>
            </a:blip>
            <a:srcRect t="16785" b="16905"/>
            <a:stretch>
              <a:fillRect/>
            </a:stretch>
          </p:blipFill>
          <p:spPr>
            <a:xfrm>
              <a:off x="0" y="0"/>
              <a:ext cx="4546600" cy="4033769"/>
            </a:xfrm>
            <a:prstGeom prst="rect">
              <a:avLst/>
            </a:prstGeom>
            <a:ln>
              <a:noFill/>
            </a:ln>
            <a:effectLst/>
          </p:spPr>
        </p:pic>
        <p:pic>
          <p:nvPicPr>
            <p:cNvPr id="368" name="Picture 367"/>
            <p:cNvPicPr/>
            <p:nvPr/>
          </p:nvPicPr>
          <p:blipFill>
            <a:blip r:embed="rId5">
              <a:extLst/>
            </a:blip>
            <a:stretch>
              <a:fillRect/>
            </a:stretch>
          </p:blipFill>
          <p:spPr>
            <a:xfrm>
              <a:off x="-203200" y="-203200"/>
              <a:ext cx="4953000" cy="4440169"/>
            </a:xfrm>
            <a:prstGeom prst="rect">
              <a:avLst/>
            </a:prstGeom>
            <a:effectLst/>
          </p:spPr>
        </p:pic>
      </p:grpSp>
    </p:spTree>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4" name="Group 374"/>
          <p:cNvGrpSpPr/>
          <p:nvPr/>
        </p:nvGrpSpPr>
        <p:grpSpPr>
          <a:xfrm>
            <a:off x="7594600" y="1943100"/>
            <a:ext cx="4432300" cy="5854700"/>
            <a:chOff x="-76200" y="-63500"/>
            <a:chExt cx="4432300" cy="5854700"/>
          </a:xfrm>
        </p:grpSpPr>
        <p:pic>
          <p:nvPicPr>
            <p:cNvPr id="373" name="Dead-Sea-Scrolls-715654.png"/>
            <p:cNvPicPr/>
            <p:nvPr/>
          </p:nvPicPr>
          <p:blipFill>
            <a:blip r:embed="rId2">
              <a:extLst/>
            </a:blip>
            <a:srcRect l="5687" r="20375"/>
            <a:stretch>
              <a:fillRect/>
            </a:stretch>
          </p:blipFill>
          <p:spPr>
            <a:xfrm>
              <a:off x="0" y="0"/>
              <a:ext cx="4292600" cy="5715000"/>
            </a:xfrm>
            <a:prstGeom prst="rect">
              <a:avLst/>
            </a:prstGeom>
            <a:ln>
              <a:noFill/>
            </a:ln>
            <a:effectLst/>
          </p:spPr>
        </p:pic>
        <p:pic>
          <p:nvPicPr>
            <p:cNvPr id="372" name="Picture 371"/>
            <p:cNvPicPr/>
            <p:nvPr/>
          </p:nvPicPr>
          <p:blipFill>
            <a:blip r:embed="rId3">
              <a:extLst/>
            </a:blip>
            <a:stretch>
              <a:fillRect/>
            </a:stretch>
          </p:blipFill>
          <p:spPr>
            <a:xfrm>
              <a:off x="-76200" y="-63500"/>
              <a:ext cx="4432300" cy="5854700"/>
            </a:xfrm>
            <a:prstGeom prst="rect">
              <a:avLst/>
            </a:prstGeom>
            <a:effectLst/>
          </p:spPr>
        </p:pic>
      </p:grpSp>
      <p:sp>
        <p:nvSpPr>
          <p:cNvPr id="375" name="Shape 375"/>
          <p:cNvSpPr/>
          <p:nvPr/>
        </p:nvSpPr>
        <p:spPr>
          <a:xfrm>
            <a:off x="233112" y="2546350"/>
            <a:ext cx="6946901" cy="1638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5100" cap="all">
                <a:solidFill>
                  <a:srgbClr val="435E72"/>
                </a:solidFill>
                <a:latin typeface="+mj-lt"/>
                <a:ea typeface="+mj-ea"/>
                <a:cs typeface="+mj-cs"/>
                <a:sym typeface="Helvetica Neue Bold Condensed"/>
              </a:defRPr>
            </a:lvl1pPr>
          </a:lstStyle>
          <a:p>
            <a:pPr lvl="0">
              <a:defRPr sz="1800" cap="none">
                <a:solidFill>
                  <a:srgbClr val="000000"/>
                </a:solidFill>
              </a:defRPr>
            </a:pPr>
            <a:r>
              <a:rPr sz="5100" cap="all">
                <a:solidFill>
                  <a:srgbClr val="435E72"/>
                </a:solidFill>
              </a:rPr>
              <a:t>EVIDENCE AT Masada</a:t>
            </a:r>
          </a:p>
        </p:txBody>
      </p:sp>
      <p:sp>
        <p:nvSpPr>
          <p:cNvPr id="376" name="Shape 376"/>
          <p:cNvSpPr>
            <a:spLocks noGrp="1"/>
          </p:cNvSpPr>
          <p:nvPr>
            <p:ph type="body" idx="1"/>
          </p:nvPr>
        </p:nvSpPr>
        <p:spPr>
          <a:xfrm>
            <a:off x="604910" y="3615396"/>
            <a:ext cx="6766561" cy="4766603"/>
          </a:xfrm>
          <a:prstGeom prst="rect">
            <a:avLst/>
          </a:prstGeom>
        </p:spPr>
        <p:txBody>
          <a:bodyPr lIns="0" tIns="0" rIns="0" bIns="0">
            <a:normAutofit/>
          </a:bodyPr>
          <a:lstStyle>
            <a:lvl1pPr marL="0" indent="0">
              <a:buSzTx/>
              <a:buNone/>
              <a:defRPr>
                <a:solidFill>
                  <a:srgbClr val="3F5F73"/>
                </a:solidFill>
              </a:defRPr>
            </a:lvl1pPr>
          </a:lstStyle>
          <a:p>
            <a:pPr lvl="0">
              <a:defRPr sz="1800">
                <a:solidFill>
                  <a:srgbClr val="000000"/>
                </a:solidFill>
              </a:defRPr>
            </a:pPr>
            <a:r>
              <a:rPr sz="3600" dirty="0">
                <a:solidFill>
                  <a:srgbClr val="3F5F73"/>
                </a:solidFill>
              </a:rPr>
              <a:t>Portions of Bible scrolls, including Deuteronomy and Ezekiel’s vision of the dry bones. They have been dated to about 100 years before Christ. </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 name="Group 108"/>
          <p:cNvGrpSpPr/>
          <p:nvPr/>
        </p:nvGrpSpPr>
        <p:grpSpPr>
          <a:xfrm>
            <a:off x="5772121" y="571500"/>
            <a:ext cx="6454592" cy="8547100"/>
            <a:chOff x="-76200" y="-250331"/>
            <a:chExt cx="6454591" cy="8547100"/>
          </a:xfrm>
        </p:grpSpPr>
        <p:pic>
          <p:nvPicPr>
            <p:cNvPr id="107" name="?m=02&amp;d=20071023&amp;t=2&amp;i=2017322&amp;w=&amp;fh=&amp;fw=&amp;ll=460&amp;pl=300&amp;r=2007-10-23T185408Z_01_L23175187_RTRUKOP_0_PICTURE0.png"/>
            <p:cNvPicPr/>
            <p:nvPr/>
          </p:nvPicPr>
          <p:blipFill>
            <a:blip r:embed="rId2">
              <a:extLst/>
            </a:blip>
            <a:srcRect l="3068" r="2650" b="2222"/>
            <a:stretch>
              <a:fillRect/>
            </a:stretch>
          </p:blipFill>
          <p:spPr>
            <a:xfrm>
              <a:off x="0" y="0"/>
              <a:ext cx="6314892" cy="8220569"/>
            </a:xfrm>
            <a:prstGeom prst="rect">
              <a:avLst/>
            </a:prstGeom>
            <a:ln>
              <a:noFill/>
            </a:ln>
            <a:effectLst/>
          </p:spPr>
        </p:pic>
        <p:pic>
          <p:nvPicPr>
            <p:cNvPr id="106" name="Picture 105"/>
            <p:cNvPicPr/>
            <p:nvPr/>
          </p:nvPicPr>
          <p:blipFill>
            <a:blip r:embed="rId3">
              <a:extLst/>
            </a:blip>
            <a:stretch>
              <a:fillRect/>
            </a:stretch>
          </p:blipFill>
          <p:spPr>
            <a:xfrm>
              <a:off x="-76200" y="-250332"/>
              <a:ext cx="6454592" cy="8547101"/>
            </a:xfrm>
            <a:prstGeom prst="rect">
              <a:avLst/>
            </a:prstGeom>
            <a:effectLst/>
          </p:spPr>
        </p:pic>
      </p:grpSp>
      <p:sp>
        <p:nvSpPr>
          <p:cNvPr id="109" name="Shape 109"/>
          <p:cNvSpPr>
            <a:spLocks noGrp="1"/>
          </p:cNvSpPr>
          <p:nvPr>
            <p:ph type="body" idx="1"/>
          </p:nvPr>
        </p:nvSpPr>
        <p:spPr>
          <a:xfrm>
            <a:off x="838200" y="4394200"/>
            <a:ext cx="3860800" cy="50546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The seal has idolatrous images, including a double cobra  which the Bible tells us is symbolic of Satan.</a:t>
            </a:r>
          </a:p>
        </p:txBody>
      </p:sp>
      <p:sp>
        <p:nvSpPr>
          <p:cNvPr id="110" name="Shape 110"/>
          <p:cNvSpPr/>
          <p:nvPr/>
        </p:nvSpPr>
        <p:spPr>
          <a:xfrm>
            <a:off x="4699000" y="4724400"/>
            <a:ext cx="2679700" cy="2870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14400">
                <a:solidFill>
                  <a:srgbClr val="FFFFFF"/>
                </a:solidFill>
                <a:latin typeface="+mj-lt"/>
                <a:ea typeface="+mj-ea"/>
                <a:cs typeface="+mj-cs"/>
                <a:sym typeface="Helvetica Neue Bold Condensed"/>
              </a:defRPr>
            </a:lvl1pPr>
          </a:lstStyle>
          <a:p>
            <a:pPr lvl="0">
              <a:defRPr sz="1800">
                <a:solidFill>
                  <a:srgbClr val="000000"/>
                </a:solidFill>
              </a:defRPr>
            </a:pPr>
            <a:r>
              <a:rPr sz="14400">
                <a:solidFill>
                  <a:srgbClr val="FFFFFF"/>
                </a:solidFill>
              </a:rPr>
              <a:t>☛</a:t>
            </a:r>
          </a:p>
        </p:txBody>
      </p:sp>
    </p:spTree>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 name="Shape 378"/>
          <p:cNvSpPr/>
          <p:nvPr/>
        </p:nvSpPr>
        <p:spPr>
          <a:xfrm>
            <a:off x="2367479" y="6813550"/>
            <a:ext cx="8269245" cy="887422"/>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ctr" defTabSz="584200">
              <a:defRPr sz="5100" cap="all">
                <a:solidFill>
                  <a:srgbClr val="435E72"/>
                </a:solidFill>
                <a:latin typeface="+mj-lt"/>
                <a:ea typeface="+mj-ea"/>
                <a:cs typeface="+mj-cs"/>
                <a:sym typeface="Helvetica Neue Bold Condensed"/>
              </a:defRPr>
            </a:lvl1pPr>
          </a:lstStyle>
          <a:p>
            <a:pPr lvl="0">
              <a:defRPr sz="1800" cap="none">
                <a:solidFill>
                  <a:srgbClr val="000000"/>
                </a:solidFill>
              </a:defRPr>
            </a:pPr>
            <a:r>
              <a:rPr sz="5100" cap="all" dirty="0">
                <a:solidFill>
                  <a:srgbClr val="435E72"/>
                </a:solidFill>
              </a:rPr>
              <a:t>EVIDENCE AT Masada</a:t>
            </a:r>
          </a:p>
        </p:txBody>
      </p:sp>
      <p:sp>
        <p:nvSpPr>
          <p:cNvPr id="379" name="Shape 379"/>
          <p:cNvSpPr>
            <a:spLocks noGrp="1"/>
          </p:cNvSpPr>
          <p:nvPr>
            <p:ph type="body" idx="1"/>
          </p:nvPr>
        </p:nvSpPr>
        <p:spPr>
          <a:xfrm>
            <a:off x="419100" y="7277100"/>
            <a:ext cx="12166600" cy="2336800"/>
          </a:xfrm>
          <a:prstGeom prst="rect">
            <a:avLst/>
          </a:prstGeom>
        </p:spPr>
        <p:txBody>
          <a:bodyPr lIns="0" tIns="0" rIns="0" bIns="0">
            <a:normAutofit/>
          </a:bodyPr>
          <a:lstStyle>
            <a:lvl1pPr marL="0" indent="0">
              <a:buSzTx/>
              <a:buNone/>
              <a:defRPr>
                <a:solidFill>
                  <a:srgbClr val="3F5F73"/>
                </a:solidFill>
              </a:defRPr>
            </a:lvl1pPr>
          </a:lstStyle>
          <a:p>
            <a:pPr lvl="0">
              <a:defRPr sz="1800">
                <a:solidFill>
                  <a:srgbClr val="000000"/>
                </a:solidFill>
              </a:defRPr>
            </a:pPr>
            <a:r>
              <a:rPr sz="3600">
                <a:solidFill>
                  <a:srgbClr val="3F5F73"/>
                </a:solidFill>
              </a:rPr>
              <a:t>Coins from each year of the Revolt, including 70 A.D. when the temple was destroyed. They are inscribed with “Jerusalem the holy.” </a:t>
            </a:r>
          </a:p>
        </p:txBody>
      </p:sp>
      <p:grpSp>
        <p:nvGrpSpPr>
          <p:cNvPr id="382" name="Group 382"/>
          <p:cNvGrpSpPr/>
          <p:nvPr/>
        </p:nvGrpSpPr>
        <p:grpSpPr>
          <a:xfrm>
            <a:off x="3191338" y="704850"/>
            <a:ext cx="6621529" cy="5905500"/>
            <a:chOff x="-207550" y="-203200"/>
            <a:chExt cx="6621528" cy="5905500"/>
          </a:xfrm>
        </p:grpSpPr>
        <p:pic>
          <p:nvPicPr>
            <p:cNvPr id="381" name="Rare_Coin_from_Year_5_of_the_Revolt_1.jpg"/>
            <p:cNvPicPr/>
            <p:nvPr/>
          </p:nvPicPr>
          <p:blipFill>
            <a:blip r:embed="rId2">
              <a:extLst/>
            </a:blip>
            <a:srcRect t="2610" b="2433"/>
            <a:stretch>
              <a:fillRect/>
            </a:stretch>
          </p:blipFill>
          <p:spPr>
            <a:xfrm>
              <a:off x="0" y="0"/>
              <a:ext cx="6210300" cy="5499100"/>
            </a:xfrm>
            <a:prstGeom prst="rect">
              <a:avLst/>
            </a:prstGeom>
            <a:ln>
              <a:noFill/>
            </a:ln>
            <a:effectLst/>
          </p:spPr>
        </p:pic>
        <p:pic>
          <p:nvPicPr>
            <p:cNvPr id="380" name="Picture 379"/>
            <p:cNvPicPr/>
            <p:nvPr/>
          </p:nvPicPr>
          <p:blipFill>
            <a:blip r:embed="rId3">
              <a:extLst/>
            </a:blip>
            <a:stretch>
              <a:fillRect/>
            </a:stretch>
          </p:blipFill>
          <p:spPr>
            <a:xfrm>
              <a:off x="-207551" y="-203200"/>
              <a:ext cx="6621530" cy="5905500"/>
            </a:xfrm>
            <a:prstGeom prst="rect">
              <a:avLst/>
            </a:prstGeom>
            <a:effectLst/>
          </p:spPr>
        </p:pic>
      </p:grpSp>
    </p:spTree>
  </p:cSld>
  <p:clrMapOvr>
    <a:masterClrMapping/>
  </p:clrMapOvr>
  <p:transition spd="med"/>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6" name="Group 386"/>
          <p:cNvGrpSpPr/>
          <p:nvPr/>
        </p:nvGrpSpPr>
        <p:grpSpPr>
          <a:xfrm>
            <a:off x="7594600" y="1943100"/>
            <a:ext cx="4432300" cy="5854700"/>
            <a:chOff x="-76200" y="-63500"/>
            <a:chExt cx="4432300" cy="5854700"/>
          </a:xfrm>
        </p:grpSpPr>
        <p:pic>
          <p:nvPicPr>
            <p:cNvPr id="385" name="benyair.png"/>
            <p:cNvPicPr/>
            <p:nvPr/>
          </p:nvPicPr>
          <p:blipFill>
            <a:blip r:embed="rId2">
              <a:extLst/>
            </a:blip>
            <a:srcRect l="1153" r="1384"/>
            <a:stretch>
              <a:fillRect/>
            </a:stretch>
          </p:blipFill>
          <p:spPr>
            <a:xfrm>
              <a:off x="0" y="0"/>
              <a:ext cx="4292600" cy="5715000"/>
            </a:xfrm>
            <a:prstGeom prst="rect">
              <a:avLst/>
            </a:prstGeom>
            <a:ln>
              <a:noFill/>
            </a:ln>
            <a:effectLst/>
          </p:spPr>
        </p:pic>
        <p:pic>
          <p:nvPicPr>
            <p:cNvPr id="384" name="Picture 383"/>
            <p:cNvPicPr/>
            <p:nvPr/>
          </p:nvPicPr>
          <p:blipFill>
            <a:blip r:embed="rId3">
              <a:extLst/>
            </a:blip>
            <a:stretch>
              <a:fillRect/>
            </a:stretch>
          </p:blipFill>
          <p:spPr>
            <a:xfrm>
              <a:off x="-76200" y="-63500"/>
              <a:ext cx="4432300" cy="5854700"/>
            </a:xfrm>
            <a:prstGeom prst="rect">
              <a:avLst/>
            </a:prstGeom>
            <a:effectLst/>
          </p:spPr>
        </p:pic>
      </p:grpSp>
      <p:sp>
        <p:nvSpPr>
          <p:cNvPr id="387" name="Shape 387"/>
          <p:cNvSpPr/>
          <p:nvPr/>
        </p:nvSpPr>
        <p:spPr>
          <a:xfrm>
            <a:off x="261247" y="2124320"/>
            <a:ext cx="6946901" cy="1638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ctr" defTabSz="584200">
              <a:defRPr sz="5100" cap="all">
                <a:solidFill>
                  <a:srgbClr val="435E72"/>
                </a:solidFill>
                <a:latin typeface="+mj-lt"/>
                <a:ea typeface="+mj-ea"/>
                <a:cs typeface="+mj-cs"/>
                <a:sym typeface="Helvetica Neue Bold Condensed"/>
              </a:defRPr>
            </a:lvl1pPr>
          </a:lstStyle>
          <a:p>
            <a:pPr lvl="0">
              <a:defRPr sz="1800" cap="none">
                <a:solidFill>
                  <a:srgbClr val="000000"/>
                </a:solidFill>
              </a:defRPr>
            </a:pPr>
            <a:r>
              <a:rPr sz="5100" cap="all" dirty="0">
                <a:solidFill>
                  <a:srgbClr val="435E72"/>
                </a:solidFill>
              </a:rPr>
              <a:t>EVIDENCE AT Masada</a:t>
            </a:r>
          </a:p>
        </p:txBody>
      </p:sp>
      <p:sp>
        <p:nvSpPr>
          <p:cNvPr id="388" name="Shape 388"/>
          <p:cNvSpPr>
            <a:spLocks noGrp="1"/>
          </p:cNvSpPr>
          <p:nvPr>
            <p:ph type="body" idx="1"/>
          </p:nvPr>
        </p:nvSpPr>
        <p:spPr>
          <a:xfrm>
            <a:off x="590842" y="1752600"/>
            <a:ext cx="7003757" cy="6629400"/>
          </a:xfrm>
          <a:prstGeom prst="rect">
            <a:avLst/>
          </a:prstGeom>
        </p:spPr>
        <p:txBody>
          <a:bodyPr lIns="0" tIns="0" rIns="0" bIns="0">
            <a:normAutofit/>
          </a:bodyPr>
          <a:lstStyle>
            <a:lvl1pPr marL="0" indent="0">
              <a:buSzTx/>
              <a:buNone/>
              <a:defRPr>
                <a:solidFill>
                  <a:srgbClr val="3F5F73"/>
                </a:solidFill>
              </a:defRPr>
            </a:lvl1pPr>
          </a:lstStyle>
          <a:p>
            <a:pPr lvl="0">
              <a:defRPr sz="1800">
                <a:solidFill>
                  <a:srgbClr val="000000"/>
                </a:solidFill>
              </a:defRPr>
            </a:pPr>
            <a:r>
              <a:rPr sz="3600" dirty="0">
                <a:solidFill>
                  <a:srgbClr val="3F5F73"/>
                </a:solidFill>
              </a:rPr>
              <a:t>Piece of pottery with the name Ben </a:t>
            </a:r>
            <a:r>
              <a:rPr sz="3600" dirty="0" err="1">
                <a:solidFill>
                  <a:srgbClr val="3F5F73"/>
                </a:solidFill>
              </a:rPr>
              <a:t>Yair</a:t>
            </a:r>
            <a:r>
              <a:rPr sz="3600" dirty="0">
                <a:solidFill>
                  <a:srgbClr val="3F5F73"/>
                </a:solidFill>
              </a:rPr>
              <a:t>, the leader of the rebels; ten other pieces of pottery, each bearing a name</a:t>
            </a:r>
          </a:p>
        </p:txBody>
      </p:sp>
    </p:spTree>
  </p:cSld>
  <p:clrMapOvr>
    <a:masterClrMapping/>
  </p:clrMapOvr>
  <p:transition spd="med"/>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 name="Shape 390"/>
          <p:cNvSpPr/>
          <p:nvPr/>
        </p:nvSpPr>
        <p:spPr>
          <a:xfrm>
            <a:off x="1815095" y="3981450"/>
            <a:ext cx="9378367" cy="1765300"/>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ctr" defTabSz="584200">
              <a:defRPr sz="7100" cap="all">
                <a:solidFill>
                  <a:srgbClr val="FFFFFF"/>
                </a:solidFill>
                <a:latin typeface="+mj-lt"/>
                <a:ea typeface="+mj-ea"/>
                <a:cs typeface="+mj-cs"/>
                <a:sym typeface="Helvetica Neue Bold Condensed"/>
              </a:defRPr>
            </a:lvl1pPr>
          </a:lstStyle>
          <a:p>
            <a:pPr lvl="0">
              <a:defRPr sz="1800" cap="none">
                <a:solidFill>
                  <a:srgbClr val="000000"/>
                </a:solidFill>
              </a:defRPr>
            </a:pPr>
            <a:r>
              <a:rPr sz="7100" cap="all">
                <a:solidFill>
                  <a:srgbClr val="FFFFFF"/>
                </a:solidFill>
              </a:rPr>
              <a:t>Evidence in jerusalem</a:t>
            </a:r>
          </a:p>
        </p:txBody>
      </p:sp>
    </p:spTree>
  </p:cSld>
  <p:clrMapOvr>
    <a:masterClrMapping/>
  </p:clrMapOvr>
  <p:transition spd="med"/>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2" name="Picture 391"/>
          <p:cNvPicPr/>
          <p:nvPr/>
        </p:nvPicPr>
        <p:blipFill>
          <a:blip r:embed="rId2">
            <a:extLst/>
          </a:blip>
          <a:stretch>
            <a:fillRect/>
          </a:stretch>
        </p:blipFill>
        <p:spPr>
          <a:xfrm>
            <a:off x="698500" y="825500"/>
            <a:ext cx="11569700" cy="5549900"/>
          </a:xfrm>
          <a:prstGeom prst="rect">
            <a:avLst/>
          </a:prstGeom>
        </p:spPr>
      </p:pic>
      <p:sp>
        <p:nvSpPr>
          <p:cNvPr id="393" name="Shape 393"/>
          <p:cNvSpPr>
            <a:spLocks noGrp="1"/>
          </p:cNvSpPr>
          <p:nvPr>
            <p:ph type="title"/>
          </p:nvPr>
        </p:nvSpPr>
        <p:spPr>
          <a:xfrm>
            <a:off x="622300" y="6502400"/>
            <a:ext cx="10604500" cy="1117600"/>
          </a:xfrm>
          <a:prstGeom prst="rect">
            <a:avLst/>
          </a:prstGeom>
        </p:spPr>
        <p:txBody>
          <a:bodyPr>
            <a:normAutofit fontScale="90000"/>
          </a:bodyPr>
          <a:lstStyle>
            <a:lvl1pPr>
              <a:defRPr sz="6600"/>
            </a:lvl1pPr>
          </a:lstStyle>
          <a:p>
            <a:pPr lvl="0">
              <a:defRPr sz="1800">
                <a:solidFill>
                  <a:srgbClr val="000000"/>
                </a:solidFill>
              </a:defRPr>
            </a:pPr>
            <a:r>
              <a:rPr sz="6600">
                <a:solidFill>
                  <a:srgbClr val="DEDDDE"/>
                </a:solidFill>
              </a:rPr>
              <a:t>Inscription Hezekiah’s Tunnel</a:t>
            </a:r>
          </a:p>
        </p:txBody>
      </p:sp>
    </p:spTree>
  </p:cSld>
  <p:clrMapOvr>
    <a:masterClrMapping/>
  </p:clrMapOvr>
  <p:transition spd="med"/>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 name="Shape 395"/>
          <p:cNvSpPr>
            <a:spLocks noGrp="1"/>
          </p:cNvSpPr>
          <p:nvPr>
            <p:ph type="body" idx="1"/>
          </p:nvPr>
        </p:nvSpPr>
        <p:spPr>
          <a:xfrm>
            <a:off x="1041400" y="3810000"/>
            <a:ext cx="54610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This inscription in Hebrew celebrated the completion of a water tunnel in the time of King Hezekiah and the prophet Isaiah. </a:t>
            </a:r>
          </a:p>
        </p:txBody>
      </p:sp>
      <p:grpSp>
        <p:nvGrpSpPr>
          <p:cNvPr id="398" name="Group 398"/>
          <p:cNvGrpSpPr/>
          <p:nvPr/>
        </p:nvGrpSpPr>
        <p:grpSpPr>
          <a:xfrm>
            <a:off x="7196835" y="787400"/>
            <a:ext cx="5176352" cy="6845300"/>
            <a:chOff x="-76200" y="-63500"/>
            <a:chExt cx="5176350" cy="6845300"/>
          </a:xfrm>
        </p:grpSpPr>
        <p:pic>
          <p:nvPicPr>
            <p:cNvPr id="397" name="hezekiah's tunnel 1.jpg"/>
            <p:cNvPicPr/>
            <p:nvPr/>
          </p:nvPicPr>
          <p:blipFill>
            <a:blip r:embed="rId2">
              <a:extLst/>
            </a:blip>
            <a:srcRect l="24516" r="24492"/>
            <a:stretch>
              <a:fillRect/>
            </a:stretch>
          </p:blipFill>
          <p:spPr>
            <a:xfrm>
              <a:off x="0" y="0"/>
              <a:ext cx="5036651" cy="6705600"/>
            </a:xfrm>
            <a:prstGeom prst="rect">
              <a:avLst/>
            </a:prstGeom>
            <a:ln>
              <a:noFill/>
            </a:ln>
            <a:effectLst/>
          </p:spPr>
        </p:pic>
        <p:pic>
          <p:nvPicPr>
            <p:cNvPr id="396" name="Picture 395"/>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0" name="Picture 399"/>
          <p:cNvPicPr/>
          <p:nvPr/>
        </p:nvPicPr>
        <p:blipFill>
          <a:blip r:embed="rId2">
            <a:extLst/>
          </a:blip>
          <a:stretch>
            <a:fillRect/>
          </a:stretch>
        </p:blipFill>
        <p:spPr>
          <a:xfrm>
            <a:off x="698500" y="825500"/>
            <a:ext cx="11569700" cy="5549900"/>
          </a:xfrm>
          <a:prstGeom prst="rect">
            <a:avLst/>
          </a:prstGeom>
        </p:spPr>
      </p:pic>
      <p:sp>
        <p:nvSpPr>
          <p:cNvPr id="401" name="Shape 401"/>
          <p:cNvSpPr/>
          <p:nvPr/>
        </p:nvSpPr>
        <p:spPr>
          <a:xfrm>
            <a:off x="711200" y="6578600"/>
            <a:ext cx="8483600" cy="2501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tunnel fed the Pool of Siloam</a:t>
            </a:r>
          </a:p>
        </p:txBody>
      </p:sp>
    </p:spTree>
  </p:cSld>
  <p:clrMapOvr>
    <a:masterClrMapping/>
  </p:clrMapOvr>
  <p:transition spd="med"/>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3" name="Blnd mn wshng at pl of Siloam 2-234.jpg"/>
          <p:cNvPicPr/>
          <p:nvPr/>
        </p:nvPicPr>
        <p:blipFill>
          <a:blip r:embed="rId2">
            <a:extLst/>
          </a:blip>
          <a:srcRect t="5451" b="5308"/>
          <a:stretch>
            <a:fillRect/>
          </a:stretch>
        </p:blipFill>
        <p:spPr>
          <a:xfrm>
            <a:off x="368300" y="368300"/>
            <a:ext cx="12268200" cy="7899400"/>
          </a:xfrm>
          <a:prstGeom prst="rect">
            <a:avLst/>
          </a:prstGeom>
          <a:ln w="12700">
            <a:miter lim="400000"/>
          </a:ln>
        </p:spPr>
      </p:pic>
      <p:sp>
        <p:nvSpPr>
          <p:cNvPr id="404" name="Shape 404"/>
          <p:cNvSpPr>
            <a:spLocks noGrp="1"/>
          </p:cNvSpPr>
          <p:nvPr>
            <p:ph type="title"/>
          </p:nvPr>
        </p:nvSpPr>
        <p:spPr>
          <a:xfrm>
            <a:off x="279400" y="8077200"/>
            <a:ext cx="12433300" cy="1143000"/>
          </a:xfrm>
          <a:prstGeom prst="rect">
            <a:avLst/>
          </a:prstGeom>
        </p:spPr>
        <p:txBody>
          <a:bodyPr>
            <a:normAutofit/>
          </a:bodyPr>
          <a:lstStyle/>
          <a:p>
            <a:pPr lvl="0">
              <a:defRPr sz="1800" cap="none">
                <a:solidFill>
                  <a:srgbClr val="000000"/>
                </a:solidFill>
              </a:defRPr>
            </a:pPr>
            <a:r>
              <a:rPr sz="4200" cap="all">
                <a:solidFill>
                  <a:srgbClr val="DEDDDE"/>
                </a:solidFill>
              </a:rPr>
              <a:t> Pool of Siloam</a:t>
            </a:r>
          </a:p>
        </p:txBody>
      </p:sp>
    </p:spTree>
  </p:cSld>
  <p:clrMapOvr>
    <a:masterClrMapping/>
  </p:clrMapOvr>
  <p:transition spd="med"/>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 name="Shape 406"/>
          <p:cNvSpPr>
            <a:spLocks noGrp="1"/>
          </p:cNvSpPr>
          <p:nvPr>
            <p:ph type="title"/>
          </p:nvPr>
        </p:nvSpPr>
        <p:spPr>
          <a:xfrm>
            <a:off x="508000" y="7759700"/>
            <a:ext cx="12433300" cy="1701800"/>
          </a:xfrm>
          <a:prstGeom prst="rect">
            <a:avLst/>
          </a:prstGeom>
        </p:spPr>
        <p:txBody>
          <a:bodyPr lIns="0" tIns="0" rIns="0" bIns="0">
            <a:normAutofit/>
          </a:bodyPr>
          <a:lstStyle/>
          <a:p>
            <a:pPr lvl="0" defTabSz="245363">
              <a:defRPr sz="1800">
                <a:solidFill>
                  <a:srgbClr val="000000"/>
                </a:solidFill>
              </a:defRPr>
            </a:pPr>
            <a:r>
              <a:rPr sz="3191">
                <a:solidFill>
                  <a:srgbClr val="DEDDDE"/>
                </a:solidFill>
              </a:rPr>
              <a:t>“Hezekiah ... made a pool, and a conduit, and brought water into the city...”</a:t>
            </a:r>
          </a:p>
          <a:p>
            <a:pPr lvl="0" defTabSz="245363">
              <a:defRPr sz="1800">
                <a:solidFill>
                  <a:srgbClr val="000000"/>
                </a:solidFill>
              </a:defRPr>
            </a:pPr>
            <a:endParaRPr sz="3191">
              <a:solidFill>
                <a:srgbClr val="DEDDDE"/>
              </a:solidFill>
            </a:endParaRPr>
          </a:p>
        </p:txBody>
      </p:sp>
      <p:pic>
        <p:nvPicPr>
          <p:cNvPr id="407" name="siloam-inscription.png"/>
          <p:cNvPicPr/>
          <p:nvPr/>
        </p:nvPicPr>
        <p:blipFill>
          <a:blip r:embed="rId2">
            <a:extLst/>
          </a:blip>
          <a:stretch>
            <a:fillRect/>
          </a:stretch>
        </p:blipFill>
        <p:spPr>
          <a:xfrm>
            <a:off x="384902" y="1602954"/>
            <a:ext cx="12223793" cy="572494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 name="Shape 409"/>
          <p:cNvSpPr>
            <a:spLocks noGrp="1"/>
          </p:cNvSpPr>
          <p:nvPr>
            <p:ph type="body" idx="1"/>
          </p:nvPr>
        </p:nvSpPr>
        <p:spPr>
          <a:xfrm>
            <a:off x="1079500" y="3568700"/>
            <a:ext cx="5461000" cy="5499100"/>
          </a:xfrm>
          <a:prstGeom prst="rect">
            <a:avLst/>
          </a:prstGeom>
        </p:spPr>
        <p:txBody>
          <a:bodyPr>
            <a:normAutofit/>
          </a:bodyPr>
          <a:lstStyle/>
          <a:p>
            <a:pPr lvl="0">
              <a:defRPr sz="1800">
                <a:solidFill>
                  <a:srgbClr val="000000"/>
                </a:solidFill>
              </a:defRPr>
            </a:pPr>
            <a:r>
              <a:rPr sz="3600">
                <a:solidFill>
                  <a:srgbClr val="94E3FE"/>
                </a:solidFill>
              </a:rPr>
              <a:t>For more details about Hezekiah’s tunnel see the PowerPoint presentation Archaeology # 6 </a:t>
            </a:r>
          </a:p>
          <a:p>
            <a:pPr lvl="0">
              <a:defRPr sz="1800">
                <a:solidFill>
                  <a:srgbClr val="000000"/>
                </a:solidFill>
              </a:defRPr>
            </a:pPr>
            <a:r>
              <a:rPr sz="3600">
                <a:solidFill>
                  <a:srgbClr val="94E3FE"/>
                </a:solidFill>
              </a:rPr>
              <a:t>“Hezekiah and His Times,” which is in the second edition of An Unshakeable Faith.</a:t>
            </a:r>
          </a:p>
        </p:txBody>
      </p:sp>
      <p:grpSp>
        <p:nvGrpSpPr>
          <p:cNvPr id="412" name="Group 412"/>
          <p:cNvGrpSpPr/>
          <p:nvPr/>
        </p:nvGrpSpPr>
        <p:grpSpPr>
          <a:xfrm>
            <a:off x="7196835" y="787400"/>
            <a:ext cx="5176352" cy="6845300"/>
            <a:chOff x="-76200" y="-63500"/>
            <a:chExt cx="5176350" cy="6845300"/>
          </a:xfrm>
        </p:grpSpPr>
        <p:pic>
          <p:nvPicPr>
            <p:cNvPr id="411" name="hezekiah's tunnel 1.jpg"/>
            <p:cNvPicPr/>
            <p:nvPr/>
          </p:nvPicPr>
          <p:blipFill>
            <a:blip r:embed="rId2">
              <a:extLst/>
            </a:blip>
            <a:srcRect l="24516" r="24492"/>
            <a:stretch>
              <a:fillRect/>
            </a:stretch>
          </p:blipFill>
          <p:spPr>
            <a:xfrm>
              <a:off x="0" y="0"/>
              <a:ext cx="5036651" cy="6705600"/>
            </a:xfrm>
            <a:prstGeom prst="rect">
              <a:avLst/>
            </a:prstGeom>
            <a:ln>
              <a:noFill/>
            </a:ln>
            <a:effectLst/>
          </p:spPr>
        </p:pic>
        <p:pic>
          <p:nvPicPr>
            <p:cNvPr id="410" name="Picture 409"/>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Shape 414"/>
          <p:cNvSpPr>
            <a:spLocks noGrp="1"/>
          </p:cNvSpPr>
          <p:nvPr>
            <p:ph type="title"/>
          </p:nvPr>
        </p:nvSpPr>
        <p:spPr>
          <a:xfrm>
            <a:off x="825500" y="2413000"/>
            <a:ext cx="4787900" cy="25146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Hezekiah’s Wall</a:t>
            </a:r>
          </a:p>
        </p:txBody>
      </p:sp>
      <p:pic>
        <p:nvPicPr>
          <p:cNvPr id="415" name="Picture 414"/>
          <p:cNvPicPr/>
          <p:nvPr/>
        </p:nvPicPr>
        <p:blipFill>
          <a:blip r:embed="rId2">
            <a:extLst/>
          </a:blip>
          <a:stretch>
            <a:fillRect/>
          </a:stretch>
        </p:blipFill>
        <p:spPr>
          <a:xfrm>
            <a:off x="5349623" y="857250"/>
            <a:ext cx="6962730" cy="7391400"/>
          </a:xfrm>
          <a:prstGeom prst="rect">
            <a:avLst/>
          </a:prstGeom>
        </p:spPr>
      </p:pic>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4" name="Group 114"/>
          <p:cNvGrpSpPr/>
          <p:nvPr/>
        </p:nvGrpSpPr>
        <p:grpSpPr>
          <a:xfrm>
            <a:off x="5772121" y="571500"/>
            <a:ext cx="6454592" cy="8547100"/>
            <a:chOff x="-76200" y="-250331"/>
            <a:chExt cx="6454591" cy="8547100"/>
          </a:xfrm>
        </p:grpSpPr>
        <p:pic>
          <p:nvPicPr>
            <p:cNvPr id="113" name="?m=02&amp;d=20071023&amp;t=2&amp;i=2017322&amp;w=&amp;fh=&amp;fw=&amp;ll=460&amp;pl=300&amp;r=2007-10-23T185408Z_01_L23175187_RTRUKOP_0_PICTURE0.png"/>
            <p:cNvPicPr/>
            <p:nvPr/>
          </p:nvPicPr>
          <p:blipFill>
            <a:blip r:embed="rId2">
              <a:extLst/>
            </a:blip>
            <a:srcRect l="3068" r="2650" b="2222"/>
            <a:stretch>
              <a:fillRect/>
            </a:stretch>
          </p:blipFill>
          <p:spPr>
            <a:xfrm>
              <a:off x="0" y="0"/>
              <a:ext cx="6314892" cy="8220569"/>
            </a:xfrm>
            <a:prstGeom prst="rect">
              <a:avLst/>
            </a:prstGeom>
            <a:ln>
              <a:noFill/>
            </a:ln>
            <a:effectLst/>
          </p:spPr>
        </p:pic>
        <p:pic>
          <p:nvPicPr>
            <p:cNvPr id="112" name="Picture 111"/>
            <p:cNvPicPr/>
            <p:nvPr/>
          </p:nvPicPr>
          <p:blipFill>
            <a:blip r:embed="rId3">
              <a:extLst/>
            </a:blip>
            <a:stretch>
              <a:fillRect/>
            </a:stretch>
          </p:blipFill>
          <p:spPr>
            <a:xfrm>
              <a:off x="-76200" y="-250332"/>
              <a:ext cx="6454592" cy="8547101"/>
            </a:xfrm>
            <a:prstGeom prst="rect">
              <a:avLst/>
            </a:prstGeom>
            <a:effectLst/>
          </p:spPr>
        </p:pic>
      </p:grpSp>
      <p:sp>
        <p:nvSpPr>
          <p:cNvPr id="115" name="Shape 115"/>
          <p:cNvSpPr>
            <a:spLocks noGrp="1"/>
          </p:cNvSpPr>
          <p:nvPr>
            <p:ph type="body" idx="1"/>
          </p:nvPr>
        </p:nvSpPr>
        <p:spPr>
          <a:xfrm>
            <a:off x="1168400" y="4800600"/>
            <a:ext cx="3810000" cy="4381500"/>
          </a:xfrm>
          <a:prstGeom prst="rect">
            <a:avLst/>
          </a:prstGeom>
        </p:spPr>
        <p:txBody>
          <a:bodyPr>
            <a:normAutofit/>
          </a:bodyPr>
          <a:lstStyle>
            <a:lvl1pPr>
              <a:defRPr>
                <a:solidFill>
                  <a:srgbClr val="85C3EA"/>
                </a:solidFill>
              </a:defRPr>
            </a:lvl1pPr>
          </a:lstStyle>
          <a:p>
            <a:pPr lvl="0">
              <a:defRPr sz="1800">
                <a:solidFill>
                  <a:srgbClr val="000000"/>
                </a:solidFill>
              </a:defRPr>
            </a:pPr>
            <a:r>
              <a:rPr sz="3600">
                <a:solidFill>
                  <a:srgbClr val="85C3EA"/>
                </a:solidFill>
              </a:rPr>
              <a:t>The seal also has an Egyptian ankh, which is a sign of sun worship and is associated with the goddess Isis.</a:t>
            </a:r>
          </a:p>
        </p:txBody>
      </p:sp>
      <p:sp>
        <p:nvSpPr>
          <p:cNvPr id="116" name="Shape 116"/>
          <p:cNvSpPr/>
          <p:nvPr/>
        </p:nvSpPr>
        <p:spPr>
          <a:xfrm>
            <a:off x="4343400" y="2082800"/>
            <a:ext cx="2679700" cy="2870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14400">
                <a:solidFill>
                  <a:srgbClr val="FFFFFF"/>
                </a:solidFill>
                <a:latin typeface="+mj-lt"/>
                <a:ea typeface="+mj-ea"/>
                <a:cs typeface="+mj-cs"/>
                <a:sym typeface="Helvetica Neue Bold Condensed"/>
              </a:defRPr>
            </a:lvl1pPr>
          </a:lstStyle>
          <a:p>
            <a:pPr lvl="0">
              <a:defRPr sz="1800">
                <a:solidFill>
                  <a:srgbClr val="000000"/>
                </a:solidFill>
              </a:defRPr>
            </a:pPr>
            <a:r>
              <a:rPr sz="14400">
                <a:solidFill>
                  <a:srgbClr val="FFFFFF"/>
                </a:solidFill>
              </a:rPr>
              <a:t>☛</a:t>
            </a:r>
          </a:p>
        </p:txBody>
      </p:sp>
    </p:spTree>
  </p:cSld>
  <p:clrMapOvr>
    <a:masterClrMapping/>
  </p:clrMapOvr>
  <p:transition spd="med"/>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Shape 417"/>
          <p:cNvSpPr>
            <a:spLocks noGrp="1"/>
          </p:cNvSpPr>
          <p:nvPr>
            <p:ph type="body" idx="1"/>
          </p:nvPr>
        </p:nvSpPr>
        <p:spPr>
          <a:xfrm>
            <a:off x="1041400" y="3810000"/>
            <a:ext cx="54610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This is part of the wall that Hezekiah built to strengthen his defenses against Sennacherib of Assyria.</a:t>
            </a:r>
          </a:p>
        </p:txBody>
      </p:sp>
      <p:grpSp>
        <p:nvGrpSpPr>
          <p:cNvPr id="420" name="Group 420"/>
          <p:cNvGrpSpPr/>
          <p:nvPr/>
        </p:nvGrpSpPr>
        <p:grpSpPr>
          <a:xfrm>
            <a:off x="7196835" y="787400"/>
            <a:ext cx="5176352" cy="6845300"/>
            <a:chOff x="-76200" y="-63500"/>
            <a:chExt cx="5176350" cy="6845300"/>
          </a:xfrm>
        </p:grpSpPr>
        <p:pic>
          <p:nvPicPr>
            <p:cNvPr id="419" name="Screen shot 2010-05-31 at 2.36.18 PM.jpg"/>
            <p:cNvPicPr/>
            <p:nvPr/>
          </p:nvPicPr>
          <p:blipFill>
            <a:blip r:embed="rId2">
              <a:extLst/>
            </a:blip>
            <a:srcRect l="21659" r="21707"/>
            <a:stretch>
              <a:fillRect/>
            </a:stretch>
          </p:blipFill>
          <p:spPr>
            <a:xfrm>
              <a:off x="0" y="0"/>
              <a:ext cx="5036651" cy="6705600"/>
            </a:xfrm>
            <a:prstGeom prst="rect">
              <a:avLst/>
            </a:prstGeom>
            <a:ln>
              <a:noFill/>
            </a:ln>
            <a:effectLst/>
          </p:spPr>
        </p:pic>
        <p:pic>
          <p:nvPicPr>
            <p:cNvPr id="418" name="Picture 417"/>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Shape 422"/>
          <p:cNvSpPr>
            <a:spLocks noGrp="1"/>
          </p:cNvSpPr>
          <p:nvPr>
            <p:ph type="body" idx="1"/>
          </p:nvPr>
        </p:nvSpPr>
        <p:spPr>
          <a:xfrm>
            <a:off x="1041400" y="3810000"/>
            <a:ext cx="54610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“Also he strengthened himself, and built up all the wall that was broken, and raised it up to the towers, and another wall without...” (2 Chron. 32:5).</a:t>
            </a:r>
          </a:p>
        </p:txBody>
      </p:sp>
      <p:grpSp>
        <p:nvGrpSpPr>
          <p:cNvPr id="425" name="Group 425"/>
          <p:cNvGrpSpPr/>
          <p:nvPr/>
        </p:nvGrpSpPr>
        <p:grpSpPr>
          <a:xfrm>
            <a:off x="7196835" y="787400"/>
            <a:ext cx="5176352" cy="6845300"/>
            <a:chOff x="-76200" y="-63500"/>
            <a:chExt cx="5176350" cy="6845300"/>
          </a:xfrm>
        </p:grpSpPr>
        <p:pic>
          <p:nvPicPr>
            <p:cNvPr id="424" name="Screen shot 2010-05-31 at 2.36.18 PM.jpg"/>
            <p:cNvPicPr/>
            <p:nvPr/>
          </p:nvPicPr>
          <p:blipFill>
            <a:blip r:embed="rId2">
              <a:extLst/>
            </a:blip>
            <a:srcRect l="21659" r="21707"/>
            <a:stretch>
              <a:fillRect/>
            </a:stretch>
          </p:blipFill>
          <p:spPr>
            <a:xfrm>
              <a:off x="0" y="0"/>
              <a:ext cx="5036651" cy="6705600"/>
            </a:xfrm>
            <a:prstGeom prst="rect">
              <a:avLst/>
            </a:prstGeom>
            <a:ln>
              <a:noFill/>
            </a:ln>
            <a:effectLst/>
          </p:spPr>
        </p:pic>
        <p:pic>
          <p:nvPicPr>
            <p:cNvPr id="423" name="Picture 422"/>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 name="Shape 427"/>
          <p:cNvSpPr>
            <a:spLocks noGrp="1"/>
          </p:cNvSpPr>
          <p:nvPr>
            <p:ph type="title"/>
          </p:nvPr>
        </p:nvSpPr>
        <p:spPr>
          <a:xfrm>
            <a:off x="825500" y="2413000"/>
            <a:ext cx="4508500" cy="2743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Temple Mount</a:t>
            </a:r>
          </a:p>
        </p:txBody>
      </p:sp>
      <p:pic>
        <p:nvPicPr>
          <p:cNvPr id="428" name="Picture 427"/>
          <p:cNvPicPr/>
          <p:nvPr/>
        </p:nvPicPr>
        <p:blipFill>
          <a:blip r:embed="rId2">
            <a:extLst/>
          </a:blip>
          <a:stretch>
            <a:fillRect/>
          </a:stretch>
        </p:blipFill>
        <p:spPr>
          <a:xfrm>
            <a:off x="4866015" y="806450"/>
            <a:ext cx="7446338" cy="7899400"/>
          </a:xfrm>
          <a:prstGeom prst="rect">
            <a:avLst/>
          </a:prstGeom>
        </p:spPr>
      </p:pic>
    </p:spTree>
  </p:cSld>
  <p:clrMapOvr>
    <a:masterClrMapping/>
  </p:clrMapOvr>
  <p:transition spd="med"/>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 name="Shape 430"/>
          <p:cNvSpPr>
            <a:spLocks noGrp="1"/>
          </p:cNvSpPr>
          <p:nvPr>
            <p:ph type="body" idx="1"/>
          </p:nvPr>
        </p:nvSpPr>
        <p:spPr>
          <a:xfrm>
            <a:off x="1041400" y="3810000"/>
            <a:ext cx="5461000" cy="5499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 Temple Mount and the Western Wall (the “wailing wall”) attests to the Second Temple, which was built in the 6th century B.C. and expanded under Herod the Great in the 1st century B.C.</a:t>
            </a:r>
          </a:p>
        </p:txBody>
      </p:sp>
      <p:grpSp>
        <p:nvGrpSpPr>
          <p:cNvPr id="433" name="Group 433"/>
          <p:cNvGrpSpPr/>
          <p:nvPr/>
        </p:nvGrpSpPr>
        <p:grpSpPr>
          <a:xfrm>
            <a:off x="7196835" y="787400"/>
            <a:ext cx="5176352" cy="6845300"/>
            <a:chOff x="-76200" y="-63500"/>
            <a:chExt cx="5176350" cy="6845300"/>
          </a:xfrm>
        </p:grpSpPr>
        <p:pic>
          <p:nvPicPr>
            <p:cNvPr id="432" name="jerusalem wailing wall 7.jpg"/>
            <p:cNvPicPr/>
            <p:nvPr/>
          </p:nvPicPr>
          <p:blipFill>
            <a:blip r:embed="rId2">
              <a:extLst/>
            </a:blip>
            <a:srcRect l="25043" r="24967"/>
            <a:stretch>
              <a:fillRect/>
            </a:stretch>
          </p:blipFill>
          <p:spPr>
            <a:xfrm>
              <a:off x="0" y="0"/>
              <a:ext cx="5036651" cy="6705600"/>
            </a:xfrm>
            <a:prstGeom prst="rect">
              <a:avLst/>
            </a:prstGeom>
            <a:ln>
              <a:noFill/>
            </a:ln>
            <a:effectLst/>
          </p:spPr>
        </p:pic>
        <p:pic>
          <p:nvPicPr>
            <p:cNvPr id="431" name="Picture 430"/>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5" name="jerusalem city walls 30.jpg"/>
          <p:cNvPicPr/>
          <p:nvPr/>
        </p:nvPicPr>
        <p:blipFill>
          <a:blip r:embed="rId2">
            <a:extLst/>
          </a:blip>
          <a:stretch>
            <a:fillRect/>
          </a:stretch>
        </p:blipFill>
        <p:spPr>
          <a:xfrm>
            <a:off x="991831" y="647700"/>
            <a:ext cx="8661401" cy="5765800"/>
          </a:xfrm>
          <a:prstGeom prst="rect">
            <a:avLst/>
          </a:prstGeom>
          <a:ln w="12700">
            <a:miter lim="400000"/>
          </a:ln>
        </p:spPr>
      </p:pic>
      <p:sp>
        <p:nvSpPr>
          <p:cNvPr id="436" name="Shape 436"/>
          <p:cNvSpPr/>
          <p:nvPr/>
        </p:nvSpPr>
        <p:spPr>
          <a:xfrm>
            <a:off x="889000" y="6629400"/>
            <a:ext cx="8559800" cy="2730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defTabSz="584200">
              <a:lnSpc>
                <a:spcPct val="110000"/>
              </a:lnSpc>
              <a:defRPr sz="3600">
                <a:solidFill>
                  <a:srgbClr val="94E3FE"/>
                </a:solidFill>
                <a:latin typeface="+mj-lt"/>
                <a:ea typeface="+mj-ea"/>
                <a:cs typeface="+mj-cs"/>
                <a:sym typeface="Helvetica Neue Bold Condensed"/>
              </a:defRPr>
            </a:lvl1pPr>
          </a:lstStyle>
          <a:p>
            <a:pPr lvl="0">
              <a:defRPr sz="1800">
                <a:solidFill>
                  <a:srgbClr val="000000"/>
                </a:solidFill>
              </a:defRPr>
            </a:pPr>
            <a:r>
              <a:rPr sz="3600">
                <a:solidFill>
                  <a:srgbClr val="94E3FE"/>
                </a:solidFill>
              </a:rPr>
              <a:t>The Western Wall contains original stones from the foundation of the Temple Mount in the days when the New Testament was written.</a:t>
            </a:r>
          </a:p>
        </p:txBody>
      </p:sp>
    </p:spTree>
  </p:cSld>
  <p:clrMapOvr>
    <a:masterClrMapping/>
  </p:clrMapOvr>
  <p:transition spd="med"/>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 name="Shape 438"/>
          <p:cNvSpPr>
            <a:spLocks noGrp="1"/>
          </p:cNvSpPr>
          <p:nvPr>
            <p:ph type="title"/>
          </p:nvPr>
        </p:nvSpPr>
        <p:spPr>
          <a:xfrm>
            <a:off x="825500" y="2413000"/>
            <a:ext cx="4508500" cy="2743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Southern Steps</a:t>
            </a:r>
          </a:p>
        </p:txBody>
      </p:sp>
      <p:pic>
        <p:nvPicPr>
          <p:cNvPr id="439" name="Picture 438"/>
          <p:cNvPicPr/>
          <p:nvPr/>
        </p:nvPicPr>
        <p:blipFill>
          <a:blip r:embed="rId2">
            <a:extLst/>
          </a:blip>
          <a:stretch>
            <a:fillRect/>
          </a:stretch>
        </p:blipFill>
        <p:spPr>
          <a:xfrm>
            <a:off x="4866015" y="806450"/>
            <a:ext cx="7446338" cy="7899400"/>
          </a:xfrm>
          <a:prstGeom prst="rect">
            <a:avLst/>
          </a:prstGeom>
        </p:spPr>
      </p:pic>
    </p:spTree>
  </p:cSld>
  <p:clrMapOvr>
    <a:masterClrMapping/>
  </p:clrMapOvr>
  <p:transition spd="med"/>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Shape 441"/>
          <p:cNvSpPr>
            <a:spLocks noGrp="1"/>
          </p:cNvSpPr>
          <p:nvPr>
            <p:ph type="body" idx="1"/>
          </p:nvPr>
        </p:nvSpPr>
        <p:spPr>
          <a:xfrm>
            <a:off x="1041400" y="5207000"/>
            <a:ext cx="5461000" cy="4102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In Jesus’ day these led to the main gates of the Temple from the Old City. They were excavated between 1968-78. </a:t>
            </a:r>
          </a:p>
        </p:txBody>
      </p:sp>
      <p:grpSp>
        <p:nvGrpSpPr>
          <p:cNvPr id="444" name="Group 444"/>
          <p:cNvGrpSpPr/>
          <p:nvPr/>
        </p:nvGrpSpPr>
        <p:grpSpPr>
          <a:xfrm>
            <a:off x="7196835" y="787400"/>
            <a:ext cx="5176352" cy="6845300"/>
            <a:chOff x="-76200" y="-63500"/>
            <a:chExt cx="5176350" cy="6845300"/>
          </a:xfrm>
        </p:grpSpPr>
        <p:pic>
          <p:nvPicPr>
            <p:cNvPr id="443" name="ModelSouthSteps.png"/>
            <p:cNvPicPr/>
            <p:nvPr/>
          </p:nvPicPr>
          <p:blipFill>
            <a:blip r:embed="rId2">
              <a:extLst/>
            </a:blip>
            <a:srcRect l="25225" r="25169"/>
            <a:stretch>
              <a:fillRect/>
            </a:stretch>
          </p:blipFill>
          <p:spPr>
            <a:xfrm>
              <a:off x="0" y="0"/>
              <a:ext cx="5036651" cy="6705600"/>
            </a:xfrm>
            <a:prstGeom prst="rect">
              <a:avLst/>
            </a:prstGeom>
            <a:ln>
              <a:noFill/>
            </a:ln>
            <a:effectLst/>
          </p:spPr>
        </p:pic>
        <p:pic>
          <p:nvPicPr>
            <p:cNvPr id="442" name="Picture 441"/>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Shape 446"/>
          <p:cNvSpPr>
            <a:spLocks noGrp="1"/>
          </p:cNvSpPr>
          <p:nvPr>
            <p:ph type="body" idx="1"/>
          </p:nvPr>
        </p:nvSpPr>
        <p:spPr>
          <a:xfrm>
            <a:off x="1041400" y="5207000"/>
            <a:ext cx="5461000" cy="4102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These are the actual steps upon which Jesus walked and where He preached and probably where the Psalms of Degrees were sung.</a:t>
            </a:r>
          </a:p>
        </p:txBody>
      </p:sp>
      <p:grpSp>
        <p:nvGrpSpPr>
          <p:cNvPr id="449" name="Group 449"/>
          <p:cNvGrpSpPr/>
          <p:nvPr/>
        </p:nvGrpSpPr>
        <p:grpSpPr>
          <a:xfrm>
            <a:off x="7196835" y="787400"/>
            <a:ext cx="5176352" cy="6845300"/>
            <a:chOff x="-76200" y="-63500"/>
            <a:chExt cx="5176350" cy="6845300"/>
          </a:xfrm>
        </p:grpSpPr>
        <p:pic>
          <p:nvPicPr>
            <p:cNvPr id="448" name="ModelSouthSteps.png"/>
            <p:cNvPicPr/>
            <p:nvPr/>
          </p:nvPicPr>
          <p:blipFill>
            <a:blip r:embed="rId2">
              <a:extLst/>
            </a:blip>
            <a:srcRect l="25225" r="25169"/>
            <a:stretch>
              <a:fillRect/>
            </a:stretch>
          </p:blipFill>
          <p:spPr>
            <a:xfrm>
              <a:off x="0" y="0"/>
              <a:ext cx="5036651" cy="6705600"/>
            </a:xfrm>
            <a:prstGeom prst="rect">
              <a:avLst/>
            </a:prstGeom>
            <a:ln>
              <a:noFill/>
            </a:ln>
            <a:effectLst/>
          </p:spPr>
        </p:pic>
        <p:pic>
          <p:nvPicPr>
            <p:cNvPr id="447" name="Picture 446"/>
            <p:cNvPicPr/>
            <p:nvPr/>
          </p:nvPicPr>
          <p:blipFill>
            <a:blip r:embed="rId3">
              <a:extLst/>
            </a:blip>
            <a:stretch>
              <a:fillRect/>
            </a:stretch>
          </p:blipFill>
          <p:spPr>
            <a:xfrm>
              <a:off x="-76200" y="-63500"/>
              <a:ext cx="5176351" cy="6845300"/>
            </a:xfrm>
            <a:prstGeom prst="rect">
              <a:avLst/>
            </a:prstGeom>
            <a:effectLst/>
          </p:spPr>
        </p:pic>
      </p:grpSp>
    </p:spTree>
  </p:cSld>
  <p:clrMapOvr>
    <a:masterClrMapping/>
  </p:clrMapOvr>
  <p:transition spd="med"/>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 name="Shape 451"/>
          <p:cNvSpPr>
            <a:spLocks noGrp="1"/>
          </p:cNvSpPr>
          <p:nvPr>
            <p:ph type="title"/>
          </p:nvPr>
        </p:nvSpPr>
        <p:spPr>
          <a:xfrm>
            <a:off x="825500" y="2413000"/>
            <a:ext cx="4508500" cy="2743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Temple Stones</a:t>
            </a:r>
          </a:p>
        </p:txBody>
      </p:sp>
      <p:pic>
        <p:nvPicPr>
          <p:cNvPr id="452" name="Picture 451"/>
          <p:cNvPicPr/>
          <p:nvPr/>
        </p:nvPicPr>
        <p:blipFill>
          <a:blip r:embed="rId2">
            <a:extLst/>
          </a:blip>
          <a:stretch>
            <a:fillRect/>
          </a:stretch>
        </p:blipFill>
        <p:spPr>
          <a:xfrm>
            <a:off x="4866015" y="806450"/>
            <a:ext cx="7446338" cy="7899400"/>
          </a:xfrm>
          <a:prstGeom prst="rect">
            <a:avLst/>
          </a:prstGeom>
        </p:spPr>
      </p:pic>
    </p:spTree>
  </p:cSld>
  <p:clrMapOvr>
    <a:masterClrMapping/>
  </p:clrMapOvr>
  <p:transition spd="med"/>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 name="Shape 454"/>
          <p:cNvSpPr>
            <a:spLocks noGrp="1"/>
          </p:cNvSpPr>
          <p:nvPr>
            <p:ph type="body" idx="1"/>
          </p:nvPr>
        </p:nvSpPr>
        <p:spPr>
          <a:xfrm>
            <a:off x="1041400" y="5207000"/>
            <a:ext cx="5461000" cy="4102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These are the stones that were thrown down by the Roman armies in A.D. 70  when the Second Temple was destroyed. </a:t>
            </a:r>
          </a:p>
        </p:txBody>
      </p:sp>
      <p:grpSp>
        <p:nvGrpSpPr>
          <p:cNvPr id="457" name="Group 457"/>
          <p:cNvGrpSpPr/>
          <p:nvPr/>
        </p:nvGrpSpPr>
        <p:grpSpPr>
          <a:xfrm>
            <a:off x="6366087" y="787400"/>
            <a:ext cx="6007101" cy="7951328"/>
            <a:chOff x="-76200" y="-63500"/>
            <a:chExt cx="6007100" cy="7951327"/>
          </a:xfrm>
        </p:grpSpPr>
        <p:pic>
          <p:nvPicPr>
            <p:cNvPr id="456" name="jerusalem titus stones dave brown.jpg"/>
            <p:cNvPicPr/>
            <p:nvPr/>
          </p:nvPicPr>
          <p:blipFill>
            <a:blip r:embed="rId2">
              <a:extLst/>
            </a:blip>
            <a:srcRect l="21839" r="21803"/>
            <a:stretch>
              <a:fillRect/>
            </a:stretch>
          </p:blipFill>
          <p:spPr>
            <a:xfrm>
              <a:off x="0" y="0"/>
              <a:ext cx="5867400" cy="7811628"/>
            </a:xfrm>
            <a:prstGeom prst="rect">
              <a:avLst/>
            </a:prstGeom>
            <a:ln>
              <a:noFill/>
            </a:ln>
            <a:effectLst/>
          </p:spPr>
        </p:pic>
        <p:pic>
          <p:nvPicPr>
            <p:cNvPr id="455" name="Picture 454"/>
            <p:cNvPicPr/>
            <p:nvPr/>
          </p:nvPicPr>
          <p:blipFill>
            <a:blip r:embed="rId3">
              <a:extLst/>
            </a:blip>
            <a:stretch>
              <a:fillRect/>
            </a:stretch>
          </p:blipFill>
          <p:spPr>
            <a:xfrm>
              <a:off x="-76200" y="-63500"/>
              <a:ext cx="6007100" cy="7951328"/>
            </a:xfrm>
            <a:prstGeom prst="rect">
              <a:avLst/>
            </a:prstGeom>
            <a:effectLst/>
          </p:spPr>
        </p:pic>
      </p:gr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Shape 118"/>
          <p:cNvSpPr>
            <a:spLocks noGrp="1"/>
          </p:cNvSpPr>
          <p:nvPr>
            <p:ph type="title"/>
          </p:nvPr>
        </p:nvSpPr>
        <p:spPr>
          <a:xfrm>
            <a:off x="1041400" y="787400"/>
            <a:ext cx="5334000" cy="2870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Evidence at the Israel Museum</a:t>
            </a:r>
          </a:p>
        </p:txBody>
      </p:sp>
      <p:sp>
        <p:nvSpPr>
          <p:cNvPr id="119" name="Shape 119"/>
          <p:cNvSpPr>
            <a:spLocks noGrp="1"/>
          </p:cNvSpPr>
          <p:nvPr>
            <p:ph type="body" idx="1"/>
          </p:nvPr>
        </p:nvSpPr>
        <p:spPr>
          <a:xfrm>
            <a:off x="1041400" y="3911600"/>
            <a:ext cx="5334000" cy="4318000"/>
          </a:xfrm>
          <a:prstGeom prst="rect">
            <a:avLst/>
          </a:prstGeom>
        </p:spPr>
        <p:txBody>
          <a:bodyPr>
            <a:normAutofit fontScale="92500"/>
          </a:bodyPr>
          <a:lstStyle>
            <a:lvl1pPr defTabSz="578358">
              <a:defRPr sz="3564">
                <a:solidFill>
                  <a:srgbClr val="85C3EA"/>
                </a:solidFill>
              </a:defRPr>
            </a:lvl1pPr>
          </a:lstStyle>
          <a:p>
            <a:pPr lvl="0">
              <a:defRPr sz="1800">
                <a:solidFill>
                  <a:srgbClr val="000000"/>
                </a:solidFill>
              </a:defRPr>
            </a:pPr>
            <a:r>
              <a:rPr sz="3564">
                <a:solidFill>
                  <a:srgbClr val="85C3EA"/>
                </a:solidFill>
              </a:rPr>
              <a:t>The inscription of “Beit David” (“House of David”) from a victory pillar erected by the king of Syria in about 9th century B.C., which is less than 100 years after David lived.</a:t>
            </a:r>
          </a:p>
        </p:txBody>
      </p:sp>
      <p:grpSp>
        <p:nvGrpSpPr>
          <p:cNvPr id="122" name="Group 122"/>
          <p:cNvGrpSpPr/>
          <p:nvPr/>
        </p:nvGrpSpPr>
        <p:grpSpPr>
          <a:xfrm>
            <a:off x="6591300" y="1371600"/>
            <a:ext cx="5664200" cy="7494804"/>
            <a:chOff x="-76200" y="-63500"/>
            <a:chExt cx="5664200" cy="7494803"/>
          </a:xfrm>
        </p:grpSpPr>
        <p:pic>
          <p:nvPicPr>
            <p:cNvPr id="121" name="house of david stele.jpg"/>
            <p:cNvPicPr/>
            <p:nvPr/>
          </p:nvPicPr>
          <p:blipFill>
            <a:blip r:embed="rId2">
              <a:extLst/>
            </a:blip>
            <a:srcRect l="11624" r="11762"/>
            <a:stretch>
              <a:fillRect/>
            </a:stretch>
          </p:blipFill>
          <p:spPr>
            <a:xfrm>
              <a:off x="0" y="0"/>
              <a:ext cx="5524500" cy="7355104"/>
            </a:xfrm>
            <a:prstGeom prst="rect">
              <a:avLst/>
            </a:prstGeom>
            <a:ln>
              <a:noFill/>
            </a:ln>
            <a:effectLst/>
          </p:spPr>
        </p:pic>
        <p:pic>
          <p:nvPicPr>
            <p:cNvPr id="120" name="Picture 119"/>
            <p:cNvPicPr/>
            <p:nvPr/>
          </p:nvPicPr>
          <p:blipFill>
            <a:blip r:embed="rId3">
              <a:extLst/>
            </a:blip>
            <a:stretch>
              <a:fillRect/>
            </a:stretch>
          </p:blipFill>
          <p:spPr>
            <a:xfrm>
              <a:off x="-76200" y="-63500"/>
              <a:ext cx="5664200" cy="7494804"/>
            </a:xfrm>
            <a:prstGeom prst="rect">
              <a:avLst/>
            </a:prstGeom>
            <a:effectLst/>
          </p:spPr>
        </p:pic>
      </p:grpSp>
    </p:spTree>
  </p:cSld>
  <p:clrMapOvr>
    <a:masterClrMapping/>
  </p:clrMapOvr>
  <p:transition spd="med"/>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 name="Shape 459"/>
          <p:cNvSpPr>
            <a:spLocks noGrp="1"/>
          </p:cNvSpPr>
          <p:nvPr>
            <p:ph type="body" idx="1"/>
          </p:nvPr>
        </p:nvSpPr>
        <p:spPr>
          <a:xfrm>
            <a:off x="876300" y="4787900"/>
            <a:ext cx="5461000" cy="4102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This was in fulfillment of Jesus’ prophecy 40 years earlier that “there shall not be left one stone upon another, that shall not be thrown down” (Mark 13:2).</a:t>
            </a:r>
          </a:p>
        </p:txBody>
      </p:sp>
      <p:grpSp>
        <p:nvGrpSpPr>
          <p:cNvPr id="462" name="Group 462"/>
          <p:cNvGrpSpPr/>
          <p:nvPr/>
        </p:nvGrpSpPr>
        <p:grpSpPr>
          <a:xfrm>
            <a:off x="6442287" y="787400"/>
            <a:ext cx="5930901" cy="7849878"/>
            <a:chOff x="-76200" y="-63500"/>
            <a:chExt cx="5930900" cy="7849877"/>
          </a:xfrm>
        </p:grpSpPr>
        <p:pic>
          <p:nvPicPr>
            <p:cNvPr id="461" name="jerusalem titus stones dave brown.jpg"/>
            <p:cNvPicPr/>
            <p:nvPr/>
          </p:nvPicPr>
          <p:blipFill>
            <a:blip r:embed="rId2">
              <a:extLst/>
            </a:blip>
            <a:srcRect l="21839" r="21803"/>
            <a:stretch>
              <a:fillRect/>
            </a:stretch>
          </p:blipFill>
          <p:spPr>
            <a:xfrm>
              <a:off x="0" y="0"/>
              <a:ext cx="5791200" cy="7710178"/>
            </a:xfrm>
            <a:prstGeom prst="rect">
              <a:avLst/>
            </a:prstGeom>
            <a:ln>
              <a:noFill/>
            </a:ln>
            <a:effectLst/>
          </p:spPr>
        </p:pic>
        <p:pic>
          <p:nvPicPr>
            <p:cNvPr id="460" name="Picture 459"/>
            <p:cNvPicPr/>
            <p:nvPr/>
          </p:nvPicPr>
          <p:blipFill>
            <a:blip r:embed="rId3">
              <a:extLst/>
            </a:blip>
            <a:stretch>
              <a:fillRect/>
            </a:stretch>
          </p:blipFill>
          <p:spPr>
            <a:xfrm>
              <a:off x="-76200" y="-63500"/>
              <a:ext cx="5930900" cy="7849878"/>
            </a:xfrm>
            <a:prstGeom prst="rect">
              <a:avLst/>
            </a:prstGeom>
            <a:effectLst/>
          </p:spPr>
        </p:pic>
      </p:grpSp>
    </p:spTree>
  </p:cSld>
  <p:clrMapOvr>
    <a:masterClrMapping/>
  </p:clrMapOvr>
  <p:transition spd="med"/>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 name="Shape 464"/>
          <p:cNvSpPr>
            <a:spLocks noGrp="1"/>
          </p:cNvSpPr>
          <p:nvPr>
            <p:ph type="title"/>
          </p:nvPr>
        </p:nvSpPr>
        <p:spPr>
          <a:xfrm>
            <a:off x="459740" y="2413000"/>
            <a:ext cx="4508500" cy="2743200"/>
          </a:xfrm>
          <a:prstGeom prst="rect">
            <a:avLst/>
          </a:prstGeom>
        </p:spPr>
        <p:txBody>
          <a:bodyPr>
            <a:normAutofit/>
          </a:bodyPr>
          <a:lstStyle>
            <a:lvl1pPr>
              <a:defRPr sz="6600"/>
            </a:lvl1pPr>
          </a:lstStyle>
          <a:p>
            <a:pPr lvl="0">
              <a:defRPr sz="1800">
                <a:solidFill>
                  <a:srgbClr val="000000"/>
                </a:solidFill>
              </a:defRPr>
            </a:pPr>
            <a:r>
              <a:rPr sz="6600" dirty="0">
                <a:solidFill>
                  <a:srgbClr val="DEDDDE"/>
                </a:solidFill>
              </a:rPr>
              <a:t>Place of Trumpeting</a:t>
            </a:r>
          </a:p>
        </p:txBody>
      </p:sp>
      <p:pic>
        <p:nvPicPr>
          <p:cNvPr id="465" name="Picture 464"/>
          <p:cNvPicPr/>
          <p:nvPr/>
        </p:nvPicPr>
        <p:blipFill>
          <a:blip r:embed="rId2">
            <a:extLst/>
          </a:blip>
          <a:stretch>
            <a:fillRect/>
          </a:stretch>
        </p:blipFill>
        <p:spPr>
          <a:xfrm>
            <a:off x="4866015" y="806450"/>
            <a:ext cx="7446338" cy="7899400"/>
          </a:xfrm>
          <a:prstGeom prst="rect">
            <a:avLst/>
          </a:prstGeom>
        </p:spPr>
      </p:pic>
    </p:spTree>
  </p:cSld>
  <p:clrMapOvr>
    <a:masterClrMapping/>
  </p:clrMapOvr>
  <p:transition spd="med"/>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 name="Shape 467"/>
          <p:cNvSpPr>
            <a:spLocks noGrp="1"/>
          </p:cNvSpPr>
          <p:nvPr>
            <p:ph type="body" idx="1"/>
          </p:nvPr>
        </p:nvSpPr>
        <p:spPr>
          <a:xfrm>
            <a:off x="838200" y="4953000"/>
            <a:ext cx="5461000" cy="4102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One of the stones has the inscription “To the place of trumpeting,” marking the place where a trumpet was sounded at the beginning and end of the sabbath.</a:t>
            </a:r>
          </a:p>
        </p:txBody>
      </p:sp>
      <p:grpSp>
        <p:nvGrpSpPr>
          <p:cNvPr id="470" name="Group 470"/>
          <p:cNvGrpSpPr/>
          <p:nvPr/>
        </p:nvGrpSpPr>
        <p:grpSpPr>
          <a:xfrm>
            <a:off x="6442287" y="787400"/>
            <a:ext cx="5930901" cy="7849878"/>
            <a:chOff x="-76200" y="-63500"/>
            <a:chExt cx="5930900" cy="7849877"/>
          </a:xfrm>
        </p:grpSpPr>
        <p:pic>
          <p:nvPicPr>
            <p:cNvPr id="469" name="jerusalem titus stones dave brown.jpg"/>
            <p:cNvPicPr/>
            <p:nvPr/>
          </p:nvPicPr>
          <p:blipFill>
            <a:blip r:embed="rId2">
              <a:extLst/>
            </a:blip>
            <a:srcRect l="21839" r="21803"/>
            <a:stretch>
              <a:fillRect/>
            </a:stretch>
          </p:blipFill>
          <p:spPr>
            <a:xfrm>
              <a:off x="0" y="0"/>
              <a:ext cx="5791200" cy="7710178"/>
            </a:xfrm>
            <a:prstGeom prst="rect">
              <a:avLst/>
            </a:prstGeom>
            <a:ln>
              <a:noFill/>
            </a:ln>
            <a:effectLst/>
          </p:spPr>
        </p:pic>
        <p:pic>
          <p:nvPicPr>
            <p:cNvPr id="468" name="Picture 467"/>
            <p:cNvPicPr/>
            <p:nvPr/>
          </p:nvPicPr>
          <p:blipFill>
            <a:blip r:embed="rId3">
              <a:extLst/>
            </a:blip>
            <a:stretch>
              <a:fillRect/>
            </a:stretch>
          </p:blipFill>
          <p:spPr>
            <a:xfrm>
              <a:off x="-76200" y="-63500"/>
              <a:ext cx="5930900" cy="7849878"/>
            </a:xfrm>
            <a:prstGeom prst="rect">
              <a:avLst/>
            </a:prstGeom>
            <a:effectLst/>
          </p:spPr>
        </p:pic>
      </p:grpSp>
    </p:spTree>
  </p:cSld>
  <p:clrMapOvr>
    <a:masterClrMapping/>
  </p:clrMapOvr>
  <p:transition spd="med"/>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4" name="Group 474"/>
          <p:cNvGrpSpPr/>
          <p:nvPr/>
        </p:nvGrpSpPr>
        <p:grpSpPr>
          <a:xfrm>
            <a:off x="6442287" y="787400"/>
            <a:ext cx="5930901" cy="7849878"/>
            <a:chOff x="-76200" y="-63500"/>
            <a:chExt cx="5930900" cy="7849877"/>
          </a:xfrm>
        </p:grpSpPr>
        <p:pic>
          <p:nvPicPr>
            <p:cNvPr id="473" name="jerusalem city walls trumpeting - Version 2.jpg"/>
            <p:cNvPicPr/>
            <p:nvPr/>
          </p:nvPicPr>
          <p:blipFill>
            <a:blip r:embed="rId2">
              <a:extLst/>
            </a:blip>
            <a:srcRect l="20406" r="20422"/>
            <a:stretch>
              <a:fillRect/>
            </a:stretch>
          </p:blipFill>
          <p:spPr>
            <a:xfrm>
              <a:off x="0" y="0"/>
              <a:ext cx="5791200" cy="7710178"/>
            </a:xfrm>
            <a:prstGeom prst="rect">
              <a:avLst/>
            </a:prstGeom>
            <a:ln>
              <a:noFill/>
            </a:ln>
            <a:effectLst/>
          </p:spPr>
        </p:pic>
        <p:pic>
          <p:nvPicPr>
            <p:cNvPr id="472" name="Picture 471"/>
            <p:cNvPicPr/>
            <p:nvPr/>
          </p:nvPicPr>
          <p:blipFill>
            <a:blip r:embed="rId3">
              <a:extLst/>
            </a:blip>
            <a:stretch>
              <a:fillRect/>
            </a:stretch>
          </p:blipFill>
          <p:spPr>
            <a:xfrm>
              <a:off x="-76200" y="-63500"/>
              <a:ext cx="5930900" cy="7849878"/>
            </a:xfrm>
            <a:prstGeom prst="rect">
              <a:avLst/>
            </a:prstGeom>
            <a:effectLst/>
          </p:spPr>
        </p:pic>
      </p:grpSp>
    </p:spTree>
  </p:cSld>
  <p:clrMapOvr>
    <a:masterClrMapping/>
  </p:clrMapOvr>
  <p:transition spd="med"/>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 name="Shape 476"/>
          <p:cNvSpPr>
            <a:spLocks noGrp="1"/>
          </p:cNvSpPr>
          <p:nvPr>
            <p:ph type="title"/>
          </p:nvPr>
        </p:nvSpPr>
        <p:spPr>
          <a:xfrm>
            <a:off x="825500" y="2413000"/>
            <a:ext cx="4508500" cy="2743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Warning plaque</a:t>
            </a:r>
          </a:p>
        </p:txBody>
      </p:sp>
      <p:pic>
        <p:nvPicPr>
          <p:cNvPr id="477" name="Picture 476"/>
          <p:cNvPicPr/>
          <p:nvPr/>
        </p:nvPicPr>
        <p:blipFill>
          <a:blip r:embed="rId2">
            <a:extLst/>
          </a:blip>
          <a:stretch>
            <a:fillRect/>
          </a:stretch>
        </p:blipFill>
        <p:spPr>
          <a:xfrm>
            <a:off x="4866015" y="806450"/>
            <a:ext cx="7446338" cy="7899400"/>
          </a:xfrm>
          <a:prstGeom prst="rect">
            <a:avLst/>
          </a:prstGeom>
        </p:spPr>
      </p:pic>
    </p:spTree>
  </p:cSld>
  <p:clrMapOvr>
    <a:masterClrMapping/>
  </p:clrMapOvr>
  <p:transition spd="med"/>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 name="Shape 479"/>
          <p:cNvSpPr>
            <a:spLocks noGrp="1"/>
          </p:cNvSpPr>
          <p:nvPr>
            <p:ph type="body" idx="1"/>
          </p:nvPr>
        </p:nvSpPr>
        <p:spPr>
          <a:xfrm>
            <a:off x="838200" y="4953000"/>
            <a:ext cx="5461000" cy="4102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Archaeology has found a plaque warning Gentiles not to enter the Jewish temple, giving clear evidence of the existence of the temple.</a:t>
            </a:r>
          </a:p>
        </p:txBody>
      </p:sp>
      <p:grpSp>
        <p:nvGrpSpPr>
          <p:cNvPr id="482" name="Group 482"/>
          <p:cNvGrpSpPr/>
          <p:nvPr/>
        </p:nvGrpSpPr>
        <p:grpSpPr>
          <a:xfrm>
            <a:off x="6442287" y="787400"/>
            <a:ext cx="5930901" cy="7849878"/>
            <a:chOff x="-76200" y="-63500"/>
            <a:chExt cx="5930900" cy="7849877"/>
          </a:xfrm>
        </p:grpSpPr>
        <p:pic>
          <p:nvPicPr>
            <p:cNvPr id="481" name="inscription.png"/>
            <p:cNvPicPr/>
            <p:nvPr/>
          </p:nvPicPr>
          <p:blipFill>
            <a:blip r:embed="rId2">
              <a:extLst/>
            </a:blip>
            <a:srcRect l="21944" r="21923"/>
            <a:stretch>
              <a:fillRect/>
            </a:stretch>
          </p:blipFill>
          <p:spPr>
            <a:xfrm>
              <a:off x="0" y="0"/>
              <a:ext cx="5791200" cy="7710178"/>
            </a:xfrm>
            <a:prstGeom prst="rect">
              <a:avLst/>
            </a:prstGeom>
            <a:ln>
              <a:noFill/>
            </a:ln>
            <a:effectLst/>
          </p:spPr>
        </p:pic>
        <p:pic>
          <p:nvPicPr>
            <p:cNvPr id="480" name="Picture 479"/>
            <p:cNvPicPr/>
            <p:nvPr/>
          </p:nvPicPr>
          <p:blipFill>
            <a:blip r:embed="rId3">
              <a:extLst/>
            </a:blip>
            <a:stretch>
              <a:fillRect/>
            </a:stretch>
          </p:blipFill>
          <p:spPr>
            <a:xfrm>
              <a:off x="-76200" y="-63500"/>
              <a:ext cx="5930900" cy="7849878"/>
            </a:xfrm>
            <a:prstGeom prst="rect">
              <a:avLst/>
            </a:prstGeom>
            <a:effectLst/>
          </p:spPr>
        </p:pic>
      </p:grpSp>
    </p:spTree>
  </p:cSld>
  <p:clrMapOvr>
    <a:masterClrMapping/>
  </p:clrMapOvr>
  <p:transition spd="med"/>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 name="Shape 484"/>
          <p:cNvSpPr>
            <a:spLocks noGrp="1"/>
          </p:cNvSpPr>
          <p:nvPr>
            <p:ph type="body" idx="1"/>
          </p:nvPr>
        </p:nvSpPr>
        <p:spPr>
          <a:xfrm>
            <a:off x="838200" y="4953000"/>
            <a:ext cx="5461000" cy="4102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“No foreigner is to enter. Whoever is caught will have himself to blame for his death which follows.”</a:t>
            </a:r>
          </a:p>
        </p:txBody>
      </p:sp>
      <p:grpSp>
        <p:nvGrpSpPr>
          <p:cNvPr id="487" name="Group 487"/>
          <p:cNvGrpSpPr/>
          <p:nvPr/>
        </p:nvGrpSpPr>
        <p:grpSpPr>
          <a:xfrm>
            <a:off x="6442287" y="787400"/>
            <a:ext cx="5930901" cy="7849878"/>
            <a:chOff x="-76200" y="-63500"/>
            <a:chExt cx="5930900" cy="7849877"/>
          </a:xfrm>
        </p:grpSpPr>
        <p:pic>
          <p:nvPicPr>
            <p:cNvPr id="486" name="inscription.png"/>
            <p:cNvPicPr/>
            <p:nvPr/>
          </p:nvPicPr>
          <p:blipFill>
            <a:blip r:embed="rId2">
              <a:extLst/>
            </a:blip>
            <a:srcRect l="21944" r="21923"/>
            <a:stretch>
              <a:fillRect/>
            </a:stretch>
          </p:blipFill>
          <p:spPr>
            <a:xfrm>
              <a:off x="0" y="0"/>
              <a:ext cx="5791200" cy="7710178"/>
            </a:xfrm>
            <a:prstGeom prst="rect">
              <a:avLst/>
            </a:prstGeom>
            <a:ln>
              <a:noFill/>
            </a:ln>
            <a:effectLst/>
          </p:spPr>
        </p:pic>
        <p:pic>
          <p:nvPicPr>
            <p:cNvPr id="485" name="Picture 484"/>
            <p:cNvPicPr/>
            <p:nvPr/>
          </p:nvPicPr>
          <p:blipFill>
            <a:blip r:embed="rId3">
              <a:extLst/>
            </a:blip>
            <a:stretch>
              <a:fillRect/>
            </a:stretch>
          </p:blipFill>
          <p:spPr>
            <a:xfrm>
              <a:off x="-76200" y="-63500"/>
              <a:ext cx="5930900" cy="7849878"/>
            </a:xfrm>
            <a:prstGeom prst="rect">
              <a:avLst/>
            </a:prstGeom>
            <a:effectLst/>
          </p:spPr>
        </p:pic>
      </p:grpSp>
    </p:spTree>
  </p:cSld>
  <p:clrMapOvr>
    <a:masterClrMapping/>
  </p:clrMapOvr>
  <p:transition spd="med"/>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 name="Shape 489"/>
          <p:cNvSpPr>
            <a:spLocks noGrp="1"/>
          </p:cNvSpPr>
          <p:nvPr>
            <p:ph type="title"/>
          </p:nvPr>
        </p:nvSpPr>
        <p:spPr>
          <a:xfrm>
            <a:off x="825500" y="2413000"/>
            <a:ext cx="4508500" cy="2743200"/>
          </a:xfrm>
          <a:prstGeom prst="rect">
            <a:avLst/>
          </a:prstGeom>
        </p:spPr>
        <p:txBody>
          <a:bodyPr>
            <a:normAutofit/>
          </a:bodyPr>
          <a:lstStyle>
            <a:lvl1pPr>
              <a:defRPr sz="6600"/>
            </a:lvl1pPr>
          </a:lstStyle>
          <a:p>
            <a:pPr lvl="0">
              <a:defRPr sz="1800">
                <a:solidFill>
                  <a:srgbClr val="000000"/>
                </a:solidFill>
              </a:defRPr>
            </a:pPr>
            <a:r>
              <a:rPr sz="6600">
                <a:solidFill>
                  <a:srgbClr val="DEDDDE"/>
                </a:solidFill>
              </a:rPr>
              <a:t>David’s Palace</a:t>
            </a:r>
          </a:p>
        </p:txBody>
      </p:sp>
      <p:pic>
        <p:nvPicPr>
          <p:cNvPr id="490" name="Picture 489"/>
          <p:cNvPicPr/>
          <p:nvPr/>
        </p:nvPicPr>
        <p:blipFill>
          <a:blip r:embed="rId2">
            <a:extLst/>
          </a:blip>
          <a:stretch>
            <a:fillRect/>
          </a:stretch>
        </p:blipFill>
        <p:spPr>
          <a:xfrm>
            <a:off x="4866015" y="806450"/>
            <a:ext cx="7446338" cy="7899400"/>
          </a:xfrm>
          <a:prstGeom prst="rect">
            <a:avLst/>
          </a:prstGeom>
        </p:spPr>
      </p:pic>
    </p:spTree>
  </p:cSld>
  <p:clrMapOvr>
    <a:masterClrMapping/>
  </p:clrMapOvr>
  <p:transition spd="med"/>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 name="Shape 492"/>
          <p:cNvSpPr>
            <a:spLocks noGrp="1"/>
          </p:cNvSpPr>
          <p:nvPr>
            <p:ph type="body" idx="1"/>
          </p:nvPr>
        </p:nvSpPr>
        <p:spPr>
          <a:xfrm>
            <a:off x="838200" y="4953000"/>
            <a:ext cx="5461000" cy="4102100"/>
          </a:xfrm>
          <a:prstGeom prst="rect">
            <a:avLst/>
          </a:prstGeom>
        </p:spPr>
        <p:txBody>
          <a:bodyPr>
            <a:normAutofit lnSpcReduction="10000"/>
          </a:bodyPr>
          <a:lstStyle>
            <a:lvl1pPr>
              <a:defRPr>
                <a:solidFill>
                  <a:srgbClr val="94E3FE"/>
                </a:solidFill>
              </a:defRPr>
            </a:lvl1pPr>
          </a:lstStyle>
          <a:p>
            <a:pPr lvl="0">
              <a:defRPr sz="1800">
                <a:solidFill>
                  <a:srgbClr val="000000"/>
                </a:solidFill>
              </a:defRPr>
            </a:pPr>
            <a:r>
              <a:rPr sz="3600">
                <a:solidFill>
                  <a:srgbClr val="94E3FE"/>
                </a:solidFill>
              </a:rPr>
              <a:t>David’s Palace was discovered in 2009 by Eilat Mazar, granddaughter of Benjamin Mazar, who excavated the Southern Steps and the Western Wall.</a:t>
            </a:r>
          </a:p>
        </p:txBody>
      </p:sp>
      <p:grpSp>
        <p:nvGrpSpPr>
          <p:cNvPr id="495" name="Group 495"/>
          <p:cNvGrpSpPr/>
          <p:nvPr/>
        </p:nvGrpSpPr>
        <p:grpSpPr>
          <a:xfrm>
            <a:off x="6442287" y="787400"/>
            <a:ext cx="5930901" cy="7849878"/>
            <a:chOff x="-76200" y="-63500"/>
            <a:chExt cx="5930900" cy="7849877"/>
          </a:xfrm>
        </p:grpSpPr>
        <p:pic>
          <p:nvPicPr>
            <p:cNvPr id="494" name="david's place 1.jpg"/>
            <p:cNvPicPr/>
            <p:nvPr/>
          </p:nvPicPr>
          <p:blipFill>
            <a:blip r:embed="rId2">
              <a:extLst/>
            </a:blip>
            <a:srcRect l="21963" r="21852"/>
            <a:stretch>
              <a:fillRect/>
            </a:stretch>
          </p:blipFill>
          <p:spPr>
            <a:xfrm>
              <a:off x="0" y="0"/>
              <a:ext cx="5791200" cy="7710178"/>
            </a:xfrm>
            <a:prstGeom prst="rect">
              <a:avLst/>
            </a:prstGeom>
            <a:ln>
              <a:noFill/>
            </a:ln>
            <a:effectLst/>
          </p:spPr>
        </p:pic>
        <p:pic>
          <p:nvPicPr>
            <p:cNvPr id="493" name="Picture 492"/>
            <p:cNvPicPr/>
            <p:nvPr/>
          </p:nvPicPr>
          <p:blipFill>
            <a:blip r:embed="rId3">
              <a:extLst/>
            </a:blip>
            <a:stretch>
              <a:fillRect/>
            </a:stretch>
          </p:blipFill>
          <p:spPr>
            <a:xfrm>
              <a:off x="-76200" y="-63500"/>
              <a:ext cx="5930900" cy="7849878"/>
            </a:xfrm>
            <a:prstGeom prst="rect">
              <a:avLst/>
            </a:prstGeom>
            <a:effectLst/>
          </p:spPr>
        </p:pic>
      </p:grpSp>
    </p:spTree>
  </p:cSld>
  <p:clrMapOvr>
    <a:masterClrMapping/>
  </p:clrMapOvr>
  <p:transition spd="med"/>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 name="Shape 497"/>
          <p:cNvSpPr>
            <a:spLocks noGrp="1"/>
          </p:cNvSpPr>
          <p:nvPr>
            <p:ph type="body" idx="1"/>
          </p:nvPr>
        </p:nvSpPr>
        <p:spPr>
          <a:xfrm>
            <a:off x="838200" y="4953000"/>
            <a:ext cx="5461000" cy="4102100"/>
          </a:xfrm>
          <a:prstGeom prst="rect">
            <a:avLst/>
          </a:prstGeom>
        </p:spPr>
        <p:txBody>
          <a:bodyPr>
            <a:normAutofit/>
          </a:bodyPr>
          <a:lstStyle>
            <a:lvl1pPr>
              <a:defRPr>
                <a:solidFill>
                  <a:srgbClr val="94E3FE"/>
                </a:solidFill>
              </a:defRPr>
            </a:lvl1pPr>
          </a:lstStyle>
          <a:p>
            <a:pPr lvl="0">
              <a:defRPr sz="1800">
                <a:solidFill>
                  <a:srgbClr val="000000"/>
                </a:solidFill>
              </a:defRPr>
            </a:pPr>
            <a:r>
              <a:rPr sz="3600">
                <a:solidFill>
                  <a:srgbClr val="94E3FE"/>
                </a:solidFill>
              </a:rPr>
              <a:t>In their last conversation before his death in 1995, they discussed the recovery of David’s palace.</a:t>
            </a:r>
          </a:p>
        </p:txBody>
      </p:sp>
      <p:grpSp>
        <p:nvGrpSpPr>
          <p:cNvPr id="500" name="Group 500"/>
          <p:cNvGrpSpPr/>
          <p:nvPr/>
        </p:nvGrpSpPr>
        <p:grpSpPr>
          <a:xfrm>
            <a:off x="6442287" y="787400"/>
            <a:ext cx="5930901" cy="7849878"/>
            <a:chOff x="-76200" y="-63500"/>
            <a:chExt cx="5930900" cy="7849877"/>
          </a:xfrm>
        </p:grpSpPr>
        <p:pic>
          <p:nvPicPr>
            <p:cNvPr id="499" name="david's place 1.jpg"/>
            <p:cNvPicPr/>
            <p:nvPr/>
          </p:nvPicPr>
          <p:blipFill>
            <a:blip r:embed="rId2">
              <a:extLst/>
            </a:blip>
            <a:srcRect l="21963" r="21852"/>
            <a:stretch>
              <a:fillRect/>
            </a:stretch>
          </p:blipFill>
          <p:spPr>
            <a:xfrm>
              <a:off x="0" y="0"/>
              <a:ext cx="5791200" cy="7710178"/>
            </a:xfrm>
            <a:prstGeom prst="rect">
              <a:avLst/>
            </a:prstGeom>
            <a:ln>
              <a:noFill/>
            </a:ln>
            <a:effectLst/>
          </p:spPr>
        </p:pic>
        <p:pic>
          <p:nvPicPr>
            <p:cNvPr id="498" name="Picture 497"/>
            <p:cNvPicPr/>
            <p:nvPr/>
          </p:nvPicPr>
          <p:blipFill>
            <a:blip r:embed="rId3">
              <a:extLst/>
            </a:blip>
            <a:stretch>
              <a:fillRect/>
            </a:stretch>
          </p:blipFill>
          <p:spPr>
            <a:xfrm>
              <a:off x="-76200" y="-63500"/>
              <a:ext cx="5930900" cy="7849878"/>
            </a:xfrm>
            <a:prstGeom prst="rect">
              <a:avLst/>
            </a:prstGeom>
            <a:effectLst/>
          </p:spPr>
        </p:pic>
      </p:grpSp>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TotalTime>
  <Words>2839</Words>
  <Application>Microsoft Office PowerPoint</Application>
  <PresentationFormat>Custom</PresentationFormat>
  <Paragraphs>186</Paragraphs>
  <Slides>112</Slides>
  <Notes>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112</vt:i4>
      </vt:variant>
    </vt:vector>
  </HeadingPairs>
  <TitlesOfParts>
    <vt:vector size="125" baseType="lpstr">
      <vt:lpstr>Copperplate</vt:lpstr>
      <vt:lpstr>Georgia</vt:lpstr>
      <vt:lpstr>Gill Sans</vt:lpstr>
      <vt:lpstr>Gill Sans SemiBold</vt:lpstr>
      <vt:lpstr>Helvetica</vt:lpstr>
      <vt:lpstr>Helvetica Neue</vt:lpstr>
      <vt:lpstr>Helvetica Neue Bold Condensed</vt:lpstr>
      <vt:lpstr>Helvetica Neue Light</vt:lpstr>
      <vt:lpstr>Hoefler Text</vt:lpstr>
      <vt:lpstr>Lucida Grande</vt:lpstr>
      <vt:lpstr>Times Roman</vt:lpstr>
      <vt:lpstr>Zapf Dingbats</vt:lpstr>
      <vt:lpstr>Blueprint</vt:lpstr>
      <vt:lpstr>PowerPoint Presentation</vt:lpstr>
      <vt:lpstr>PowerPoint Presentation</vt:lpstr>
      <vt:lpstr>Archaeological Treasures that Confirm the Bible</vt:lpstr>
      <vt:lpstr>PowerPoint Presentation</vt:lpstr>
      <vt:lpstr>Evidence at the Israel Museum</vt:lpstr>
      <vt:lpstr>PowerPoint Presentation</vt:lpstr>
      <vt:lpstr>PowerPoint Presentation</vt:lpstr>
      <vt:lpstr>PowerPoint Presentation</vt:lpstr>
      <vt:lpstr>Evidence at the Israel Museum</vt:lpstr>
      <vt:lpstr>Evidence at the Israel Museum</vt:lpstr>
      <vt:lpstr>PowerPoint Presentation</vt:lpstr>
      <vt:lpstr>PowerPoint Presentation</vt:lpstr>
      <vt:lpstr>Evidence at the Shrine of the Book</vt:lpstr>
      <vt:lpstr>It contains scrolls found in caves near the Dead Sea. The roof is in the shape of the lid of the clay jars that protected the scrolls; the corridor leading into the museum resembles a cave.</vt:lpstr>
      <vt:lpstr>PowerPoint Presentation</vt:lpstr>
      <vt:lpstr>PowerPoint Presentation</vt:lpstr>
      <vt:lpstr>After the destruction of the Jewish Temple, Hebrew scholars called the MASORETES (traditionalists) jealously guarded the Hebrew text and passed it down from generation to generation.</vt:lpstr>
      <vt:lpstr>They were very careful and meticulous.</vt:lpstr>
      <vt:lpstr>One of the most famous Masorete scholars was Aaron Ben Asher at Tiberias. From the 12th century forward the Ben Asher Hebrew text was the received Hebrew Bible.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Remains of Caesarea Maritima</vt:lpstr>
      <vt:lpstr>PowerPoint Presentation</vt:lpstr>
      <vt:lpstr>CAESAREA MARITIMA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Inscription “To Herod King of the Jews” on a piece of pottery</vt:lpstr>
      <vt:lpstr>Remains of synagogue Herod built</vt:lpstr>
      <vt:lpstr>PowerPoint Presentation</vt:lpstr>
      <vt:lpstr>PowerPoint Presentation</vt:lpstr>
      <vt:lpstr>PowerPoint Presentation</vt:lpstr>
      <vt:lpstr>PowerPoint Presentation</vt:lpstr>
      <vt:lpstr>PowerPoint Presentation</vt:lpstr>
      <vt:lpstr>Inscription Hezekiah’s Tunnel</vt:lpstr>
      <vt:lpstr>PowerPoint Presentation</vt:lpstr>
      <vt:lpstr>PowerPoint Presentation</vt:lpstr>
      <vt:lpstr> Pool of Siloam</vt:lpstr>
      <vt:lpstr>“Hezekiah ... made a pool, and a conduit, and brought water into the city...” </vt:lpstr>
      <vt:lpstr>PowerPoint Presentation</vt:lpstr>
      <vt:lpstr>Hezekiah’s Wall</vt:lpstr>
      <vt:lpstr>PowerPoint Presentation</vt:lpstr>
      <vt:lpstr>PowerPoint Presentation</vt:lpstr>
      <vt:lpstr>Temple Mount</vt:lpstr>
      <vt:lpstr>PowerPoint Presentation</vt:lpstr>
      <vt:lpstr>PowerPoint Presentation</vt:lpstr>
      <vt:lpstr>Southern Steps</vt:lpstr>
      <vt:lpstr>PowerPoint Presentation</vt:lpstr>
      <vt:lpstr>PowerPoint Presentation</vt:lpstr>
      <vt:lpstr>Temple Stones</vt:lpstr>
      <vt:lpstr>PowerPoint Presentation</vt:lpstr>
      <vt:lpstr>PowerPoint Presentation</vt:lpstr>
      <vt:lpstr>Place of Trumpeting</vt:lpstr>
      <vt:lpstr>PowerPoint Presentation</vt:lpstr>
      <vt:lpstr>PowerPoint Presentation</vt:lpstr>
      <vt:lpstr>Warning plaque</vt:lpstr>
      <vt:lpstr>PowerPoint Presentation</vt:lpstr>
      <vt:lpstr>PowerPoint Presentation</vt:lpstr>
      <vt:lpstr>David’s Palace</vt:lpstr>
      <vt:lpstr>PowerPoint Presentation</vt:lpstr>
      <vt:lpstr>PowerPoint Presentation</vt:lpstr>
      <vt:lpstr>Silver Scrolls</vt:lpstr>
      <vt:lpstr>PowerPoint Presentation</vt:lpstr>
      <vt:lpstr>PowerPoint Presentation</vt:lpstr>
      <vt:lpstr>PowerPoint Presentation</vt:lpstr>
      <vt:lpstr>Baal Worship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2</cp:revision>
  <dcterms:modified xsi:type="dcterms:W3CDTF">2015-02-06T22:56:49Z</dcterms:modified>
</cp:coreProperties>
</file>