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Lst>
  <p:sldSz cx="13004800" cy="9753600"/>
  <p:notesSz cx="6858000" cy="9144000"/>
  <p:defaultTextStyle>
    <a:lvl1pPr defTabSz="457200">
      <a:defRPr sz="1200">
        <a:latin typeface="Helvetica"/>
        <a:ea typeface="Helvetica"/>
        <a:cs typeface="Helvetica"/>
        <a:sym typeface="Helvetica"/>
      </a:defRPr>
    </a:lvl1pPr>
    <a:lvl2pPr indent="228600" defTabSz="457200">
      <a:defRPr sz="1200">
        <a:latin typeface="Helvetica"/>
        <a:ea typeface="Helvetica"/>
        <a:cs typeface="Helvetica"/>
        <a:sym typeface="Helvetica"/>
      </a:defRPr>
    </a:lvl2pPr>
    <a:lvl3pPr indent="457200" defTabSz="457200">
      <a:defRPr sz="1200">
        <a:latin typeface="Helvetica"/>
        <a:ea typeface="Helvetica"/>
        <a:cs typeface="Helvetica"/>
        <a:sym typeface="Helvetica"/>
      </a:defRPr>
    </a:lvl3pPr>
    <a:lvl4pPr indent="685800" defTabSz="457200">
      <a:defRPr sz="1200">
        <a:latin typeface="Helvetica"/>
        <a:ea typeface="Helvetica"/>
        <a:cs typeface="Helvetica"/>
        <a:sym typeface="Helvetica"/>
      </a:defRPr>
    </a:lvl4pPr>
    <a:lvl5pPr indent="914400" defTabSz="457200">
      <a:defRPr sz="1200">
        <a:latin typeface="Helvetica"/>
        <a:ea typeface="Helvetica"/>
        <a:cs typeface="Helvetica"/>
        <a:sym typeface="Helvetica"/>
      </a:defRPr>
    </a:lvl5pPr>
    <a:lvl6pPr indent="1143000" defTabSz="457200">
      <a:defRPr sz="1200">
        <a:latin typeface="Helvetica"/>
        <a:ea typeface="Helvetica"/>
        <a:cs typeface="Helvetica"/>
        <a:sym typeface="Helvetica"/>
      </a:defRPr>
    </a:lvl6pPr>
    <a:lvl7pPr indent="1371600" defTabSz="457200">
      <a:defRPr sz="1200">
        <a:latin typeface="Helvetica"/>
        <a:ea typeface="Helvetica"/>
        <a:cs typeface="Helvetica"/>
        <a:sym typeface="Helvetica"/>
      </a:defRPr>
    </a:lvl7pPr>
    <a:lvl8pPr indent="1600200" defTabSz="457200">
      <a:defRPr sz="1200">
        <a:latin typeface="Helvetica"/>
        <a:ea typeface="Helvetica"/>
        <a:cs typeface="Helvetica"/>
        <a:sym typeface="Helvetica"/>
      </a:defRPr>
    </a:lvl8pPr>
    <a:lvl9pPr indent="1828800" defTabSz="457200">
      <a:defRPr sz="1200">
        <a:latin typeface="Helvetica"/>
        <a:ea typeface="Helvetica"/>
        <a:cs typeface="Helvetica"/>
        <a:sym typeface="Helvetica"/>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a:font>
          <a:latin typeface="Helvetica Neue"/>
          <a:ea typeface="Helvetica Neue"/>
          <a:cs typeface="Helvetica Neue"/>
        </a:font>
        <a:srgbClr val="818181"/>
      </a:tcTxStyle>
      <a:tcStyle>
        <a:tcBdr>
          <a:left>
            <a:ln w="12700" cap="flat">
              <a:solidFill>
                <a:srgbClr val="A1A3A7"/>
              </a:solidFill>
              <a:prstDash val="solid"/>
              <a:miter lim="400000"/>
            </a:ln>
          </a:left>
          <a:right>
            <a:ln w="12700" cap="flat">
              <a:solidFill>
                <a:srgbClr val="A1A3A7"/>
              </a:solidFill>
              <a:prstDash val="solid"/>
              <a:miter lim="400000"/>
            </a:ln>
          </a:right>
          <a:top>
            <a:ln w="12700" cap="flat">
              <a:solidFill>
                <a:srgbClr val="A1A3A7"/>
              </a:solidFill>
              <a:prstDash val="solid"/>
              <a:miter lim="400000"/>
            </a:ln>
          </a:top>
          <a:bottom>
            <a:ln w="12700" cap="flat">
              <a:solidFill>
                <a:srgbClr val="A1A3A7"/>
              </a:solidFill>
              <a:prstDash val="solid"/>
              <a:miter lim="400000"/>
            </a:ln>
          </a:bottom>
          <a:insideH>
            <a:ln w="12700" cap="flat">
              <a:solidFill>
                <a:srgbClr val="A1A3A7"/>
              </a:solidFill>
              <a:prstDash val="solid"/>
              <a:miter lim="400000"/>
            </a:ln>
          </a:insideH>
          <a:insideV>
            <a:ln w="12700" cap="flat">
              <a:solidFill>
                <a:srgbClr val="A1A3A7"/>
              </a:solidFill>
              <a:prstDash val="solid"/>
              <a:miter lim="400000"/>
            </a:ln>
          </a:insideV>
        </a:tcBdr>
        <a:fill>
          <a:noFill/>
        </a:fill>
      </a:tcStyle>
    </a:wholeTbl>
    <a:band2H>
      <a:tcTxStyle/>
      <a:tcStyle>
        <a:tcBdr/>
        <a:fill>
          <a:solidFill>
            <a:srgbClr val="91908C">
              <a:alpha val="15000"/>
            </a:srgbClr>
          </a:solidFill>
        </a:fill>
      </a:tcStyle>
    </a:band2H>
    <a:firstCol>
      <a:tcTxStyle>
        <a:font>
          <a:latin typeface="Helvetica Neue"/>
          <a:ea typeface="Helvetica Neue"/>
          <a:cs typeface="Helvetica Neue"/>
        </a:font>
        <a:srgbClr val="FFFFFF"/>
      </a:tcTxStyle>
      <a:tcStyle>
        <a:tcBdr>
          <a:left>
            <a:ln w="12700" cap="flat">
              <a:solidFill>
                <a:srgbClr val="A1A3A7"/>
              </a:solidFill>
              <a:prstDash val="solid"/>
              <a:miter lim="400000"/>
            </a:ln>
          </a:left>
          <a:right>
            <a:ln w="12700" cap="flat">
              <a:solidFill>
                <a:srgbClr val="A1A3A7"/>
              </a:solidFill>
              <a:prstDash val="solid"/>
              <a:miter lim="400000"/>
            </a:ln>
          </a:right>
          <a:top>
            <a:ln w="12700" cap="flat">
              <a:solidFill>
                <a:srgbClr val="A1A3A7"/>
              </a:solidFill>
              <a:prstDash val="solid"/>
              <a:miter lim="400000"/>
            </a:ln>
          </a:top>
          <a:bottom>
            <a:ln w="12700" cap="flat">
              <a:solidFill>
                <a:srgbClr val="A1A3A7"/>
              </a:solidFill>
              <a:prstDash val="solid"/>
              <a:miter lim="400000"/>
            </a:ln>
          </a:bottom>
          <a:insideH>
            <a:ln w="12700" cap="flat">
              <a:solidFill>
                <a:srgbClr val="A1A3A7"/>
              </a:solidFill>
              <a:prstDash val="solid"/>
              <a:miter lim="400000"/>
            </a:ln>
          </a:insideH>
          <a:insideV>
            <a:ln w="12700" cap="flat">
              <a:solidFill>
                <a:srgbClr val="A1A3A7"/>
              </a:solidFill>
              <a:prstDash val="solid"/>
              <a:miter lim="400000"/>
            </a:ln>
          </a:insideV>
        </a:tcBdr>
      </a:tcStyle>
    </a:firstCol>
    <a:lastRow>
      <a:tcTxStyle>
        <a:font>
          <a:latin typeface="Helvetica Neue"/>
          <a:ea typeface="Helvetica Neue"/>
          <a:cs typeface="Helvetica Neue"/>
        </a:font>
        <a:srgbClr val="818181"/>
      </a:tcTxStyle>
      <a:tcStyle>
        <a:tcBdr>
          <a:left>
            <a:ln w="12700" cap="flat">
              <a:solidFill>
                <a:srgbClr val="A1A3A7"/>
              </a:solidFill>
              <a:prstDash val="solid"/>
              <a:miter lim="400000"/>
            </a:ln>
          </a:left>
          <a:right>
            <a:ln w="12700" cap="flat">
              <a:solidFill>
                <a:srgbClr val="A1A3A7"/>
              </a:solidFill>
              <a:prstDash val="solid"/>
              <a:miter lim="400000"/>
            </a:ln>
          </a:right>
          <a:top>
            <a:ln w="25400" cap="flat">
              <a:solidFill>
                <a:srgbClr val="66635E"/>
              </a:solidFill>
              <a:prstDash val="solid"/>
              <a:miter lim="400000"/>
            </a:ln>
          </a:top>
          <a:bottom>
            <a:ln w="12700" cap="flat">
              <a:solidFill>
                <a:srgbClr val="A1A3A7"/>
              </a:solidFill>
              <a:prstDash val="solid"/>
              <a:miter lim="400000"/>
            </a:ln>
          </a:bottom>
          <a:insideH>
            <a:ln w="12700" cap="flat">
              <a:solidFill>
                <a:srgbClr val="A1A3A7"/>
              </a:solidFill>
              <a:prstDash val="solid"/>
              <a:miter lim="400000"/>
            </a:ln>
          </a:insideH>
          <a:insideV>
            <a:ln w="12700" cap="flat">
              <a:solidFill>
                <a:srgbClr val="A1A3A7"/>
              </a:solidFill>
              <a:prstDash val="solid"/>
              <a:miter lim="400000"/>
            </a:ln>
          </a:insideV>
        </a:tcBdr>
        <a:fill>
          <a:noFill/>
        </a:fill>
      </a:tcStyle>
    </a:lastRow>
    <a:firstRow>
      <a:tcTxStyle>
        <a:font>
          <a:latin typeface="Helvetica Neue"/>
          <a:ea typeface="Helvetica Neue"/>
          <a:cs typeface="Helvetica Neue"/>
        </a:font>
        <a:srgbClr val="FFFFFF"/>
      </a:tcTxStyle>
      <a:tcStyle>
        <a:tcBdr>
          <a:left>
            <a:ln w="12700" cap="flat">
              <a:solidFill>
                <a:srgbClr val="A1A3A7"/>
              </a:solidFill>
              <a:prstDash val="solid"/>
              <a:miter lim="400000"/>
            </a:ln>
          </a:left>
          <a:right>
            <a:ln w="12700" cap="flat">
              <a:solidFill>
                <a:srgbClr val="A1A3A7"/>
              </a:solidFill>
              <a:prstDash val="solid"/>
              <a:miter lim="400000"/>
            </a:ln>
          </a:right>
          <a:top>
            <a:ln w="12700" cap="flat">
              <a:solidFill>
                <a:srgbClr val="A1A3A7"/>
              </a:solidFill>
              <a:prstDash val="solid"/>
              <a:miter lim="400000"/>
            </a:ln>
          </a:top>
          <a:bottom>
            <a:ln w="12700" cap="flat">
              <a:solidFill>
                <a:srgbClr val="A1A3A7"/>
              </a:solidFill>
              <a:prstDash val="solid"/>
              <a:miter lim="400000"/>
            </a:ln>
          </a:bottom>
          <a:insideH>
            <a:ln w="12700" cap="flat">
              <a:solidFill>
                <a:srgbClr val="A1A3A7"/>
              </a:solidFill>
              <a:prstDash val="solid"/>
              <a:miter lim="400000"/>
            </a:ln>
          </a:insideH>
          <a:insideV>
            <a:ln w="12700" cap="flat">
              <a:solidFill>
                <a:srgbClr val="A1A3A7"/>
              </a:solidFill>
              <a:prstDash val="solid"/>
              <a:miter lim="400000"/>
            </a:ln>
          </a:insideV>
        </a:tcBdr>
      </a:tcStyle>
    </a:firstRow>
  </a:tblStyle>
  <a:tblStyle styleId="{C7B018BB-80A7-4F77-B60F-C8B233D01FF8}" styleName="">
    <a:tblBg/>
    <a:wholeTbl>
      <a:tcTxStyle>
        <a:font>
          <a:latin typeface="Helvetica Neue"/>
          <a:ea typeface="Helvetica Neue"/>
          <a:cs typeface="Helvetica Neue"/>
        </a:font>
        <a:srgbClr val="818181"/>
      </a:tcTxStyle>
      <a:tcStyle>
        <a:tcBdr>
          <a:left>
            <a:ln w="12700" cap="flat">
              <a:solidFill>
                <a:srgbClr val="D6D5CB"/>
              </a:solidFill>
              <a:prstDash val="solid"/>
              <a:miter lim="400000"/>
            </a:ln>
          </a:left>
          <a:right>
            <a:ln w="12700" cap="flat">
              <a:solidFill>
                <a:srgbClr val="D6D5CB"/>
              </a:solidFill>
              <a:prstDash val="solid"/>
              <a:miter lim="400000"/>
            </a:ln>
          </a:right>
          <a:top>
            <a:ln w="12700" cap="flat">
              <a:solidFill>
                <a:srgbClr val="D6D5CB"/>
              </a:solidFill>
              <a:prstDash val="solid"/>
              <a:miter lim="400000"/>
            </a:ln>
          </a:top>
          <a:bottom>
            <a:ln w="12700" cap="flat">
              <a:solidFill>
                <a:srgbClr val="D6D5CB"/>
              </a:solidFill>
              <a:prstDash val="solid"/>
              <a:miter lim="400000"/>
            </a:ln>
          </a:bottom>
          <a:insideH>
            <a:ln w="12700" cap="flat">
              <a:solidFill>
                <a:srgbClr val="D6D5CB"/>
              </a:solidFill>
              <a:prstDash val="solid"/>
              <a:miter lim="400000"/>
            </a:ln>
          </a:insideH>
          <a:insideV>
            <a:ln w="12700" cap="flat">
              <a:solidFill>
                <a:srgbClr val="D6D5CB"/>
              </a:solidFill>
              <a:prstDash val="solid"/>
              <a:miter lim="400000"/>
            </a:ln>
          </a:insideV>
        </a:tcBdr>
        <a:fill>
          <a:noFill/>
        </a:fill>
      </a:tcStyle>
    </a:wholeTbl>
    <a:band2H>
      <a:tcTxStyle/>
      <a:tcStyle>
        <a:tcBdr/>
        <a:fill>
          <a:solidFill>
            <a:srgbClr val="91908C">
              <a:alpha val="15000"/>
            </a:srgbClr>
          </a:solidFill>
        </a:fill>
      </a:tcStyle>
    </a:band2H>
    <a:firstCol>
      <a:tcTxStyle>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tcStyle>
    </a:firstCol>
    <a:lastRow>
      <a:tcTxStyle>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D6D5CB"/>
              </a:solidFill>
              <a:prstDash val="solid"/>
              <a:miter lim="400000"/>
            </a:ln>
          </a:insideH>
          <a:insideV>
            <a:ln w="12700" cap="flat">
              <a:noFill/>
              <a:miter lim="400000"/>
            </a:ln>
          </a:insideV>
        </a:tcBdr>
      </a:tcStyle>
    </a:lastRow>
    <a:firstRow>
      <a:tcTxStyle>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D6D5CB"/>
              </a:solidFill>
              <a:prstDash val="solid"/>
              <a:miter lim="400000"/>
            </a:ln>
          </a:insideH>
          <a:insideV>
            <a:ln w="12700" cap="flat">
              <a:noFill/>
              <a:miter lim="400000"/>
            </a:ln>
          </a:insideV>
        </a:tcBdr>
      </a:tcStyle>
    </a:firstRow>
  </a:tblStyle>
  <a:tblStyle styleId="{EEE7283C-3CF3-47DC-8721-378D4A62B228}" styleName="">
    <a:tblBg/>
    <a:wholeTbl>
      <a:tcTxStyle>
        <a:font>
          <a:latin typeface="Helvetica Neue"/>
          <a:ea typeface="Helvetica Neue"/>
          <a:cs typeface="Helvetica Neue"/>
        </a:font>
        <a:srgbClr val="818181"/>
      </a:tcTxStyle>
      <a:tcStyle>
        <a:tcBdr>
          <a:left>
            <a:ln w="12700" cap="flat">
              <a:solidFill>
                <a:srgbClr val="87660F">
                  <a:alpha val="85000"/>
                </a:srgbClr>
              </a:solidFill>
              <a:prstDash val="solid"/>
              <a:miter lim="400000"/>
            </a:ln>
          </a:left>
          <a:right>
            <a:ln w="12700" cap="flat">
              <a:solidFill>
                <a:srgbClr val="87660F">
                  <a:alpha val="85000"/>
                </a:srgbClr>
              </a:solidFill>
              <a:prstDash val="solid"/>
              <a:miter lim="400000"/>
            </a:ln>
          </a:right>
          <a:top>
            <a:ln w="12700" cap="flat">
              <a:solidFill>
                <a:srgbClr val="87660F">
                  <a:alpha val="85000"/>
                </a:srgbClr>
              </a:solidFill>
              <a:prstDash val="solid"/>
              <a:miter lim="400000"/>
            </a:ln>
          </a:top>
          <a:bottom>
            <a:ln w="12700" cap="flat">
              <a:solidFill>
                <a:srgbClr val="87660F">
                  <a:alpha val="85000"/>
                </a:srgbClr>
              </a:solidFill>
              <a:prstDash val="solid"/>
              <a:miter lim="400000"/>
            </a:ln>
          </a:bottom>
          <a:insideH>
            <a:ln w="12700" cap="flat">
              <a:solidFill>
                <a:srgbClr val="87660F">
                  <a:alpha val="85000"/>
                </a:srgbClr>
              </a:solidFill>
              <a:prstDash val="solid"/>
              <a:miter lim="400000"/>
            </a:ln>
          </a:insideH>
          <a:insideV>
            <a:ln w="12700" cap="flat">
              <a:solidFill>
                <a:srgbClr val="87660F">
                  <a:alpha val="85000"/>
                </a:srgbClr>
              </a:solidFill>
              <a:prstDash val="solid"/>
              <a:miter lim="400000"/>
            </a:ln>
          </a:insideV>
        </a:tcBdr>
        <a:fill>
          <a:noFill/>
        </a:fill>
      </a:tcStyle>
    </a:wholeTbl>
    <a:band2H>
      <a:tcTxStyle/>
      <a:tcStyle>
        <a:tcBdr/>
        <a:fill>
          <a:solidFill>
            <a:srgbClr val="91908C">
              <a:alpha val="15000"/>
            </a:srgbClr>
          </a:solidFill>
        </a:fill>
      </a:tcStyle>
    </a:band2H>
    <a:firstCol>
      <a:tcTxStyle>
        <a:font>
          <a:latin typeface="Helvetica Neue"/>
          <a:ea typeface="Helvetica Neue"/>
          <a:cs typeface="Helvetica Neue"/>
        </a:font>
        <a:srgbClr val="FFFFFF"/>
      </a:tcTxStyle>
      <a:tcStyle>
        <a:tcBdr>
          <a:left>
            <a:ln w="12700" cap="flat">
              <a:solidFill>
                <a:srgbClr val="87660F"/>
              </a:solidFill>
              <a:prstDash val="solid"/>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solidFill>
                <a:srgbClr val="D6D5CB"/>
              </a:solidFill>
              <a:prstDash val="solid"/>
              <a:miter lim="400000"/>
            </a:ln>
          </a:insideV>
        </a:tcBdr>
      </a:tcStyle>
    </a:firstCol>
    <a:lastRow>
      <a:tcTxStyle>
        <a:font>
          <a:latin typeface="Helvetica Neue"/>
          <a:ea typeface="Helvetica Neue"/>
          <a:cs typeface="Helvetica Neue"/>
        </a:font>
        <a:srgbClr val="818181"/>
      </a:tcTxStyle>
      <a:tcStyle>
        <a:tcBdr>
          <a:left>
            <a:ln w="12700" cap="flat">
              <a:noFill/>
              <a:miter lim="400000"/>
            </a:ln>
          </a:left>
          <a:right>
            <a:ln w="12700" cap="flat">
              <a:noFill/>
              <a:miter lim="400000"/>
            </a:ln>
          </a:right>
          <a:top>
            <a:ln w="25400" cap="flat">
              <a:solidFill>
                <a:srgbClr val="87660F"/>
              </a:solidFill>
              <a:prstDash val="solid"/>
              <a:miter lim="400000"/>
            </a:ln>
          </a:top>
          <a:bottom>
            <a:ln w="12700" cap="flat">
              <a:solidFill>
                <a:srgbClr val="87660F"/>
              </a:solidFill>
              <a:prstDash val="solid"/>
              <a:miter lim="400000"/>
            </a:ln>
          </a:bottom>
          <a:insideH>
            <a:ln w="12700" cap="flat">
              <a:noFill/>
              <a:miter lim="400000"/>
            </a:ln>
          </a:insideH>
          <a:insideV>
            <a:ln w="12700" cap="flat">
              <a:noFill/>
              <a:miter lim="400000"/>
            </a:ln>
          </a:insideV>
        </a:tcBdr>
        <a:fill>
          <a:noFill/>
        </a:fill>
      </a:tcStyle>
    </a:lastRow>
    <a:firstRow>
      <a:tcTxStyle>
        <a:font>
          <a:latin typeface="Helvetica Neue"/>
          <a:ea typeface="Helvetica Neue"/>
          <a:cs typeface="Helvetica Neue"/>
        </a:font>
        <a:srgbClr val="FFFFFF"/>
      </a:tcTxStyle>
      <a:tcStyle>
        <a:tcBdr>
          <a:left>
            <a:ln w="12700" cap="flat">
              <a:solidFill>
                <a:srgbClr val="87660E">
                  <a:alpha val="85000"/>
                </a:srgbClr>
              </a:solidFill>
              <a:prstDash val="solid"/>
              <a:miter lim="400000"/>
            </a:ln>
          </a:left>
          <a:right>
            <a:ln w="12700" cap="flat">
              <a:solidFill>
                <a:srgbClr val="87660E">
                  <a:alpha val="85000"/>
                </a:srgbClr>
              </a:solidFill>
              <a:prstDash val="solid"/>
              <a:miter lim="400000"/>
            </a:ln>
          </a:right>
          <a:top>
            <a:ln w="12700" cap="flat">
              <a:solidFill>
                <a:srgbClr val="87660F"/>
              </a:solidFill>
              <a:prstDash val="solid"/>
              <a:miter lim="400000"/>
            </a:ln>
          </a:top>
          <a:bottom>
            <a:ln w="12700" cap="flat">
              <a:noFill/>
              <a:miter lim="400000"/>
            </a:ln>
          </a:bottom>
          <a:insideH>
            <a:ln w="12700" cap="flat">
              <a:solidFill>
                <a:srgbClr val="87660E">
                  <a:alpha val="85000"/>
                </a:srgbClr>
              </a:solidFill>
              <a:prstDash val="solid"/>
              <a:miter lim="400000"/>
            </a:ln>
          </a:insideH>
          <a:insideV>
            <a:ln w="12700" cap="flat">
              <a:solidFill>
                <a:srgbClr val="87660E">
                  <a:alpha val="85000"/>
                </a:srgbClr>
              </a:solidFill>
              <a:prstDash val="solid"/>
              <a:miter lim="400000"/>
            </a:ln>
          </a:insideV>
        </a:tcBdr>
      </a:tcStyle>
    </a:firstRow>
  </a:tblStyle>
  <a:tblStyle styleId="{CF821DB8-F4EB-4A41-A1BA-3FCAFE7338EE}" styleName="">
    <a:tblBg/>
    <a:wholeTbl>
      <a:tcTxStyle>
        <a:font>
          <a:latin typeface="Helvetica Neue"/>
          <a:ea typeface="Helvetica Neue"/>
          <a:cs typeface="Helvetica Neue"/>
        </a:font>
        <a:srgbClr val="818181"/>
      </a:tcTxStyle>
      <a:tcStyle>
        <a:tcBdr>
          <a:left>
            <a:ln w="25400" cap="rnd">
              <a:solidFill>
                <a:srgbClr val="A2A1A6"/>
              </a:solidFill>
              <a:custDash>
                <a:ds d="100000" sp="200000"/>
              </a:custDash>
              <a:miter lim="400000"/>
            </a:ln>
          </a:left>
          <a:right>
            <a:ln w="25400" cap="rnd">
              <a:solidFill>
                <a:srgbClr val="A2A1A6"/>
              </a:solidFill>
              <a:custDash>
                <a:ds d="100000" sp="200000"/>
              </a:custDash>
              <a:miter lim="400000"/>
            </a:ln>
          </a:right>
          <a:top>
            <a:ln w="12700" cap="flat">
              <a:solidFill>
                <a:srgbClr val="A1A3A7"/>
              </a:solidFill>
              <a:prstDash val="solid"/>
              <a:miter lim="400000"/>
            </a:ln>
          </a:top>
          <a:bottom>
            <a:ln w="12700" cap="flat">
              <a:solidFill>
                <a:srgbClr val="A1A3A7"/>
              </a:solidFill>
              <a:prstDash val="solid"/>
              <a:miter lim="400000"/>
            </a:ln>
          </a:bottom>
          <a:insideH>
            <a:ln w="12700" cap="flat">
              <a:solidFill>
                <a:srgbClr val="A1A3A7"/>
              </a:solidFill>
              <a:prstDash val="solid"/>
              <a:miter lim="400000"/>
            </a:ln>
          </a:insideH>
          <a:insideV>
            <a:ln w="25400" cap="rnd">
              <a:solidFill>
                <a:srgbClr val="A2A1A6"/>
              </a:solidFill>
              <a:custDash>
                <a:ds d="100000" sp="200000"/>
              </a:custDash>
              <a:miter lim="400000"/>
            </a:ln>
          </a:insideV>
        </a:tcBdr>
        <a:fill>
          <a:noFill/>
        </a:fill>
      </a:tcStyle>
    </a:wholeTbl>
    <a:band2H>
      <a:tcTxStyle/>
      <a:tcStyle>
        <a:tcBdr/>
        <a:fill>
          <a:solidFill>
            <a:srgbClr val="91908C">
              <a:alpha val="15000"/>
            </a:srgbClr>
          </a:solidFill>
        </a:fill>
      </a:tcStyle>
    </a:band2H>
    <a:firstCol>
      <a:tcTxStyle>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tcStyle>
    </a:firstCol>
    <a:lastRow>
      <a:tcTxStyle>
        <a:font>
          <a:latin typeface="Helvetica Neue"/>
          <a:ea typeface="Helvetica Neue"/>
          <a:cs typeface="Helvetica Neue"/>
        </a:font>
        <a:srgbClr val="FFFFFF"/>
      </a:tcTxStyle>
      <a:tcStyle>
        <a:tcBdr>
          <a:left>
            <a:ln w="25400" cap="rnd">
              <a:solidFill>
                <a:srgbClr val="A1A3A7"/>
              </a:solidFill>
              <a:custDash>
                <a:ds d="100000" sp="200000"/>
              </a:custDash>
              <a:miter lim="400000"/>
            </a:ln>
          </a:left>
          <a:right>
            <a:ln w="25400" cap="rnd">
              <a:solidFill>
                <a:srgbClr val="A1A3A7"/>
              </a:solidFill>
              <a:custDash>
                <a:ds d="100000" sp="200000"/>
              </a:custDash>
              <a:miter lim="400000"/>
            </a:ln>
          </a:right>
          <a:top>
            <a:ln w="12700" cap="flat">
              <a:noFill/>
              <a:miter lim="400000"/>
            </a:ln>
          </a:top>
          <a:bottom>
            <a:ln w="12700" cap="flat">
              <a:noFill/>
              <a:miter lim="400000"/>
            </a:ln>
          </a:bottom>
          <a:insideH>
            <a:ln w="12700" cap="flat">
              <a:noFill/>
              <a:miter lim="400000"/>
            </a:ln>
          </a:insideH>
          <a:insideV>
            <a:ln w="25400" cap="rnd">
              <a:solidFill>
                <a:srgbClr val="A1A3A7"/>
              </a:solidFill>
              <a:custDash>
                <a:ds d="100000" sp="200000"/>
              </a:custDash>
              <a:miter lim="400000"/>
            </a:ln>
          </a:insideV>
        </a:tcBdr>
      </a:tcStyle>
    </a:lastRow>
    <a:firstRow>
      <a:tcTxStyle>
        <a:font>
          <a:latin typeface="Helvetica Neue"/>
          <a:ea typeface="Helvetica Neue"/>
          <a:cs typeface="Helvetica Neue"/>
        </a:font>
        <a:srgbClr val="FFFFFF"/>
      </a:tcTxStyle>
      <a:tcStyle>
        <a:tcBdr>
          <a:left>
            <a:ln w="25400" cap="rnd">
              <a:solidFill>
                <a:srgbClr val="A1A3A7"/>
              </a:solidFill>
              <a:custDash>
                <a:ds d="100000" sp="200000"/>
              </a:custDash>
              <a:miter lim="400000"/>
            </a:ln>
          </a:left>
          <a:right>
            <a:ln w="25400" cap="rnd">
              <a:solidFill>
                <a:srgbClr val="A1A3A7"/>
              </a:solidFill>
              <a:custDash>
                <a:ds d="100000" sp="200000"/>
              </a:custDash>
              <a:miter lim="400000"/>
            </a:ln>
          </a:right>
          <a:top>
            <a:ln w="12700" cap="flat">
              <a:noFill/>
              <a:miter lim="400000"/>
            </a:ln>
          </a:top>
          <a:bottom>
            <a:ln w="12700" cap="flat">
              <a:noFill/>
              <a:miter lim="400000"/>
            </a:ln>
          </a:bottom>
          <a:insideH>
            <a:ln w="12700" cap="flat">
              <a:noFill/>
              <a:miter lim="400000"/>
            </a:ln>
          </a:insideH>
          <a:insideV>
            <a:ln w="25400" cap="rnd">
              <a:solidFill>
                <a:srgbClr val="A1A3A7"/>
              </a:solidFill>
              <a:custDash>
                <a:ds d="100000" sp="200000"/>
              </a:custDash>
              <a:miter lim="400000"/>
            </a:ln>
          </a:insideV>
        </a:tcBdr>
      </a:tcStyle>
    </a:firstRow>
  </a:tblStyle>
  <a:tblStyle styleId="{33BA23B1-9221-436E-865A-0063620EA4FD}" styleName="">
    <a:tblBg/>
    <a:wholeTbl>
      <a:tcTxStyle>
        <a:font>
          <a:latin typeface="Helvetica Neue"/>
          <a:ea typeface="Helvetica Neue"/>
          <a:cs typeface="Helvetica Neue"/>
        </a:font>
        <a:srgbClr val="818181"/>
      </a:tcTxStyle>
      <a:tcStyle>
        <a:tcBdr>
          <a:left>
            <a:ln w="12700" cap="flat">
              <a:solidFill>
                <a:srgbClr val="AEADA0"/>
              </a:solidFill>
              <a:prstDash val="solid"/>
              <a:miter lim="400000"/>
            </a:ln>
          </a:left>
          <a:right>
            <a:ln w="12700" cap="flat">
              <a:solidFill>
                <a:srgbClr val="AEADA0"/>
              </a:solidFill>
              <a:prstDash val="solid"/>
              <a:miter lim="400000"/>
            </a:ln>
          </a:right>
          <a:top>
            <a:ln w="12700" cap="flat">
              <a:solidFill>
                <a:srgbClr val="AEADA0"/>
              </a:solidFill>
              <a:prstDash val="solid"/>
              <a:miter lim="400000"/>
            </a:ln>
          </a:top>
          <a:bottom>
            <a:ln w="12700" cap="flat">
              <a:solidFill>
                <a:srgbClr val="AEADA0"/>
              </a:solidFill>
              <a:prstDash val="solid"/>
              <a:miter lim="400000"/>
            </a:ln>
          </a:bottom>
          <a:insideH>
            <a:ln w="12700" cap="flat">
              <a:solidFill>
                <a:srgbClr val="AEADA0"/>
              </a:solidFill>
              <a:prstDash val="solid"/>
              <a:miter lim="400000"/>
            </a:ln>
          </a:insideH>
          <a:insideV>
            <a:ln w="12700" cap="flat">
              <a:solidFill>
                <a:srgbClr val="AEADA0"/>
              </a:solidFill>
              <a:prstDash val="solid"/>
              <a:miter lim="400000"/>
            </a:ln>
          </a:insideV>
        </a:tcBdr>
        <a:fill>
          <a:noFill/>
        </a:fill>
      </a:tcStyle>
    </a:wholeTbl>
    <a:band2H>
      <a:tcTxStyle/>
      <a:tcStyle>
        <a:tcBdr/>
        <a:fill>
          <a:solidFill>
            <a:srgbClr val="91908C">
              <a:alpha val="15000"/>
            </a:srgbClr>
          </a:solidFill>
        </a:fill>
      </a:tcStyle>
    </a:band2H>
    <a:firstCol>
      <a:tcTxStyle>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tcStyle>
    </a:firstCol>
    <a:lastRow>
      <a:tcTxStyle>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tcStyle>
    </a:lastRow>
    <a:firstRow>
      <a:tcTxStyle>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tcStyle>
    </a:firstRow>
  </a:tblStyle>
  <a:tblStyle styleId="{2708684C-4D16-4618-839F-0558EEFCDFE6}" styleName="">
    <a:tblBg/>
    <a:wholeTbl>
      <a:tcTxStyle>
        <a:font>
          <a:latin typeface="Helvetica Neue"/>
          <a:ea typeface="Helvetica Neue"/>
          <a:cs typeface="Helvetica Neue"/>
        </a:font>
        <a:srgbClr val="818181"/>
      </a:tcTxStyle>
      <a:tcStyle>
        <a:tcBdr>
          <a:left>
            <a:ln w="25400" cap="rnd">
              <a:solidFill>
                <a:srgbClr val="83827D"/>
              </a:solidFill>
              <a:custDash>
                <a:ds d="100000" sp="200000"/>
              </a:custDash>
              <a:miter lim="400000"/>
            </a:ln>
          </a:left>
          <a:right>
            <a:ln w="25400" cap="rnd">
              <a:solidFill>
                <a:srgbClr val="83827D"/>
              </a:solidFill>
              <a:custDash>
                <a:ds d="100000" sp="200000"/>
              </a:custDash>
              <a:miter lim="400000"/>
            </a:ln>
          </a:right>
          <a:top>
            <a:ln w="25400" cap="rnd">
              <a:solidFill>
                <a:srgbClr val="83827D"/>
              </a:solidFill>
              <a:custDash>
                <a:ds d="100000" sp="200000"/>
              </a:custDash>
              <a:miter lim="400000"/>
            </a:ln>
          </a:top>
          <a:bottom>
            <a:ln w="25400" cap="rnd">
              <a:solidFill>
                <a:srgbClr val="83827D"/>
              </a:solidFill>
              <a:custDash>
                <a:ds d="100000" sp="200000"/>
              </a:custDash>
              <a:miter lim="400000"/>
            </a:ln>
          </a:bottom>
          <a:insideH>
            <a:ln w="25400" cap="rnd">
              <a:solidFill>
                <a:srgbClr val="83827D"/>
              </a:solidFill>
              <a:custDash>
                <a:ds d="100000" sp="200000"/>
              </a:custDash>
              <a:miter lim="400000"/>
            </a:ln>
          </a:insideH>
          <a:insideV>
            <a:ln w="25400" cap="rnd">
              <a:solidFill>
                <a:srgbClr val="83827D"/>
              </a:solidFill>
              <a:custDash>
                <a:ds d="100000" sp="200000"/>
              </a:custDash>
              <a:miter lim="400000"/>
            </a:ln>
          </a:insideV>
        </a:tcBdr>
        <a:fill>
          <a:noFill/>
        </a:fill>
      </a:tcStyle>
    </a:wholeTbl>
    <a:band2H>
      <a:tcTxStyle/>
      <a:tcStyle>
        <a:tcBdr/>
        <a:fill>
          <a:solidFill>
            <a:srgbClr val="91908C">
              <a:alpha val="15000"/>
            </a:srgbClr>
          </a:solidFill>
        </a:fill>
      </a:tcStyle>
    </a:band2H>
    <a:firstCol>
      <a:tcTxStyle>
        <a:font>
          <a:latin typeface="Helvetica Neue"/>
          <a:ea typeface="Helvetica Neue"/>
          <a:cs typeface="Helvetica Neue"/>
        </a:font>
        <a:srgbClr val="818181"/>
      </a:tcTxStyle>
      <a:tcStyle>
        <a:tcBdr>
          <a:left>
            <a:ln w="12700" cap="flat">
              <a:noFill/>
              <a:miter lim="400000"/>
            </a:ln>
          </a:left>
          <a:right>
            <a:ln w="25400" cap="flat">
              <a:solidFill>
                <a:srgbClr val="83827D"/>
              </a:solidFill>
              <a:prstDash val="solid"/>
              <a:miter lim="400000"/>
            </a:ln>
          </a:right>
          <a:top>
            <a:ln w="25400" cap="rnd">
              <a:solidFill>
                <a:srgbClr val="83827D"/>
              </a:solidFill>
              <a:custDash>
                <a:ds d="100000" sp="200000"/>
              </a:custDash>
              <a:miter lim="400000"/>
            </a:ln>
          </a:top>
          <a:bottom>
            <a:ln w="25400" cap="rnd">
              <a:solidFill>
                <a:srgbClr val="83827D"/>
              </a:solidFill>
              <a:custDash>
                <a:ds d="100000" sp="200000"/>
              </a:custDash>
              <a:miter lim="400000"/>
            </a:ln>
          </a:bottom>
          <a:insideH>
            <a:ln w="25400" cap="rnd">
              <a:solidFill>
                <a:srgbClr val="83827D"/>
              </a:solidFill>
              <a:custDash>
                <a:ds d="100000" sp="200000"/>
              </a:custDash>
              <a:miter lim="400000"/>
            </a:ln>
          </a:insideH>
          <a:insideV>
            <a:ln w="25400" cap="flat">
              <a:solidFill>
                <a:srgbClr val="83827D"/>
              </a:solidFill>
              <a:prstDash val="solid"/>
              <a:miter lim="400000"/>
            </a:ln>
          </a:insideV>
        </a:tcBdr>
        <a:fill>
          <a:noFill/>
        </a:fill>
      </a:tcStyle>
    </a:firstCol>
    <a:lastRow>
      <a:tcTxStyle>
        <a:font>
          <a:latin typeface="Helvetica Neue"/>
          <a:ea typeface="Helvetica Neue"/>
          <a:cs typeface="Helvetica Neue"/>
        </a:font>
        <a:srgbClr val="818181"/>
      </a:tcTxStyle>
      <a:tcStyle>
        <a:tcBdr>
          <a:left>
            <a:ln w="25400" cap="rnd">
              <a:solidFill>
                <a:srgbClr val="83827D"/>
              </a:solidFill>
              <a:custDash>
                <a:ds d="100000" sp="200000"/>
              </a:custDash>
              <a:miter lim="400000"/>
            </a:ln>
          </a:left>
          <a:right>
            <a:ln w="25400" cap="rnd">
              <a:solidFill>
                <a:srgbClr val="83827D"/>
              </a:solidFill>
              <a:custDash>
                <a:ds d="100000" sp="200000"/>
              </a:custDash>
              <a:miter lim="400000"/>
            </a:ln>
          </a:right>
          <a:top>
            <a:ln w="25400" cap="flat">
              <a:solidFill>
                <a:srgbClr val="83827D"/>
              </a:solidFill>
              <a:prstDash val="solid"/>
              <a:miter lim="400000"/>
            </a:ln>
          </a:top>
          <a:bottom>
            <a:ln w="12700" cap="flat">
              <a:noFill/>
              <a:miter lim="400000"/>
            </a:ln>
          </a:bottom>
          <a:insideH>
            <a:ln w="12700" cap="flat">
              <a:noFill/>
              <a:miter lim="400000"/>
            </a:ln>
          </a:insideH>
          <a:insideV>
            <a:ln w="25400" cap="rnd">
              <a:solidFill>
                <a:srgbClr val="83827D"/>
              </a:solidFill>
              <a:custDash>
                <a:ds d="100000" sp="200000"/>
              </a:custDash>
              <a:miter lim="400000"/>
            </a:ln>
          </a:insideV>
        </a:tcBdr>
        <a:fill>
          <a:noFill/>
        </a:fill>
      </a:tcStyle>
    </a:lastRow>
    <a:firstRow>
      <a:tcTxStyle>
        <a:font>
          <a:latin typeface="Helvetica Neue"/>
          <a:ea typeface="Helvetica Neue"/>
          <a:cs typeface="Helvetica Neue"/>
        </a:font>
        <a:srgbClr val="818181"/>
      </a:tcTxStyle>
      <a:tcStyle>
        <a:tcBdr>
          <a:left>
            <a:ln w="25400" cap="rnd">
              <a:solidFill>
                <a:srgbClr val="83827D"/>
              </a:solidFill>
              <a:custDash>
                <a:ds d="100000" sp="200000"/>
              </a:custDash>
              <a:miter lim="400000"/>
            </a:ln>
          </a:left>
          <a:right>
            <a:ln w="25400" cap="rnd">
              <a:solidFill>
                <a:srgbClr val="83827D"/>
              </a:solidFill>
              <a:custDash>
                <a:ds d="100000" sp="200000"/>
              </a:custDash>
              <a:miter lim="400000"/>
            </a:ln>
          </a:right>
          <a:top>
            <a:ln w="12700" cap="flat">
              <a:noFill/>
              <a:miter lim="400000"/>
            </a:ln>
          </a:top>
          <a:bottom>
            <a:ln w="25400" cap="flat">
              <a:solidFill>
                <a:srgbClr val="83827D"/>
              </a:solidFill>
              <a:prstDash val="solid"/>
              <a:miter lim="400000"/>
            </a:ln>
          </a:bottom>
          <a:insideH>
            <a:ln w="12700" cap="flat">
              <a:noFill/>
              <a:miter lim="400000"/>
            </a:ln>
          </a:insideH>
          <a:insideV>
            <a:ln w="25400" cap="rnd">
              <a:solidFill>
                <a:srgbClr val="83827D"/>
              </a:solidFill>
              <a:custDash>
                <a:ds d="100000" sp="200000"/>
              </a:custDash>
              <a:miter lim="400000"/>
            </a:ln>
          </a:insideV>
        </a:tcBdr>
        <a:fill>
          <a:noFill/>
        </a:fill>
      </a:tcStyle>
    </a:firstRow>
  </a:tblStyle>
  <a:tblStyle styleId="{8F44A2F1-9E1F-4B54-A3A2-5F16C0AD49E2}" styleName="">
    <a:tblBg/>
    <a:wholeTbl>
      <a:tcTxStyle b="off" i="off">
        <a:font>
          <a:latin typeface="Helvetica Neue"/>
          <a:ea typeface="Helvetica Neue"/>
          <a:cs typeface="Helvetica Neue"/>
        </a:font>
        <a:srgbClr val="818181"/>
      </a:tcTxStyle>
      <a:tcStyle>
        <a:tcBdr>
          <a:left>
            <a:ln w="25400" cap="flat">
              <a:solidFill>
                <a:srgbClr val="A2A1A6"/>
              </a:solidFill>
              <a:prstDash val="solid"/>
              <a:miter lim="400000"/>
            </a:ln>
          </a:left>
          <a:right>
            <a:ln w="25400" cap="flat">
              <a:solidFill>
                <a:srgbClr val="A2A1A6"/>
              </a:solidFill>
              <a:prstDash val="solid"/>
              <a:miter lim="400000"/>
            </a:ln>
          </a:right>
          <a:top>
            <a:ln w="25400" cap="flat">
              <a:solidFill>
                <a:srgbClr val="A2A1A6"/>
              </a:solidFill>
              <a:prstDash val="solid"/>
              <a:miter lim="400000"/>
            </a:ln>
          </a:top>
          <a:bottom>
            <a:ln w="25400" cap="flat">
              <a:solidFill>
                <a:srgbClr val="A2A1A6"/>
              </a:solidFill>
              <a:prstDash val="solid"/>
              <a:miter lim="400000"/>
            </a:ln>
          </a:bottom>
          <a:insideH>
            <a:ln w="25400" cap="flat">
              <a:solidFill>
                <a:srgbClr val="A2A1A6"/>
              </a:solidFill>
              <a:prstDash val="solid"/>
              <a:miter lim="400000"/>
            </a:ln>
          </a:insideH>
          <a:insideV>
            <a:ln w="25400" cap="flat">
              <a:solidFill>
                <a:srgbClr val="A2A1A6"/>
              </a:solidFill>
              <a:prstDash val="solid"/>
              <a:miter lim="400000"/>
            </a:ln>
          </a:insideV>
        </a:tcBdr>
        <a:fill>
          <a:noFill/>
        </a:fill>
      </a:tcStyle>
    </a:wholeTbl>
    <a:band2H>
      <a:tcTxStyle/>
      <a:tcStyle>
        <a:tcBdr/>
        <a:fill>
          <a:solidFill>
            <a:srgbClr val="91908C">
              <a:alpha val="15000"/>
            </a:srgbClr>
          </a:solidFill>
        </a:fill>
      </a:tcStyle>
    </a:band2H>
    <a:firstCol>
      <a:tcTxStyle b="off" i="off">
        <a:font>
          <a:latin typeface="Helvetica Neue"/>
          <a:ea typeface="Helvetica Neue"/>
          <a:cs typeface="Helvetica Neue"/>
        </a:font>
        <a:srgbClr val="FFFFFF"/>
      </a:tcTxStyle>
      <a:tcStyle>
        <a:tcBdr>
          <a:left>
            <a:ln w="25400" cap="flat">
              <a:solidFill>
                <a:srgbClr val="A1A3A7"/>
              </a:solidFill>
              <a:prstDash val="solid"/>
              <a:miter lim="400000"/>
            </a:ln>
          </a:left>
          <a:right>
            <a:ln w="25400" cap="flat">
              <a:solidFill>
                <a:srgbClr val="A1A3A7"/>
              </a:solidFill>
              <a:prstDash val="solid"/>
              <a:miter lim="400000"/>
            </a:ln>
          </a:right>
          <a:top>
            <a:ln w="25400" cap="flat">
              <a:solidFill>
                <a:srgbClr val="A1A3A7"/>
              </a:solidFill>
              <a:prstDash val="solid"/>
              <a:miter lim="400000"/>
            </a:ln>
          </a:top>
          <a:bottom>
            <a:ln w="25400" cap="flat">
              <a:solidFill>
                <a:srgbClr val="A1A3A7"/>
              </a:solidFill>
              <a:prstDash val="solid"/>
              <a:miter lim="400000"/>
            </a:ln>
          </a:bottom>
          <a:insideH>
            <a:ln w="25400" cap="flat">
              <a:solidFill>
                <a:srgbClr val="A1A3A7"/>
              </a:solidFill>
              <a:prstDash val="solid"/>
              <a:miter lim="400000"/>
            </a:ln>
          </a:insideH>
          <a:insideV>
            <a:ln w="25400" cap="flat">
              <a:solidFill>
                <a:srgbClr val="A1A3A7"/>
              </a:solidFill>
              <a:prstDash val="solid"/>
              <a:miter lim="400000"/>
            </a:ln>
          </a:insideV>
        </a:tcBdr>
      </a:tcStyle>
    </a:firstCol>
    <a:lastRow>
      <a:tcTxStyle b="off" i="off">
        <a:font>
          <a:latin typeface="Helvetica Neue"/>
          <a:ea typeface="Helvetica Neue"/>
          <a:cs typeface="Helvetica Neue"/>
        </a:font>
        <a:srgbClr val="FFFFFF"/>
      </a:tcTxStyle>
      <a:tcStyle>
        <a:tcBdr>
          <a:left>
            <a:ln w="25400" cap="flat">
              <a:solidFill>
                <a:srgbClr val="A1A3A7"/>
              </a:solidFill>
              <a:prstDash val="solid"/>
              <a:miter lim="400000"/>
            </a:ln>
          </a:left>
          <a:right>
            <a:ln w="25400" cap="flat">
              <a:solidFill>
                <a:srgbClr val="A1A3A7"/>
              </a:solidFill>
              <a:prstDash val="solid"/>
              <a:miter lim="400000"/>
            </a:ln>
          </a:right>
          <a:top>
            <a:ln w="50800" cap="flat">
              <a:solidFill>
                <a:srgbClr val="A1A3A7"/>
              </a:solidFill>
              <a:prstDash val="solid"/>
              <a:miter lim="400000"/>
            </a:ln>
          </a:top>
          <a:bottom>
            <a:ln w="25400" cap="flat">
              <a:solidFill>
                <a:srgbClr val="A1A3A7"/>
              </a:solidFill>
              <a:prstDash val="solid"/>
              <a:miter lim="400000"/>
            </a:ln>
          </a:bottom>
          <a:insideH>
            <a:ln w="25400" cap="flat">
              <a:solidFill>
                <a:srgbClr val="A1A3A7"/>
              </a:solidFill>
              <a:prstDash val="solid"/>
              <a:miter lim="400000"/>
            </a:ln>
          </a:insideH>
          <a:insideV>
            <a:ln w="25400" cap="flat">
              <a:solidFill>
                <a:srgbClr val="A1A3A7"/>
              </a:solidFill>
              <a:prstDash val="solid"/>
              <a:miter lim="400000"/>
            </a:ln>
          </a:insideV>
        </a:tcBdr>
      </a:tcStyle>
    </a:lastRow>
    <a:firstRow>
      <a:tcTxStyle b="off" i="off">
        <a:font>
          <a:latin typeface="Helvetica Neue"/>
          <a:ea typeface="Helvetica Neue"/>
          <a:cs typeface="Helvetica Neue"/>
        </a:font>
        <a:srgbClr val="FFFFFF"/>
      </a:tcTxStyle>
      <a:tcStyle>
        <a:tcBdr>
          <a:left>
            <a:ln w="25400" cap="flat">
              <a:solidFill>
                <a:srgbClr val="A1A3A7"/>
              </a:solidFill>
              <a:prstDash val="solid"/>
              <a:miter lim="400000"/>
            </a:ln>
          </a:left>
          <a:right>
            <a:ln w="25400" cap="flat">
              <a:solidFill>
                <a:srgbClr val="A1A3A7"/>
              </a:solidFill>
              <a:prstDash val="solid"/>
              <a:miter lim="400000"/>
            </a:ln>
          </a:right>
          <a:top>
            <a:ln w="25400" cap="flat">
              <a:solidFill>
                <a:srgbClr val="A1A3A7"/>
              </a:solidFill>
              <a:prstDash val="solid"/>
              <a:miter lim="400000"/>
            </a:ln>
          </a:top>
          <a:bottom>
            <a:ln w="25400" cap="flat">
              <a:solidFill>
                <a:srgbClr val="A1A3A7"/>
              </a:solidFill>
              <a:prstDash val="solid"/>
              <a:miter lim="400000"/>
            </a:ln>
          </a:bottom>
          <a:insideH>
            <a:ln w="25400" cap="flat">
              <a:solidFill>
                <a:srgbClr val="A1A3A7"/>
              </a:solidFill>
              <a:prstDash val="solid"/>
              <a:miter lim="400000"/>
            </a:ln>
          </a:insideH>
          <a:insideV>
            <a:ln w="25400" cap="flat">
              <a:solidFill>
                <a:srgbClr val="A1A3A7"/>
              </a:solidFill>
              <a:prstDash val="solid"/>
              <a:miter lim="400000"/>
            </a:ln>
          </a:insideV>
        </a:tcBdr>
      </a:tcStyle>
    </a:firstRow>
  </a:tblStyle>
  <a:tblStyle styleId="{D51ADE6A-740E-44AE-83CC-AE7238B6C88D}" styleName="">
    <a:tblBg/>
    <a:wholeTbl>
      <a:tcTxStyle b="off" i="off">
        <a:font>
          <a:latin typeface="Palatino"/>
          <a:ea typeface="Palatino"/>
          <a:cs typeface="Palatino"/>
        </a:font>
        <a:srgbClr val="515151"/>
      </a:tcTxStyle>
      <a:tcStyle>
        <a:tcBdr>
          <a:left>
            <a:ln w="25400" cap="flat">
              <a:solidFill>
                <a:srgbClr val="A9A9A4"/>
              </a:solidFill>
              <a:prstDash val="solid"/>
              <a:miter lim="400000"/>
            </a:ln>
          </a:left>
          <a:right>
            <a:ln w="25400" cap="flat">
              <a:solidFill>
                <a:srgbClr val="A9A9A4"/>
              </a:solidFill>
              <a:prstDash val="solid"/>
              <a:miter lim="400000"/>
            </a:ln>
          </a:right>
          <a:top>
            <a:ln w="25400" cap="flat">
              <a:solidFill>
                <a:srgbClr val="A9A9A4"/>
              </a:solidFill>
              <a:prstDash val="solid"/>
              <a:miter lim="400000"/>
            </a:ln>
          </a:top>
          <a:bottom>
            <a:ln w="25400" cap="flat">
              <a:solidFill>
                <a:srgbClr val="A9A9A4"/>
              </a:solidFill>
              <a:prstDash val="solid"/>
              <a:miter lim="400000"/>
            </a:ln>
          </a:bottom>
          <a:insideH>
            <a:ln w="25400" cap="flat">
              <a:solidFill>
                <a:srgbClr val="A9A9A4"/>
              </a:solidFill>
              <a:prstDash val="solid"/>
              <a:miter lim="400000"/>
            </a:ln>
          </a:insideH>
          <a:insideV>
            <a:ln w="25400" cap="flat">
              <a:solidFill>
                <a:srgbClr val="A9A9A4"/>
              </a:solidFill>
              <a:prstDash val="solid"/>
              <a:miter lim="400000"/>
            </a:ln>
          </a:insideV>
        </a:tcBdr>
        <a:fill>
          <a:noFill/>
        </a:fill>
      </a:tcStyle>
    </a:wholeTbl>
    <a:band2H>
      <a:tcTxStyle/>
      <a:tcStyle>
        <a:tcBdr/>
        <a:fill>
          <a:solidFill>
            <a:srgbClr val="81A5D4">
              <a:alpha val="15000"/>
            </a:srgbClr>
          </a:solidFill>
        </a:fill>
      </a:tcStyle>
    </a:band2H>
    <a:firstCol>
      <a:tcTxStyle b="off" i="off">
        <a:font>
          <a:latin typeface="Palatino"/>
          <a:ea typeface="Palatino"/>
          <a:cs typeface="Palatino"/>
        </a:font>
        <a:srgbClr val="F3F1D8"/>
      </a:tcTxStyle>
      <a:tcStyle>
        <a:tcBdr>
          <a:left>
            <a:ln w="25400" cap="flat">
              <a:solidFill>
                <a:srgbClr val="A9A9A4"/>
              </a:solidFill>
              <a:prstDash val="solid"/>
              <a:miter lim="400000"/>
            </a:ln>
          </a:left>
          <a:right>
            <a:ln w="25400" cap="flat">
              <a:solidFill>
                <a:srgbClr val="A9A9A4"/>
              </a:solidFill>
              <a:prstDash val="solid"/>
              <a:miter lim="400000"/>
            </a:ln>
          </a:right>
          <a:top>
            <a:ln w="25400" cap="flat">
              <a:solidFill>
                <a:srgbClr val="A9A9A4"/>
              </a:solidFill>
              <a:prstDash val="solid"/>
              <a:miter lim="400000"/>
            </a:ln>
          </a:top>
          <a:bottom>
            <a:ln w="25400" cap="flat">
              <a:solidFill>
                <a:srgbClr val="A9A9A4"/>
              </a:solidFill>
              <a:prstDash val="solid"/>
              <a:miter lim="400000"/>
            </a:ln>
          </a:bottom>
          <a:insideH>
            <a:ln w="25400" cap="flat">
              <a:solidFill>
                <a:srgbClr val="A9A9A4"/>
              </a:solidFill>
              <a:prstDash val="solid"/>
              <a:miter lim="400000"/>
            </a:ln>
          </a:insideH>
          <a:insideV>
            <a:ln w="25400" cap="flat">
              <a:solidFill>
                <a:srgbClr val="A9A9A4"/>
              </a:solidFill>
              <a:prstDash val="solid"/>
              <a:miter lim="400000"/>
            </a:ln>
          </a:insideV>
        </a:tcBdr>
      </a:tcStyle>
    </a:firstCol>
    <a:lastRow>
      <a:tcTxStyle b="off" i="off">
        <a:font>
          <a:latin typeface="Palatino"/>
          <a:ea typeface="Palatino"/>
          <a:cs typeface="Palatino"/>
        </a:font>
        <a:srgbClr val="F3F1D8"/>
      </a:tcTxStyle>
      <a:tcStyle>
        <a:tcBdr>
          <a:left>
            <a:ln w="25400" cap="flat">
              <a:solidFill>
                <a:srgbClr val="A9A9A4"/>
              </a:solidFill>
              <a:prstDash val="solid"/>
              <a:miter lim="400000"/>
            </a:ln>
          </a:left>
          <a:right>
            <a:ln w="25400" cap="flat">
              <a:solidFill>
                <a:srgbClr val="A9A9A4"/>
              </a:solidFill>
              <a:prstDash val="solid"/>
              <a:miter lim="400000"/>
            </a:ln>
          </a:right>
          <a:top>
            <a:ln w="25400" cap="flat">
              <a:solidFill>
                <a:srgbClr val="A9A9A4"/>
              </a:solidFill>
              <a:prstDash val="solid"/>
              <a:miter lim="400000"/>
            </a:ln>
          </a:top>
          <a:bottom>
            <a:ln w="25400" cap="flat">
              <a:solidFill>
                <a:srgbClr val="A9A9A4"/>
              </a:solidFill>
              <a:prstDash val="solid"/>
              <a:miter lim="400000"/>
            </a:ln>
          </a:bottom>
          <a:insideH>
            <a:ln w="25400" cap="flat">
              <a:solidFill>
                <a:srgbClr val="A9A9A4"/>
              </a:solidFill>
              <a:prstDash val="solid"/>
              <a:miter lim="400000"/>
            </a:ln>
          </a:insideH>
          <a:insideV>
            <a:ln w="25400" cap="flat">
              <a:solidFill>
                <a:srgbClr val="A9A9A4"/>
              </a:solidFill>
              <a:prstDash val="solid"/>
              <a:miter lim="400000"/>
            </a:ln>
          </a:insideV>
        </a:tcBdr>
      </a:tcStyle>
    </a:lastRow>
    <a:firstRow>
      <a:tcTxStyle b="off" i="off">
        <a:font>
          <a:latin typeface="Palatino"/>
          <a:ea typeface="Palatino"/>
          <a:cs typeface="Palatino"/>
        </a:font>
        <a:srgbClr val="F3F1D8"/>
      </a:tcTxStyle>
      <a:tcStyle>
        <a:tcBdr>
          <a:left>
            <a:ln w="25400" cap="flat">
              <a:solidFill>
                <a:srgbClr val="A9A9A4"/>
              </a:solidFill>
              <a:prstDash val="solid"/>
              <a:miter lim="400000"/>
            </a:ln>
          </a:left>
          <a:right>
            <a:ln w="25400" cap="flat">
              <a:solidFill>
                <a:srgbClr val="A9A9A4"/>
              </a:solidFill>
              <a:prstDash val="solid"/>
              <a:miter lim="400000"/>
            </a:ln>
          </a:right>
          <a:top>
            <a:ln w="25400" cap="flat">
              <a:solidFill>
                <a:srgbClr val="A9A9A4"/>
              </a:solidFill>
              <a:prstDash val="solid"/>
              <a:miter lim="400000"/>
            </a:ln>
          </a:top>
          <a:bottom>
            <a:ln w="25400" cap="flat">
              <a:solidFill>
                <a:srgbClr val="A9A9A4"/>
              </a:solidFill>
              <a:prstDash val="solid"/>
              <a:miter lim="400000"/>
            </a:ln>
          </a:bottom>
          <a:insideH>
            <a:ln w="25400" cap="flat">
              <a:solidFill>
                <a:srgbClr val="A9A9A4"/>
              </a:solidFill>
              <a:prstDash val="solid"/>
              <a:miter lim="400000"/>
            </a:ln>
          </a:insideH>
          <a:insideV>
            <a:ln w="25400" cap="flat">
              <a:solidFill>
                <a:srgbClr val="A9A9A4"/>
              </a:solidFill>
              <a:prstDash val="solid"/>
              <a:miter lim="400000"/>
            </a:ln>
          </a:insideV>
        </a:tcBdr>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8" d="100"/>
          <a:sy n="68" d="100"/>
        </p:scale>
        <p:origin x="348"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0" name="Shape 70"/>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71" name="Shape 71"/>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979941652"/>
      </p:ext>
    </p:extLst>
  </p:cSld>
  <p:clrMap bg1="lt1" tx1="dk1" bg2="lt2" tx2="dk2" accent1="accent1" accent2="accent2" accent3="accent3" accent4="accent4" accent5="accent5" accent6="accent6" hlink="hlink" folHlink="folHlink"/>
  <p:notesStyle>
    <a:lvl1pPr defTabSz="584200">
      <a:defRPr sz="2200">
        <a:latin typeface="Lucida Grande"/>
        <a:ea typeface="Lucida Grande"/>
        <a:cs typeface="Lucida Grande"/>
        <a:sym typeface="Lucida Grande"/>
      </a:defRPr>
    </a:lvl1pPr>
    <a:lvl2pPr indent="228600" defTabSz="584200">
      <a:defRPr sz="2200">
        <a:latin typeface="Lucida Grande"/>
        <a:ea typeface="Lucida Grande"/>
        <a:cs typeface="Lucida Grande"/>
        <a:sym typeface="Lucida Grande"/>
      </a:defRPr>
    </a:lvl2pPr>
    <a:lvl3pPr indent="457200" defTabSz="584200">
      <a:defRPr sz="2200">
        <a:latin typeface="Lucida Grande"/>
        <a:ea typeface="Lucida Grande"/>
        <a:cs typeface="Lucida Grande"/>
        <a:sym typeface="Lucida Grande"/>
      </a:defRPr>
    </a:lvl3pPr>
    <a:lvl4pPr indent="685800" defTabSz="584200">
      <a:defRPr sz="2200">
        <a:latin typeface="Lucida Grande"/>
        <a:ea typeface="Lucida Grande"/>
        <a:cs typeface="Lucida Grande"/>
        <a:sym typeface="Lucida Grande"/>
      </a:defRPr>
    </a:lvl4pPr>
    <a:lvl5pPr indent="914400" defTabSz="584200">
      <a:defRPr sz="2200">
        <a:latin typeface="Lucida Grande"/>
        <a:ea typeface="Lucida Grande"/>
        <a:cs typeface="Lucida Grande"/>
        <a:sym typeface="Lucida Grande"/>
      </a:defRPr>
    </a:lvl5pPr>
    <a:lvl6pPr indent="1143000" defTabSz="584200">
      <a:defRPr sz="2200">
        <a:latin typeface="Lucida Grande"/>
        <a:ea typeface="Lucida Grande"/>
        <a:cs typeface="Lucida Grande"/>
        <a:sym typeface="Lucida Grande"/>
      </a:defRPr>
    </a:lvl6pPr>
    <a:lvl7pPr indent="1371600" defTabSz="584200">
      <a:defRPr sz="2200">
        <a:latin typeface="Lucida Grande"/>
        <a:ea typeface="Lucida Grande"/>
        <a:cs typeface="Lucida Grande"/>
        <a:sym typeface="Lucida Grande"/>
      </a:defRPr>
    </a:lvl7pPr>
    <a:lvl8pPr indent="1600200" defTabSz="584200">
      <a:defRPr sz="2200">
        <a:latin typeface="Lucida Grande"/>
        <a:ea typeface="Lucida Grande"/>
        <a:cs typeface="Lucida Grande"/>
        <a:sym typeface="Lucida Grande"/>
      </a:defRPr>
    </a:lvl8pPr>
    <a:lvl9pPr indent="1828800" defTabSz="584200">
      <a:defRPr sz="2200">
        <a:latin typeface="Lucida Grande"/>
        <a:ea typeface="Lucida Grande"/>
        <a:cs typeface="Lucida Grande"/>
        <a:sym typeface="Lucida Grande"/>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amp; Subtitle">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 name="Shape 6"/>
          <p:cNvSpPr>
            <a:spLocks noGrp="1"/>
          </p:cNvSpPr>
          <p:nvPr>
            <p:ph type="title"/>
          </p:nvPr>
        </p:nvSpPr>
        <p:spPr>
          <a:xfrm>
            <a:off x="1422400" y="5245100"/>
            <a:ext cx="10541000" cy="2628900"/>
          </a:xfrm>
          <a:prstGeom prst="rect">
            <a:avLst/>
          </a:prstGeom>
        </p:spPr>
        <p:txBody>
          <a:bodyPr lIns="0" tIns="0" rIns="0" bIns="0" anchor="b"/>
          <a:lstStyle>
            <a:lvl1pPr marL="0">
              <a:lnSpc>
                <a:spcPct val="100000"/>
              </a:lnSpc>
              <a:defRPr sz="7600">
                <a:solidFill>
                  <a:srgbClr val="DEDDDE"/>
                </a:solidFill>
                <a:latin typeface="+mj-lt"/>
                <a:ea typeface="+mj-ea"/>
                <a:cs typeface="+mj-cs"/>
                <a:sym typeface="Helvetica Neue Bold Condensed"/>
              </a:defRPr>
            </a:lvl1pPr>
          </a:lstStyle>
          <a:p>
            <a:pPr lvl="0">
              <a:defRPr sz="1800">
                <a:solidFill>
                  <a:srgbClr val="000000"/>
                </a:solidFill>
              </a:defRPr>
            </a:pPr>
            <a:r>
              <a:rPr sz="7600">
                <a:solidFill>
                  <a:srgbClr val="DEDDDE"/>
                </a:solidFill>
              </a:rPr>
              <a:t>Title Text</a:t>
            </a:r>
          </a:p>
        </p:txBody>
      </p:sp>
      <p:sp>
        <p:nvSpPr>
          <p:cNvPr id="7" name="Shape 7"/>
          <p:cNvSpPr>
            <a:spLocks noGrp="1"/>
          </p:cNvSpPr>
          <p:nvPr>
            <p:ph type="body" idx="1"/>
          </p:nvPr>
        </p:nvSpPr>
        <p:spPr>
          <a:xfrm>
            <a:off x="1422400" y="7861300"/>
            <a:ext cx="10541000" cy="1612900"/>
          </a:xfrm>
          <a:prstGeom prst="rect">
            <a:avLst/>
          </a:prstGeom>
        </p:spPr>
        <p:txBody>
          <a:bodyPr lIns="0" tIns="0" rIns="0" bIns="0" anchor="t"/>
          <a:lstStyle>
            <a:lvl1pPr marL="0" indent="0">
              <a:spcBef>
                <a:spcPts val="0"/>
              </a:spcBef>
              <a:buSzTx/>
              <a:buNone/>
              <a:defRPr sz="4600">
                <a:solidFill>
                  <a:srgbClr val="6696B6"/>
                </a:solidFill>
                <a:latin typeface="+mj-lt"/>
                <a:ea typeface="+mj-ea"/>
                <a:cs typeface="+mj-cs"/>
                <a:sym typeface="Helvetica Neue Bold Condensed"/>
              </a:defRPr>
            </a:lvl1pPr>
            <a:lvl2pPr marL="0" indent="0">
              <a:spcBef>
                <a:spcPts val="0"/>
              </a:spcBef>
              <a:buSzTx/>
              <a:buNone/>
              <a:defRPr sz="4600">
                <a:solidFill>
                  <a:srgbClr val="6696B6"/>
                </a:solidFill>
                <a:latin typeface="+mj-lt"/>
                <a:ea typeface="+mj-ea"/>
                <a:cs typeface="+mj-cs"/>
                <a:sym typeface="Helvetica Neue Bold Condensed"/>
              </a:defRPr>
            </a:lvl2pPr>
            <a:lvl3pPr marL="0" indent="0">
              <a:spcBef>
                <a:spcPts val="0"/>
              </a:spcBef>
              <a:buSzTx/>
              <a:buNone/>
              <a:defRPr sz="4600">
                <a:solidFill>
                  <a:srgbClr val="6696B6"/>
                </a:solidFill>
                <a:latin typeface="+mj-lt"/>
                <a:ea typeface="+mj-ea"/>
                <a:cs typeface="+mj-cs"/>
                <a:sym typeface="Helvetica Neue Bold Condensed"/>
              </a:defRPr>
            </a:lvl3pPr>
            <a:lvl4pPr marL="0" indent="0">
              <a:spcBef>
                <a:spcPts val="0"/>
              </a:spcBef>
              <a:buSzTx/>
              <a:buNone/>
              <a:defRPr sz="4600">
                <a:solidFill>
                  <a:srgbClr val="6696B6"/>
                </a:solidFill>
                <a:latin typeface="+mj-lt"/>
                <a:ea typeface="+mj-ea"/>
                <a:cs typeface="+mj-cs"/>
                <a:sym typeface="Helvetica Neue Bold Condensed"/>
              </a:defRPr>
            </a:lvl4pPr>
            <a:lvl5pPr marL="0" indent="0">
              <a:spcBef>
                <a:spcPts val="0"/>
              </a:spcBef>
              <a:buSzTx/>
              <a:buNone/>
              <a:defRPr sz="4600">
                <a:solidFill>
                  <a:srgbClr val="6696B6"/>
                </a:solidFill>
                <a:latin typeface="+mj-lt"/>
                <a:ea typeface="+mj-ea"/>
                <a:cs typeface="+mj-cs"/>
                <a:sym typeface="Helvetica Neue Bold Condensed"/>
              </a:defRPr>
            </a:lvl5pPr>
          </a:lstStyle>
          <a:p>
            <a:pPr lvl="0">
              <a:defRPr sz="1800">
                <a:solidFill>
                  <a:srgbClr val="000000"/>
                </a:solidFill>
              </a:defRPr>
            </a:pPr>
            <a:r>
              <a:rPr sz="4600">
                <a:solidFill>
                  <a:srgbClr val="6696B6"/>
                </a:solidFill>
              </a:rPr>
              <a:t>Body Level One</a:t>
            </a:r>
          </a:p>
          <a:p>
            <a:pPr lvl="1">
              <a:defRPr sz="1800">
                <a:solidFill>
                  <a:srgbClr val="000000"/>
                </a:solidFill>
              </a:defRPr>
            </a:pPr>
            <a:r>
              <a:rPr sz="4600">
                <a:solidFill>
                  <a:srgbClr val="6696B6"/>
                </a:solidFill>
              </a:rPr>
              <a:t>Body Level Two</a:t>
            </a:r>
          </a:p>
          <a:p>
            <a:pPr lvl="2">
              <a:defRPr sz="1800">
                <a:solidFill>
                  <a:srgbClr val="000000"/>
                </a:solidFill>
              </a:defRPr>
            </a:pPr>
            <a:r>
              <a:rPr sz="4600">
                <a:solidFill>
                  <a:srgbClr val="6696B6"/>
                </a:solidFill>
              </a:rPr>
              <a:t>Body Level Three</a:t>
            </a:r>
          </a:p>
          <a:p>
            <a:pPr lvl="3">
              <a:defRPr sz="1800">
                <a:solidFill>
                  <a:srgbClr val="000000"/>
                </a:solidFill>
              </a:defRPr>
            </a:pPr>
            <a:r>
              <a:rPr sz="4600">
                <a:solidFill>
                  <a:srgbClr val="6696B6"/>
                </a:solidFill>
              </a:rPr>
              <a:t>Body Level Four</a:t>
            </a:r>
          </a:p>
          <a:p>
            <a:pPr lvl="4">
              <a:defRPr sz="1800">
                <a:solidFill>
                  <a:srgbClr val="000000"/>
                </a:solidFill>
              </a:defRPr>
            </a:pPr>
            <a:r>
              <a:rPr sz="4600">
                <a:solidFill>
                  <a:srgbClr val="6696B6"/>
                </a:solidFill>
              </a:rPr>
              <a:t>Body Level Five</a:t>
            </a: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 Horizontal Big">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0" name="Shape 30"/>
          <p:cNvSpPr/>
          <p:nvPr/>
        </p:nvSpPr>
        <p:spPr>
          <a:xfrm>
            <a:off x="278468" y="8915400"/>
            <a:ext cx="12459504" cy="2"/>
          </a:xfrm>
          <a:prstGeom prst="line">
            <a:avLst/>
          </a:prstGeom>
          <a:ln w="25400">
            <a:solidFill>
              <a:srgbClr val="A2A1A6"/>
            </a:solidFill>
            <a:miter lim="400000"/>
          </a:ln>
        </p:spPr>
        <p:txBody>
          <a:bodyPr lIns="0" tIns="0" rIns="0" bIns="0"/>
          <a:lstStyle/>
          <a:p>
            <a:pPr lvl="0"/>
            <a:endParaRPr/>
          </a:p>
        </p:txBody>
      </p:sp>
      <p:sp>
        <p:nvSpPr>
          <p:cNvPr id="31" name="Shape 31"/>
          <p:cNvSpPr/>
          <p:nvPr/>
        </p:nvSpPr>
        <p:spPr>
          <a:xfrm>
            <a:off x="5256868" y="8902701"/>
            <a:ext cx="1" cy="596899"/>
          </a:xfrm>
          <a:prstGeom prst="line">
            <a:avLst/>
          </a:prstGeom>
          <a:ln w="25400">
            <a:solidFill>
              <a:srgbClr val="A2A1A6"/>
            </a:solidFill>
            <a:miter lim="400000"/>
          </a:ln>
        </p:spPr>
        <p:txBody>
          <a:bodyPr lIns="0" tIns="0" rIns="0" bIns="0"/>
          <a:lstStyle/>
          <a:p>
            <a:pPr lvl="0"/>
            <a:endParaRPr/>
          </a:p>
        </p:txBody>
      </p:sp>
      <p:sp>
        <p:nvSpPr>
          <p:cNvPr id="32" name="Shape 32"/>
          <p:cNvSpPr/>
          <p:nvPr/>
        </p:nvSpPr>
        <p:spPr>
          <a:xfrm>
            <a:off x="278468" y="7188200"/>
            <a:ext cx="12459504" cy="2"/>
          </a:xfrm>
          <a:prstGeom prst="line">
            <a:avLst/>
          </a:prstGeom>
          <a:ln w="25400">
            <a:solidFill>
              <a:srgbClr val="A2A1A6"/>
            </a:solidFill>
            <a:miter lim="400000"/>
          </a:ln>
        </p:spPr>
        <p:txBody>
          <a:bodyPr lIns="0" tIns="0" rIns="0" bIns="0"/>
          <a:lstStyle/>
          <a:p>
            <a:pPr lvl="0"/>
            <a:endParaRPr/>
          </a:p>
        </p:txBody>
      </p:sp>
      <p:sp>
        <p:nvSpPr>
          <p:cNvPr id="33" name="Shape 33"/>
          <p:cNvSpPr>
            <a:spLocks noGrp="1"/>
          </p:cNvSpPr>
          <p:nvPr>
            <p:ph type="title"/>
          </p:nvPr>
        </p:nvSpPr>
        <p:spPr>
          <a:xfrm>
            <a:off x="1422400" y="7099300"/>
            <a:ext cx="10845800" cy="1028700"/>
          </a:xfrm>
          <a:prstGeom prst="rect">
            <a:avLst/>
          </a:prstGeom>
        </p:spPr>
        <p:txBody>
          <a:bodyPr lIns="0" tIns="0" rIns="0" bIns="0" anchor="b"/>
          <a:lstStyle>
            <a:lvl1pPr marL="0">
              <a:lnSpc>
                <a:spcPct val="100000"/>
              </a:lnSpc>
              <a:defRPr sz="7400" cap="all">
                <a:solidFill>
                  <a:srgbClr val="DEDDDE"/>
                </a:solidFill>
                <a:latin typeface="+mj-lt"/>
                <a:ea typeface="+mj-ea"/>
                <a:cs typeface="+mj-cs"/>
                <a:sym typeface="Helvetica Neue Bold Condensed"/>
              </a:defRPr>
            </a:lvl1pPr>
          </a:lstStyle>
          <a:p>
            <a:pPr lvl="0">
              <a:defRPr sz="1800" cap="none">
                <a:solidFill>
                  <a:srgbClr val="000000"/>
                </a:solidFill>
              </a:defRPr>
            </a:pPr>
            <a:r>
              <a:rPr sz="7400" cap="all">
                <a:solidFill>
                  <a:srgbClr val="DEDDDE"/>
                </a:solidFill>
              </a:rPr>
              <a:t>Title Text</a:t>
            </a:r>
          </a:p>
        </p:txBody>
      </p:sp>
      <p:sp>
        <p:nvSpPr>
          <p:cNvPr id="34" name="Shape 34"/>
          <p:cNvSpPr>
            <a:spLocks noGrp="1"/>
          </p:cNvSpPr>
          <p:nvPr>
            <p:ph type="body" idx="1"/>
          </p:nvPr>
        </p:nvSpPr>
        <p:spPr>
          <a:xfrm>
            <a:off x="1422400" y="8115300"/>
            <a:ext cx="10845800" cy="749300"/>
          </a:xfrm>
          <a:prstGeom prst="rect">
            <a:avLst/>
          </a:prstGeom>
        </p:spPr>
        <p:txBody>
          <a:bodyPr lIns="0" tIns="0" rIns="0" bIns="0" anchor="t"/>
          <a:lstStyle>
            <a:lvl1pPr marL="0" indent="0">
              <a:spcBef>
                <a:spcPts val="0"/>
              </a:spcBef>
              <a:buSzTx/>
              <a:buNone/>
              <a:defRPr sz="4600" cap="all">
                <a:solidFill>
                  <a:srgbClr val="DEDDDE"/>
                </a:solidFill>
                <a:latin typeface="+mj-lt"/>
                <a:ea typeface="+mj-ea"/>
                <a:cs typeface="+mj-cs"/>
                <a:sym typeface="Helvetica Neue Bold Condensed"/>
              </a:defRPr>
            </a:lvl1pPr>
            <a:lvl2pPr marL="0" indent="0">
              <a:spcBef>
                <a:spcPts val="0"/>
              </a:spcBef>
              <a:buSzTx/>
              <a:buNone/>
              <a:defRPr sz="4600" cap="all">
                <a:solidFill>
                  <a:srgbClr val="DEDDDE"/>
                </a:solidFill>
                <a:latin typeface="+mj-lt"/>
                <a:ea typeface="+mj-ea"/>
                <a:cs typeface="+mj-cs"/>
                <a:sym typeface="Helvetica Neue Bold Condensed"/>
              </a:defRPr>
            </a:lvl2pPr>
            <a:lvl3pPr marL="0" indent="0">
              <a:spcBef>
                <a:spcPts val="0"/>
              </a:spcBef>
              <a:buSzTx/>
              <a:buNone/>
              <a:defRPr sz="4600" cap="all">
                <a:solidFill>
                  <a:srgbClr val="DEDDDE"/>
                </a:solidFill>
                <a:latin typeface="+mj-lt"/>
                <a:ea typeface="+mj-ea"/>
                <a:cs typeface="+mj-cs"/>
                <a:sym typeface="Helvetica Neue Bold Condensed"/>
              </a:defRPr>
            </a:lvl3pPr>
            <a:lvl4pPr marL="0" indent="0">
              <a:spcBef>
                <a:spcPts val="0"/>
              </a:spcBef>
              <a:buSzTx/>
              <a:buNone/>
              <a:defRPr sz="4600" cap="all">
                <a:solidFill>
                  <a:srgbClr val="DEDDDE"/>
                </a:solidFill>
                <a:latin typeface="+mj-lt"/>
                <a:ea typeface="+mj-ea"/>
                <a:cs typeface="+mj-cs"/>
                <a:sym typeface="Helvetica Neue Bold Condensed"/>
              </a:defRPr>
            </a:lvl4pPr>
            <a:lvl5pPr marL="0" indent="0">
              <a:spcBef>
                <a:spcPts val="0"/>
              </a:spcBef>
              <a:buSzTx/>
              <a:buNone/>
              <a:defRPr sz="4600" cap="all">
                <a:solidFill>
                  <a:srgbClr val="DEDDDE"/>
                </a:solidFill>
                <a:latin typeface="+mj-lt"/>
                <a:ea typeface="+mj-ea"/>
                <a:cs typeface="+mj-cs"/>
                <a:sym typeface="Helvetica Neue Bold Condensed"/>
              </a:defRPr>
            </a:lvl5pPr>
          </a:lstStyle>
          <a:p>
            <a:pPr lvl="0">
              <a:defRPr sz="1800" cap="none">
                <a:solidFill>
                  <a:srgbClr val="000000"/>
                </a:solidFill>
              </a:defRPr>
            </a:pPr>
            <a:r>
              <a:rPr sz="4600" cap="all">
                <a:solidFill>
                  <a:srgbClr val="DEDDDE"/>
                </a:solidFill>
              </a:rPr>
              <a:t>Body Level One</a:t>
            </a:r>
          </a:p>
          <a:p>
            <a:pPr lvl="1">
              <a:defRPr sz="1800" cap="none">
                <a:solidFill>
                  <a:srgbClr val="000000"/>
                </a:solidFill>
              </a:defRPr>
            </a:pPr>
            <a:r>
              <a:rPr sz="4600" cap="all">
                <a:solidFill>
                  <a:srgbClr val="DEDDDE"/>
                </a:solidFill>
              </a:rPr>
              <a:t>Body Level Two</a:t>
            </a:r>
          </a:p>
          <a:p>
            <a:pPr lvl="2">
              <a:defRPr sz="1800" cap="none">
                <a:solidFill>
                  <a:srgbClr val="000000"/>
                </a:solidFill>
              </a:defRPr>
            </a:pPr>
            <a:r>
              <a:rPr sz="4600" cap="all">
                <a:solidFill>
                  <a:srgbClr val="DEDDDE"/>
                </a:solidFill>
              </a:rPr>
              <a:t>Body Level Three</a:t>
            </a:r>
          </a:p>
          <a:p>
            <a:pPr lvl="3">
              <a:defRPr sz="1800" cap="none">
                <a:solidFill>
                  <a:srgbClr val="000000"/>
                </a:solidFill>
              </a:defRPr>
            </a:pPr>
            <a:r>
              <a:rPr sz="4600" cap="all">
                <a:solidFill>
                  <a:srgbClr val="DEDDDE"/>
                </a:solidFill>
              </a:rPr>
              <a:t>Body Level Four</a:t>
            </a:r>
          </a:p>
          <a:p>
            <a:pPr lvl="4">
              <a:defRPr sz="1800" cap="none">
                <a:solidFill>
                  <a:srgbClr val="000000"/>
                </a:solidFill>
              </a:defRPr>
            </a:pPr>
            <a:r>
              <a:rPr sz="4600" cap="all">
                <a:solidFill>
                  <a:srgbClr val="DEDDDE"/>
                </a:solidFill>
              </a:rPr>
              <a:t>Body Level Five</a:t>
            </a: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 Big">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6" name="Shape 36"/>
          <p:cNvSpPr/>
          <p:nvPr/>
        </p:nvSpPr>
        <p:spPr>
          <a:xfrm>
            <a:off x="278468" y="8356600"/>
            <a:ext cx="12459504" cy="2"/>
          </a:xfrm>
          <a:prstGeom prst="line">
            <a:avLst/>
          </a:prstGeom>
          <a:ln w="25400">
            <a:solidFill>
              <a:srgbClr val="A2A1A6"/>
            </a:solidFill>
            <a:miter lim="400000"/>
          </a:ln>
        </p:spPr>
        <p:txBody>
          <a:bodyPr lIns="0" tIns="0" rIns="0" bIns="0"/>
          <a:lstStyle/>
          <a:p>
            <a:pPr lvl="0"/>
            <a:endParaRPr/>
          </a:p>
        </p:txBody>
      </p:sp>
      <p:sp>
        <p:nvSpPr>
          <p:cNvPr id="37" name="Shape 37"/>
          <p:cNvSpPr>
            <a:spLocks noGrp="1"/>
          </p:cNvSpPr>
          <p:nvPr>
            <p:ph type="title"/>
          </p:nvPr>
        </p:nvSpPr>
        <p:spPr>
          <a:xfrm>
            <a:off x="368300" y="8369300"/>
            <a:ext cx="10845800" cy="660400"/>
          </a:xfrm>
          <a:prstGeom prst="rect">
            <a:avLst/>
          </a:prstGeom>
        </p:spPr>
        <p:txBody>
          <a:bodyPr lIns="0" tIns="0" rIns="0" bIns="0" anchor="b"/>
          <a:lstStyle>
            <a:lvl1pPr marL="0">
              <a:lnSpc>
                <a:spcPct val="100000"/>
              </a:lnSpc>
              <a:defRPr sz="4200" cap="all">
                <a:solidFill>
                  <a:srgbClr val="DEDDDE"/>
                </a:solidFill>
                <a:latin typeface="+mj-lt"/>
                <a:ea typeface="+mj-ea"/>
                <a:cs typeface="+mj-cs"/>
                <a:sym typeface="Helvetica Neue Bold Condensed"/>
              </a:defRPr>
            </a:lvl1pPr>
          </a:lstStyle>
          <a:p>
            <a:pPr lvl="0">
              <a:defRPr sz="1800" cap="none">
                <a:solidFill>
                  <a:srgbClr val="000000"/>
                </a:solidFill>
              </a:defRPr>
            </a:pPr>
            <a:r>
              <a:rPr sz="4200" cap="all">
                <a:solidFill>
                  <a:srgbClr val="DEDDDE"/>
                </a:solidFill>
              </a:rPr>
              <a:t>Title Text</a:t>
            </a:r>
          </a:p>
        </p:txBody>
      </p:sp>
      <p:sp>
        <p:nvSpPr>
          <p:cNvPr id="38" name="Shape 38"/>
          <p:cNvSpPr>
            <a:spLocks noGrp="1"/>
          </p:cNvSpPr>
          <p:nvPr>
            <p:ph type="body" idx="1"/>
          </p:nvPr>
        </p:nvSpPr>
        <p:spPr>
          <a:xfrm>
            <a:off x="368300" y="9017000"/>
            <a:ext cx="10845800" cy="431800"/>
          </a:xfrm>
          <a:prstGeom prst="rect">
            <a:avLst/>
          </a:prstGeom>
        </p:spPr>
        <p:txBody>
          <a:bodyPr lIns="0" tIns="0" rIns="0" bIns="0" anchor="t"/>
          <a:lstStyle>
            <a:lvl1pPr marL="0" indent="0">
              <a:spcBef>
                <a:spcPts val="0"/>
              </a:spcBef>
              <a:buSzTx/>
              <a:buNone/>
              <a:defRPr sz="2400" cap="all">
                <a:solidFill>
                  <a:srgbClr val="6696B6"/>
                </a:solidFill>
                <a:latin typeface="+mj-lt"/>
                <a:ea typeface="+mj-ea"/>
                <a:cs typeface="+mj-cs"/>
                <a:sym typeface="Helvetica Neue Bold Condensed"/>
              </a:defRPr>
            </a:lvl1pPr>
            <a:lvl2pPr marL="0" indent="0">
              <a:spcBef>
                <a:spcPts val="0"/>
              </a:spcBef>
              <a:buSzTx/>
              <a:buNone/>
              <a:defRPr sz="2400" cap="all">
                <a:solidFill>
                  <a:srgbClr val="5C89A5"/>
                </a:solidFill>
                <a:latin typeface="+mj-lt"/>
                <a:ea typeface="+mj-ea"/>
                <a:cs typeface="+mj-cs"/>
                <a:sym typeface="Helvetica Neue Bold Condensed"/>
              </a:defRPr>
            </a:lvl2pPr>
            <a:lvl3pPr marL="0" indent="0">
              <a:spcBef>
                <a:spcPts val="0"/>
              </a:spcBef>
              <a:buSzTx/>
              <a:buNone/>
              <a:defRPr sz="2400" cap="all">
                <a:solidFill>
                  <a:srgbClr val="5C89A5"/>
                </a:solidFill>
                <a:latin typeface="+mj-lt"/>
                <a:ea typeface="+mj-ea"/>
                <a:cs typeface="+mj-cs"/>
                <a:sym typeface="Helvetica Neue Bold Condensed"/>
              </a:defRPr>
            </a:lvl3pPr>
            <a:lvl4pPr marL="0" indent="0">
              <a:spcBef>
                <a:spcPts val="0"/>
              </a:spcBef>
              <a:buSzTx/>
              <a:buNone/>
              <a:defRPr sz="2400" cap="all">
                <a:solidFill>
                  <a:srgbClr val="5C89A5"/>
                </a:solidFill>
                <a:latin typeface="+mj-lt"/>
                <a:ea typeface="+mj-ea"/>
                <a:cs typeface="+mj-cs"/>
                <a:sym typeface="Helvetica Neue Bold Condensed"/>
              </a:defRPr>
            </a:lvl4pPr>
            <a:lvl5pPr marL="0" indent="0">
              <a:spcBef>
                <a:spcPts val="0"/>
              </a:spcBef>
              <a:buSzTx/>
              <a:buNone/>
              <a:defRPr sz="2400" cap="all">
                <a:solidFill>
                  <a:srgbClr val="5C89A5"/>
                </a:solidFill>
                <a:latin typeface="+mj-lt"/>
                <a:ea typeface="+mj-ea"/>
                <a:cs typeface="+mj-cs"/>
                <a:sym typeface="Helvetica Neue Bold Condensed"/>
              </a:defRPr>
            </a:lvl5pPr>
          </a:lstStyle>
          <a:p>
            <a:pPr lvl="0">
              <a:defRPr sz="1800" cap="none">
                <a:solidFill>
                  <a:srgbClr val="000000"/>
                </a:solidFill>
              </a:defRPr>
            </a:pPr>
            <a:r>
              <a:rPr sz="2400" cap="all">
                <a:solidFill>
                  <a:srgbClr val="6696B6"/>
                </a:solidFill>
              </a:rPr>
              <a:t>Body Level One</a:t>
            </a:r>
          </a:p>
          <a:p>
            <a:pPr lvl="1">
              <a:defRPr sz="1800" cap="none">
                <a:solidFill>
                  <a:srgbClr val="000000"/>
                </a:solidFill>
              </a:defRPr>
            </a:pPr>
            <a:r>
              <a:rPr sz="2400" cap="all">
                <a:solidFill>
                  <a:srgbClr val="5C89A5"/>
                </a:solidFill>
              </a:rPr>
              <a:t>Body Level Two</a:t>
            </a:r>
          </a:p>
          <a:p>
            <a:pPr lvl="2">
              <a:defRPr sz="1800" cap="none">
                <a:solidFill>
                  <a:srgbClr val="000000"/>
                </a:solidFill>
              </a:defRPr>
            </a:pPr>
            <a:r>
              <a:rPr sz="2400" cap="all">
                <a:solidFill>
                  <a:srgbClr val="5C89A5"/>
                </a:solidFill>
              </a:rPr>
              <a:t>Body Level Three</a:t>
            </a:r>
          </a:p>
          <a:p>
            <a:pPr lvl="3">
              <a:defRPr sz="1800" cap="none">
                <a:solidFill>
                  <a:srgbClr val="000000"/>
                </a:solidFill>
              </a:defRPr>
            </a:pPr>
            <a:r>
              <a:rPr sz="2400" cap="all">
                <a:solidFill>
                  <a:srgbClr val="5C89A5"/>
                </a:solidFill>
              </a:rPr>
              <a:t>Body Level Four</a:t>
            </a:r>
          </a:p>
          <a:p>
            <a:pPr lvl="4">
              <a:defRPr sz="1800" cap="none">
                <a:solidFill>
                  <a:srgbClr val="000000"/>
                </a:solidFill>
              </a:defRPr>
            </a:pPr>
            <a:r>
              <a:rPr sz="2400" cap="all">
                <a:solidFill>
                  <a:srgbClr val="5C89A5"/>
                </a:solidFill>
              </a:rPr>
              <a:t>Body Level Five</a:t>
            </a: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Photo - 2 Up">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0" name="Shape 40"/>
          <p:cNvSpPr/>
          <p:nvPr/>
        </p:nvSpPr>
        <p:spPr>
          <a:xfrm>
            <a:off x="278468" y="8356600"/>
            <a:ext cx="12459504" cy="2"/>
          </a:xfrm>
          <a:prstGeom prst="line">
            <a:avLst/>
          </a:prstGeom>
          <a:ln w="25400">
            <a:solidFill>
              <a:srgbClr val="A2A1A6"/>
            </a:solidFill>
            <a:miter lim="400000"/>
          </a:ln>
        </p:spPr>
        <p:txBody>
          <a:bodyPr lIns="0" tIns="0" rIns="0" bIns="0"/>
          <a:lstStyle/>
          <a:p>
            <a:pPr lvl="0"/>
            <a:endParaRPr/>
          </a:p>
        </p:txBody>
      </p:sp>
      <p:sp>
        <p:nvSpPr>
          <p:cNvPr id="41" name="Shape 41"/>
          <p:cNvSpPr>
            <a:spLocks noGrp="1"/>
          </p:cNvSpPr>
          <p:nvPr>
            <p:ph type="title"/>
          </p:nvPr>
        </p:nvSpPr>
        <p:spPr>
          <a:xfrm>
            <a:off x="368300" y="8369300"/>
            <a:ext cx="10845800" cy="660400"/>
          </a:xfrm>
          <a:prstGeom prst="rect">
            <a:avLst/>
          </a:prstGeom>
        </p:spPr>
        <p:txBody>
          <a:bodyPr lIns="0" tIns="0" rIns="0" bIns="0" anchor="b"/>
          <a:lstStyle>
            <a:lvl1pPr marL="0">
              <a:lnSpc>
                <a:spcPct val="100000"/>
              </a:lnSpc>
              <a:defRPr sz="4200" cap="all">
                <a:solidFill>
                  <a:srgbClr val="DEDDDE"/>
                </a:solidFill>
                <a:latin typeface="+mj-lt"/>
                <a:ea typeface="+mj-ea"/>
                <a:cs typeface="+mj-cs"/>
                <a:sym typeface="Helvetica Neue Bold Condensed"/>
              </a:defRPr>
            </a:lvl1pPr>
          </a:lstStyle>
          <a:p>
            <a:pPr lvl="0">
              <a:defRPr sz="1800" cap="none">
                <a:solidFill>
                  <a:srgbClr val="000000"/>
                </a:solidFill>
              </a:defRPr>
            </a:pPr>
            <a:r>
              <a:rPr sz="4200" cap="all">
                <a:solidFill>
                  <a:srgbClr val="DEDDDE"/>
                </a:solidFill>
              </a:rPr>
              <a:t>Title Text</a:t>
            </a:r>
          </a:p>
        </p:txBody>
      </p:sp>
      <p:sp>
        <p:nvSpPr>
          <p:cNvPr id="42" name="Shape 42"/>
          <p:cNvSpPr>
            <a:spLocks noGrp="1"/>
          </p:cNvSpPr>
          <p:nvPr>
            <p:ph type="body" idx="1"/>
          </p:nvPr>
        </p:nvSpPr>
        <p:spPr>
          <a:xfrm>
            <a:off x="368300" y="9017000"/>
            <a:ext cx="10845800" cy="431800"/>
          </a:xfrm>
          <a:prstGeom prst="rect">
            <a:avLst/>
          </a:prstGeom>
        </p:spPr>
        <p:txBody>
          <a:bodyPr lIns="0" tIns="0" rIns="0" bIns="0" anchor="t"/>
          <a:lstStyle>
            <a:lvl1pPr marL="0" indent="0">
              <a:spcBef>
                <a:spcPts val="0"/>
              </a:spcBef>
              <a:buSzTx/>
              <a:buNone/>
              <a:defRPr sz="2400" cap="all">
                <a:solidFill>
                  <a:srgbClr val="6696B6"/>
                </a:solidFill>
                <a:latin typeface="+mj-lt"/>
                <a:ea typeface="+mj-ea"/>
                <a:cs typeface="+mj-cs"/>
                <a:sym typeface="Helvetica Neue Bold Condensed"/>
              </a:defRPr>
            </a:lvl1pPr>
            <a:lvl2pPr marL="0" indent="0">
              <a:spcBef>
                <a:spcPts val="0"/>
              </a:spcBef>
              <a:buSzTx/>
              <a:buNone/>
              <a:defRPr sz="2400" cap="all">
                <a:solidFill>
                  <a:srgbClr val="6696B6"/>
                </a:solidFill>
                <a:latin typeface="+mj-lt"/>
                <a:ea typeface="+mj-ea"/>
                <a:cs typeface="+mj-cs"/>
                <a:sym typeface="Helvetica Neue Bold Condensed"/>
              </a:defRPr>
            </a:lvl2pPr>
            <a:lvl3pPr marL="0" indent="0">
              <a:spcBef>
                <a:spcPts val="0"/>
              </a:spcBef>
              <a:buSzTx/>
              <a:buNone/>
              <a:defRPr sz="2400" cap="all">
                <a:solidFill>
                  <a:srgbClr val="6696B6"/>
                </a:solidFill>
                <a:latin typeface="+mj-lt"/>
                <a:ea typeface="+mj-ea"/>
                <a:cs typeface="+mj-cs"/>
                <a:sym typeface="Helvetica Neue Bold Condensed"/>
              </a:defRPr>
            </a:lvl3pPr>
            <a:lvl4pPr marL="0" indent="0">
              <a:spcBef>
                <a:spcPts val="0"/>
              </a:spcBef>
              <a:buSzTx/>
              <a:buNone/>
              <a:defRPr sz="2400" cap="all">
                <a:solidFill>
                  <a:srgbClr val="6696B6"/>
                </a:solidFill>
                <a:latin typeface="+mj-lt"/>
                <a:ea typeface="+mj-ea"/>
                <a:cs typeface="+mj-cs"/>
                <a:sym typeface="Helvetica Neue Bold Condensed"/>
              </a:defRPr>
            </a:lvl4pPr>
            <a:lvl5pPr marL="0" indent="0">
              <a:spcBef>
                <a:spcPts val="0"/>
              </a:spcBef>
              <a:buSzTx/>
              <a:buNone/>
              <a:defRPr sz="2400" cap="all">
                <a:solidFill>
                  <a:srgbClr val="6696B6"/>
                </a:solidFill>
                <a:latin typeface="+mj-lt"/>
                <a:ea typeface="+mj-ea"/>
                <a:cs typeface="+mj-cs"/>
                <a:sym typeface="Helvetica Neue Bold Condensed"/>
              </a:defRPr>
            </a:lvl5pPr>
          </a:lstStyle>
          <a:p>
            <a:pPr lvl="0">
              <a:defRPr sz="1800" cap="none">
                <a:solidFill>
                  <a:srgbClr val="000000"/>
                </a:solidFill>
              </a:defRPr>
            </a:pPr>
            <a:r>
              <a:rPr sz="2400" cap="all">
                <a:solidFill>
                  <a:srgbClr val="6696B6"/>
                </a:solidFill>
              </a:rPr>
              <a:t>Body Level One</a:t>
            </a:r>
          </a:p>
          <a:p>
            <a:pPr lvl="1">
              <a:defRPr sz="1800" cap="none">
                <a:solidFill>
                  <a:srgbClr val="000000"/>
                </a:solidFill>
              </a:defRPr>
            </a:pPr>
            <a:r>
              <a:rPr sz="2400" cap="all">
                <a:solidFill>
                  <a:srgbClr val="6696B6"/>
                </a:solidFill>
              </a:rPr>
              <a:t>Body Level Two</a:t>
            </a:r>
          </a:p>
          <a:p>
            <a:pPr lvl="2">
              <a:defRPr sz="1800" cap="none">
                <a:solidFill>
                  <a:srgbClr val="000000"/>
                </a:solidFill>
              </a:defRPr>
            </a:pPr>
            <a:r>
              <a:rPr sz="2400" cap="all">
                <a:solidFill>
                  <a:srgbClr val="6696B6"/>
                </a:solidFill>
              </a:rPr>
              <a:t>Body Level Three</a:t>
            </a:r>
          </a:p>
          <a:p>
            <a:pPr lvl="3">
              <a:defRPr sz="1800" cap="none">
                <a:solidFill>
                  <a:srgbClr val="000000"/>
                </a:solidFill>
              </a:defRPr>
            </a:pPr>
            <a:r>
              <a:rPr sz="2400" cap="all">
                <a:solidFill>
                  <a:srgbClr val="6696B6"/>
                </a:solidFill>
              </a:rPr>
              <a:t>Body Level Four</a:t>
            </a:r>
          </a:p>
          <a:p>
            <a:pPr lvl="4">
              <a:defRPr sz="1800" cap="none">
                <a:solidFill>
                  <a:srgbClr val="000000"/>
                </a:solidFill>
              </a:defRPr>
            </a:pPr>
            <a:r>
              <a:rPr sz="2400" cap="all">
                <a:solidFill>
                  <a:srgbClr val="6696B6"/>
                </a:solidFill>
              </a:rPr>
              <a:t>Body Level Five</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Photo - 3 Up">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4" name="Shape 44"/>
          <p:cNvSpPr/>
          <p:nvPr/>
        </p:nvSpPr>
        <p:spPr>
          <a:xfrm>
            <a:off x="278468" y="8356600"/>
            <a:ext cx="12459504" cy="2"/>
          </a:xfrm>
          <a:prstGeom prst="line">
            <a:avLst/>
          </a:prstGeom>
          <a:ln w="25400">
            <a:solidFill>
              <a:srgbClr val="A2A1A6"/>
            </a:solidFill>
            <a:miter lim="400000"/>
          </a:ln>
        </p:spPr>
        <p:txBody>
          <a:bodyPr lIns="0" tIns="0" rIns="0" bIns="0"/>
          <a:lstStyle/>
          <a:p>
            <a:pPr lvl="0"/>
            <a:endParaRPr/>
          </a:p>
        </p:txBody>
      </p:sp>
      <p:sp>
        <p:nvSpPr>
          <p:cNvPr id="45" name="Shape 45"/>
          <p:cNvSpPr>
            <a:spLocks noGrp="1"/>
          </p:cNvSpPr>
          <p:nvPr>
            <p:ph type="title"/>
          </p:nvPr>
        </p:nvSpPr>
        <p:spPr>
          <a:xfrm>
            <a:off x="368300" y="8369300"/>
            <a:ext cx="10845800" cy="660400"/>
          </a:xfrm>
          <a:prstGeom prst="rect">
            <a:avLst/>
          </a:prstGeom>
        </p:spPr>
        <p:txBody>
          <a:bodyPr lIns="0" tIns="0" rIns="0" bIns="0" anchor="b"/>
          <a:lstStyle>
            <a:lvl1pPr marL="0">
              <a:lnSpc>
                <a:spcPct val="100000"/>
              </a:lnSpc>
              <a:defRPr sz="4200" cap="all">
                <a:solidFill>
                  <a:srgbClr val="DEDDDE"/>
                </a:solidFill>
                <a:latin typeface="+mj-lt"/>
                <a:ea typeface="+mj-ea"/>
                <a:cs typeface="+mj-cs"/>
                <a:sym typeface="Helvetica Neue Bold Condensed"/>
              </a:defRPr>
            </a:lvl1pPr>
          </a:lstStyle>
          <a:p>
            <a:pPr lvl="0">
              <a:defRPr sz="1800" cap="none">
                <a:solidFill>
                  <a:srgbClr val="000000"/>
                </a:solidFill>
              </a:defRPr>
            </a:pPr>
            <a:r>
              <a:rPr sz="4200" cap="all">
                <a:solidFill>
                  <a:srgbClr val="DEDDDE"/>
                </a:solidFill>
              </a:rPr>
              <a:t>Title Text</a:t>
            </a:r>
          </a:p>
        </p:txBody>
      </p:sp>
      <p:sp>
        <p:nvSpPr>
          <p:cNvPr id="46" name="Shape 46"/>
          <p:cNvSpPr>
            <a:spLocks noGrp="1"/>
          </p:cNvSpPr>
          <p:nvPr>
            <p:ph type="body" idx="1"/>
          </p:nvPr>
        </p:nvSpPr>
        <p:spPr>
          <a:xfrm>
            <a:off x="368300" y="9017000"/>
            <a:ext cx="10845800" cy="431800"/>
          </a:xfrm>
          <a:prstGeom prst="rect">
            <a:avLst/>
          </a:prstGeom>
        </p:spPr>
        <p:txBody>
          <a:bodyPr lIns="0" tIns="0" rIns="0" bIns="0" anchor="t"/>
          <a:lstStyle>
            <a:lvl1pPr marL="0" indent="0">
              <a:spcBef>
                <a:spcPts val="0"/>
              </a:spcBef>
              <a:buSzTx/>
              <a:buNone/>
              <a:defRPr sz="2400" cap="all">
                <a:solidFill>
                  <a:srgbClr val="6696B6"/>
                </a:solidFill>
                <a:latin typeface="+mj-lt"/>
                <a:ea typeface="+mj-ea"/>
                <a:cs typeface="+mj-cs"/>
                <a:sym typeface="Helvetica Neue Bold Condensed"/>
              </a:defRPr>
            </a:lvl1pPr>
            <a:lvl2pPr marL="0" indent="0">
              <a:spcBef>
                <a:spcPts val="0"/>
              </a:spcBef>
              <a:buSzTx/>
              <a:buNone/>
              <a:defRPr sz="2400" cap="all">
                <a:solidFill>
                  <a:srgbClr val="6696B6"/>
                </a:solidFill>
                <a:latin typeface="+mj-lt"/>
                <a:ea typeface="+mj-ea"/>
                <a:cs typeface="+mj-cs"/>
                <a:sym typeface="Helvetica Neue Bold Condensed"/>
              </a:defRPr>
            </a:lvl2pPr>
            <a:lvl3pPr marL="0" indent="0">
              <a:spcBef>
                <a:spcPts val="0"/>
              </a:spcBef>
              <a:buSzTx/>
              <a:buNone/>
              <a:defRPr sz="2400" cap="all">
                <a:solidFill>
                  <a:srgbClr val="6696B6"/>
                </a:solidFill>
                <a:latin typeface="+mj-lt"/>
                <a:ea typeface="+mj-ea"/>
                <a:cs typeface="+mj-cs"/>
                <a:sym typeface="Helvetica Neue Bold Condensed"/>
              </a:defRPr>
            </a:lvl3pPr>
            <a:lvl4pPr marL="0" indent="0">
              <a:spcBef>
                <a:spcPts val="0"/>
              </a:spcBef>
              <a:buSzTx/>
              <a:buNone/>
              <a:defRPr sz="2400" cap="all">
                <a:solidFill>
                  <a:srgbClr val="6696B6"/>
                </a:solidFill>
                <a:latin typeface="+mj-lt"/>
                <a:ea typeface="+mj-ea"/>
                <a:cs typeface="+mj-cs"/>
                <a:sym typeface="Helvetica Neue Bold Condensed"/>
              </a:defRPr>
            </a:lvl4pPr>
            <a:lvl5pPr marL="0" indent="0">
              <a:spcBef>
                <a:spcPts val="0"/>
              </a:spcBef>
              <a:buSzTx/>
              <a:buNone/>
              <a:defRPr sz="2400" cap="all">
                <a:solidFill>
                  <a:srgbClr val="6696B6"/>
                </a:solidFill>
                <a:latin typeface="+mj-lt"/>
                <a:ea typeface="+mj-ea"/>
                <a:cs typeface="+mj-cs"/>
                <a:sym typeface="Helvetica Neue Bold Condensed"/>
              </a:defRPr>
            </a:lvl5pPr>
          </a:lstStyle>
          <a:p>
            <a:pPr lvl="0">
              <a:defRPr sz="1800" cap="none">
                <a:solidFill>
                  <a:srgbClr val="000000"/>
                </a:solidFill>
              </a:defRPr>
            </a:pPr>
            <a:r>
              <a:rPr sz="2400" cap="all">
                <a:solidFill>
                  <a:srgbClr val="6696B6"/>
                </a:solidFill>
              </a:rPr>
              <a:t>Body Level One</a:t>
            </a:r>
          </a:p>
          <a:p>
            <a:pPr lvl="1">
              <a:defRPr sz="1800" cap="none">
                <a:solidFill>
                  <a:srgbClr val="000000"/>
                </a:solidFill>
              </a:defRPr>
            </a:pPr>
            <a:r>
              <a:rPr sz="2400" cap="all">
                <a:solidFill>
                  <a:srgbClr val="6696B6"/>
                </a:solidFill>
              </a:rPr>
              <a:t>Body Level Two</a:t>
            </a:r>
          </a:p>
          <a:p>
            <a:pPr lvl="2">
              <a:defRPr sz="1800" cap="none">
                <a:solidFill>
                  <a:srgbClr val="000000"/>
                </a:solidFill>
              </a:defRPr>
            </a:pPr>
            <a:r>
              <a:rPr sz="2400" cap="all">
                <a:solidFill>
                  <a:srgbClr val="6696B6"/>
                </a:solidFill>
              </a:rPr>
              <a:t>Body Level Three</a:t>
            </a:r>
          </a:p>
          <a:p>
            <a:pPr lvl="3">
              <a:defRPr sz="1800" cap="none">
                <a:solidFill>
                  <a:srgbClr val="000000"/>
                </a:solidFill>
              </a:defRPr>
            </a:pPr>
            <a:r>
              <a:rPr sz="2400" cap="all">
                <a:solidFill>
                  <a:srgbClr val="6696B6"/>
                </a:solidFill>
              </a:rPr>
              <a:t>Body Level Four</a:t>
            </a:r>
          </a:p>
          <a:p>
            <a:pPr lvl="4">
              <a:defRPr sz="1800" cap="none">
                <a:solidFill>
                  <a:srgbClr val="000000"/>
                </a:solidFill>
              </a:defRPr>
            </a:pPr>
            <a:r>
              <a:rPr sz="2400" cap="all">
                <a:solidFill>
                  <a:srgbClr val="6696B6"/>
                </a:solidFill>
              </a:rPr>
              <a:t>Body Level Five</a:t>
            </a: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Photo - 4 Up">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8" name="Shape 48"/>
          <p:cNvSpPr/>
          <p:nvPr/>
        </p:nvSpPr>
        <p:spPr>
          <a:xfrm>
            <a:off x="278468" y="8356600"/>
            <a:ext cx="12459504" cy="2"/>
          </a:xfrm>
          <a:prstGeom prst="line">
            <a:avLst/>
          </a:prstGeom>
          <a:ln w="25400">
            <a:solidFill>
              <a:srgbClr val="A2A1A6"/>
            </a:solidFill>
            <a:miter lim="400000"/>
          </a:ln>
        </p:spPr>
        <p:txBody>
          <a:bodyPr lIns="0" tIns="0" rIns="0" bIns="0"/>
          <a:lstStyle/>
          <a:p>
            <a:pPr lvl="0"/>
            <a:endParaRPr/>
          </a:p>
        </p:txBody>
      </p:sp>
      <p:sp>
        <p:nvSpPr>
          <p:cNvPr id="49" name="Shape 49"/>
          <p:cNvSpPr>
            <a:spLocks noGrp="1"/>
          </p:cNvSpPr>
          <p:nvPr>
            <p:ph type="title"/>
          </p:nvPr>
        </p:nvSpPr>
        <p:spPr>
          <a:xfrm>
            <a:off x="368300" y="8369300"/>
            <a:ext cx="10845800" cy="660400"/>
          </a:xfrm>
          <a:prstGeom prst="rect">
            <a:avLst/>
          </a:prstGeom>
        </p:spPr>
        <p:txBody>
          <a:bodyPr lIns="0" tIns="0" rIns="0" bIns="0" anchor="b"/>
          <a:lstStyle>
            <a:lvl1pPr marL="0">
              <a:lnSpc>
                <a:spcPct val="100000"/>
              </a:lnSpc>
              <a:defRPr sz="4200" cap="all">
                <a:solidFill>
                  <a:srgbClr val="DEDDDE"/>
                </a:solidFill>
                <a:latin typeface="+mj-lt"/>
                <a:ea typeface="+mj-ea"/>
                <a:cs typeface="+mj-cs"/>
                <a:sym typeface="Helvetica Neue Bold Condensed"/>
              </a:defRPr>
            </a:lvl1pPr>
          </a:lstStyle>
          <a:p>
            <a:pPr lvl="0">
              <a:defRPr sz="1800" cap="none">
                <a:solidFill>
                  <a:srgbClr val="000000"/>
                </a:solidFill>
              </a:defRPr>
            </a:pPr>
            <a:r>
              <a:rPr sz="4200" cap="all">
                <a:solidFill>
                  <a:srgbClr val="DEDDDE"/>
                </a:solidFill>
              </a:rPr>
              <a:t>Title Text</a:t>
            </a:r>
          </a:p>
        </p:txBody>
      </p:sp>
      <p:sp>
        <p:nvSpPr>
          <p:cNvPr id="50" name="Shape 50"/>
          <p:cNvSpPr>
            <a:spLocks noGrp="1"/>
          </p:cNvSpPr>
          <p:nvPr>
            <p:ph type="body" idx="1"/>
          </p:nvPr>
        </p:nvSpPr>
        <p:spPr>
          <a:xfrm>
            <a:off x="368300" y="9017000"/>
            <a:ext cx="10845800" cy="431800"/>
          </a:xfrm>
          <a:prstGeom prst="rect">
            <a:avLst/>
          </a:prstGeom>
        </p:spPr>
        <p:txBody>
          <a:bodyPr lIns="0" tIns="0" rIns="0" bIns="0" anchor="t"/>
          <a:lstStyle>
            <a:lvl1pPr marL="0" indent="0">
              <a:spcBef>
                <a:spcPts val="0"/>
              </a:spcBef>
              <a:buSzTx/>
              <a:buNone/>
              <a:defRPr sz="2400" cap="all">
                <a:solidFill>
                  <a:srgbClr val="6696B6"/>
                </a:solidFill>
                <a:latin typeface="+mj-lt"/>
                <a:ea typeface="+mj-ea"/>
                <a:cs typeface="+mj-cs"/>
                <a:sym typeface="Helvetica Neue Bold Condensed"/>
              </a:defRPr>
            </a:lvl1pPr>
            <a:lvl2pPr marL="0" indent="0">
              <a:spcBef>
                <a:spcPts val="0"/>
              </a:spcBef>
              <a:buSzTx/>
              <a:buNone/>
              <a:defRPr sz="2400" cap="all">
                <a:solidFill>
                  <a:srgbClr val="6696B6"/>
                </a:solidFill>
                <a:latin typeface="+mj-lt"/>
                <a:ea typeface="+mj-ea"/>
                <a:cs typeface="+mj-cs"/>
                <a:sym typeface="Helvetica Neue Bold Condensed"/>
              </a:defRPr>
            </a:lvl2pPr>
            <a:lvl3pPr marL="0" indent="0">
              <a:spcBef>
                <a:spcPts val="0"/>
              </a:spcBef>
              <a:buSzTx/>
              <a:buNone/>
              <a:defRPr sz="2400" cap="all">
                <a:solidFill>
                  <a:srgbClr val="6696B6"/>
                </a:solidFill>
                <a:latin typeface="+mj-lt"/>
                <a:ea typeface="+mj-ea"/>
                <a:cs typeface="+mj-cs"/>
                <a:sym typeface="Helvetica Neue Bold Condensed"/>
              </a:defRPr>
            </a:lvl3pPr>
            <a:lvl4pPr marL="0" indent="0">
              <a:spcBef>
                <a:spcPts val="0"/>
              </a:spcBef>
              <a:buSzTx/>
              <a:buNone/>
              <a:defRPr sz="2400" cap="all">
                <a:solidFill>
                  <a:srgbClr val="6696B6"/>
                </a:solidFill>
                <a:latin typeface="+mj-lt"/>
                <a:ea typeface="+mj-ea"/>
                <a:cs typeface="+mj-cs"/>
                <a:sym typeface="Helvetica Neue Bold Condensed"/>
              </a:defRPr>
            </a:lvl4pPr>
            <a:lvl5pPr marL="0" indent="0">
              <a:spcBef>
                <a:spcPts val="0"/>
              </a:spcBef>
              <a:buSzTx/>
              <a:buNone/>
              <a:defRPr sz="2400" cap="all">
                <a:solidFill>
                  <a:srgbClr val="6696B6"/>
                </a:solidFill>
                <a:latin typeface="+mj-lt"/>
                <a:ea typeface="+mj-ea"/>
                <a:cs typeface="+mj-cs"/>
                <a:sym typeface="Helvetica Neue Bold Condensed"/>
              </a:defRPr>
            </a:lvl5pPr>
          </a:lstStyle>
          <a:p>
            <a:pPr lvl="0">
              <a:defRPr sz="1800" cap="none">
                <a:solidFill>
                  <a:srgbClr val="000000"/>
                </a:solidFill>
              </a:defRPr>
            </a:pPr>
            <a:r>
              <a:rPr sz="2400" cap="all">
                <a:solidFill>
                  <a:srgbClr val="6696B6"/>
                </a:solidFill>
              </a:rPr>
              <a:t>Body Level One</a:t>
            </a:r>
          </a:p>
          <a:p>
            <a:pPr lvl="1">
              <a:defRPr sz="1800" cap="none">
                <a:solidFill>
                  <a:srgbClr val="000000"/>
                </a:solidFill>
              </a:defRPr>
            </a:pPr>
            <a:r>
              <a:rPr sz="2400" cap="all">
                <a:solidFill>
                  <a:srgbClr val="6696B6"/>
                </a:solidFill>
              </a:rPr>
              <a:t>Body Level Two</a:t>
            </a:r>
          </a:p>
          <a:p>
            <a:pPr lvl="2">
              <a:defRPr sz="1800" cap="none">
                <a:solidFill>
                  <a:srgbClr val="000000"/>
                </a:solidFill>
              </a:defRPr>
            </a:pPr>
            <a:r>
              <a:rPr sz="2400" cap="all">
                <a:solidFill>
                  <a:srgbClr val="6696B6"/>
                </a:solidFill>
              </a:rPr>
              <a:t>Body Level Three</a:t>
            </a:r>
          </a:p>
          <a:p>
            <a:pPr lvl="3">
              <a:defRPr sz="1800" cap="none">
                <a:solidFill>
                  <a:srgbClr val="000000"/>
                </a:solidFill>
              </a:defRPr>
            </a:pPr>
            <a:r>
              <a:rPr sz="2400" cap="all">
                <a:solidFill>
                  <a:srgbClr val="6696B6"/>
                </a:solidFill>
              </a:rPr>
              <a:t>Body Level Four</a:t>
            </a:r>
          </a:p>
          <a:p>
            <a:pPr lvl="4">
              <a:defRPr sz="1800" cap="none">
                <a:solidFill>
                  <a:srgbClr val="000000"/>
                </a:solidFill>
              </a:defRPr>
            </a:pPr>
            <a:r>
              <a:rPr sz="2400" cap="all">
                <a:solidFill>
                  <a:srgbClr val="6696B6"/>
                </a:solidFill>
              </a:rPr>
              <a:t>Body Level Five</a:t>
            </a: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Photo - 6 Up">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52" name="Shape 52"/>
          <p:cNvSpPr/>
          <p:nvPr/>
        </p:nvSpPr>
        <p:spPr>
          <a:xfrm>
            <a:off x="278468" y="8356600"/>
            <a:ext cx="12459504" cy="2"/>
          </a:xfrm>
          <a:prstGeom prst="line">
            <a:avLst/>
          </a:prstGeom>
          <a:ln w="25400">
            <a:solidFill>
              <a:srgbClr val="A2A1A6"/>
            </a:solidFill>
            <a:miter lim="400000"/>
          </a:ln>
        </p:spPr>
        <p:txBody>
          <a:bodyPr lIns="0" tIns="0" rIns="0" bIns="0"/>
          <a:lstStyle/>
          <a:p>
            <a:pPr lvl="0"/>
            <a:endParaRPr/>
          </a:p>
        </p:txBody>
      </p:sp>
      <p:sp>
        <p:nvSpPr>
          <p:cNvPr id="53" name="Shape 53"/>
          <p:cNvSpPr>
            <a:spLocks noGrp="1"/>
          </p:cNvSpPr>
          <p:nvPr>
            <p:ph type="title"/>
          </p:nvPr>
        </p:nvSpPr>
        <p:spPr>
          <a:xfrm>
            <a:off x="368300" y="8369300"/>
            <a:ext cx="10845800" cy="660400"/>
          </a:xfrm>
          <a:prstGeom prst="rect">
            <a:avLst/>
          </a:prstGeom>
        </p:spPr>
        <p:txBody>
          <a:bodyPr lIns="0" tIns="0" rIns="0" bIns="0" anchor="b"/>
          <a:lstStyle>
            <a:lvl1pPr marL="0">
              <a:lnSpc>
                <a:spcPct val="100000"/>
              </a:lnSpc>
              <a:defRPr sz="4200" cap="all">
                <a:solidFill>
                  <a:srgbClr val="DEDDDE"/>
                </a:solidFill>
                <a:latin typeface="+mj-lt"/>
                <a:ea typeface="+mj-ea"/>
                <a:cs typeface="+mj-cs"/>
                <a:sym typeface="Helvetica Neue Bold Condensed"/>
              </a:defRPr>
            </a:lvl1pPr>
          </a:lstStyle>
          <a:p>
            <a:pPr lvl="0">
              <a:defRPr sz="1800" cap="none">
                <a:solidFill>
                  <a:srgbClr val="000000"/>
                </a:solidFill>
              </a:defRPr>
            </a:pPr>
            <a:r>
              <a:rPr sz="4200" cap="all">
                <a:solidFill>
                  <a:srgbClr val="DEDDDE"/>
                </a:solidFill>
              </a:rPr>
              <a:t>Title Text</a:t>
            </a:r>
          </a:p>
        </p:txBody>
      </p:sp>
      <p:sp>
        <p:nvSpPr>
          <p:cNvPr id="54" name="Shape 54"/>
          <p:cNvSpPr>
            <a:spLocks noGrp="1"/>
          </p:cNvSpPr>
          <p:nvPr>
            <p:ph type="body" idx="1"/>
          </p:nvPr>
        </p:nvSpPr>
        <p:spPr>
          <a:xfrm>
            <a:off x="368300" y="9017000"/>
            <a:ext cx="10845800" cy="431800"/>
          </a:xfrm>
          <a:prstGeom prst="rect">
            <a:avLst/>
          </a:prstGeom>
        </p:spPr>
        <p:txBody>
          <a:bodyPr lIns="0" tIns="0" rIns="0" bIns="0" anchor="t"/>
          <a:lstStyle>
            <a:lvl1pPr marL="0" indent="0">
              <a:spcBef>
                <a:spcPts val="0"/>
              </a:spcBef>
              <a:buSzTx/>
              <a:buNone/>
              <a:defRPr sz="2400" cap="all">
                <a:solidFill>
                  <a:srgbClr val="6696B6"/>
                </a:solidFill>
                <a:latin typeface="+mj-lt"/>
                <a:ea typeface="+mj-ea"/>
                <a:cs typeface="+mj-cs"/>
                <a:sym typeface="Helvetica Neue Bold Condensed"/>
              </a:defRPr>
            </a:lvl1pPr>
            <a:lvl2pPr marL="0" indent="0">
              <a:spcBef>
                <a:spcPts val="0"/>
              </a:spcBef>
              <a:buSzTx/>
              <a:buNone/>
              <a:defRPr sz="2400" cap="all">
                <a:solidFill>
                  <a:srgbClr val="6696B6"/>
                </a:solidFill>
                <a:latin typeface="+mj-lt"/>
                <a:ea typeface="+mj-ea"/>
                <a:cs typeface="+mj-cs"/>
                <a:sym typeface="Helvetica Neue Bold Condensed"/>
              </a:defRPr>
            </a:lvl2pPr>
            <a:lvl3pPr marL="0" indent="0">
              <a:spcBef>
                <a:spcPts val="0"/>
              </a:spcBef>
              <a:buSzTx/>
              <a:buNone/>
              <a:defRPr sz="2400" cap="all">
                <a:solidFill>
                  <a:srgbClr val="6696B6"/>
                </a:solidFill>
                <a:latin typeface="+mj-lt"/>
                <a:ea typeface="+mj-ea"/>
                <a:cs typeface="+mj-cs"/>
                <a:sym typeface="Helvetica Neue Bold Condensed"/>
              </a:defRPr>
            </a:lvl3pPr>
            <a:lvl4pPr marL="0" indent="0">
              <a:spcBef>
                <a:spcPts val="0"/>
              </a:spcBef>
              <a:buSzTx/>
              <a:buNone/>
              <a:defRPr sz="2400" cap="all">
                <a:solidFill>
                  <a:srgbClr val="6696B6"/>
                </a:solidFill>
                <a:latin typeface="+mj-lt"/>
                <a:ea typeface="+mj-ea"/>
                <a:cs typeface="+mj-cs"/>
                <a:sym typeface="Helvetica Neue Bold Condensed"/>
              </a:defRPr>
            </a:lvl4pPr>
            <a:lvl5pPr marL="0" indent="0">
              <a:spcBef>
                <a:spcPts val="0"/>
              </a:spcBef>
              <a:buSzTx/>
              <a:buNone/>
              <a:defRPr sz="2400" cap="all">
                <a:solidFill>
                  <a:srgbClr val="6696B6"/>
                </a:solidFill>
                <a:latin typeface="+mj-lt"/>
                <a:ea typeface="+mj-ea"/>
                <a:cs typeface="+mj-cs"/>
                <a:sym typeface="Helvetica Neue Bold Condensed"/>
              </a:defRPr>
            </a:lvl5pPr>
          </a:lstStyle>
          <a:p>
            <a:pPr lvl="0">
              <a:defRPr sz="1800" cap="none">
                <a:solidFill>
                  <a:srgbClr val="000000"/>
                </a:solidFill>
              </a:defRPr>
            </a:pPr>
            <a:r>
              <a:rPr sz="2400" cap="all">
                <a:solidFill>
                  <a:srgbClr val="6696B6"/>
                </a:solidFill>
              </a:rPr>
              <a:t>Body Level One</a:t>
            </a:r>
          </a:p>
          <a:p>
            <a:pPr lvl="1">
              <a:defRPr sz="1800" cap="none">
                <a:solidFill>
                  <a:srgbClr val="000000"/>
                </a:solidFill>
              </a:defRPr>
            </a:pPr>
            <a:r>
              <a:rPr sz="2400" cap="all">
                <a:solidFill>
                  <a:srgbClr val="6696B6"/>
                </a:solidFill>
              </a:rPr>
              <a:t>Body Level Two</a:t>
            </a:r>
          </a:p>
          <a:p>
            <a:pPr lvl="2">
              <a:defRPr sz="1800" cap="none">
                <a:solidFill>
                  <a:srgbClr val="000000"/>
                </a:solidFill>
              </a:defRPr>
            </a:pPr>
            <a:r>
              <a:rPr sz="2400" cap="all">
                <a:solidFill>
                  <a:srgbClr val="6696B6"/>
                </a:solidFill>
              </a:rPr>
              <a:t>Body Level Three</a:t>
            </a:r>
          </a:p>
          <a:p>
            <a:pPr lvl="3">
              <a:defRPr sz="1800" cap="none">
                <a:solidFill>
                  <a:srgbClr val="000000"/>
                </a:solidFill>
              </a:defRPr>
            </a:pPr>
            <a:r>
              <a:rPr sz="2400" cap="all">
                <a:solidFill>
                  <a:srgbClr val="6696B6"/>
                </a:solidFill>
              </a:rPr>
              <a:t>Body Level Four</a:t>
            </a:r>
          </a:p>
          <a:p>
            <a:pPr lvl="4">
              <a:defRPr sz="1800" cap="none">
                <a:solidFill>
                  <a:srgbClr val="000000"/>
                </a:solidFill>
              </a:defRPr>
            </a:pPr>
            <a:r>
              <a:rPr sz="2400" cap="all">
                <a:solidFill>
                  <a:srgbClr val="6696B6"/>
                </a:solidFill>
              </a:rPr>
              <a:t>Body Level Five</a:t>
            </a: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Photo - Vertical">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56" name="Shape 56"/>
          <p:cNvSpPr>
            <a:spLocks noGrp="1"/>
          </p:cNvSpPr>
          <p:nvPr>
            <p:ph type="title"/>
          </p:nvPr>
        </p:nvSpPr>
        <p:spPr>
          <a:xfrm>
            <a:off x="1041400" y="2019300"/>
            <a:ext cx="5334000" cy="2870200"/>
          </a:xfrm>
          <a:prstGeom prst="rect">
            <a:avLst/>
          </a:prstGeom>
        </p:spPr>
        <p:txBody>
          <a:bodyPr lIns="0" tIns="0" rIns="0" bIns="0" anchor="b"/>
          <a:lstStyle>
            <a:lvl1pPr marL="0">
              <a:defRPr>
                <a:solidFill>
                  <a:srgbClr val="DEDDDE"/>
                </a:solidFill>
                <a:latin typeface="+mj-lt"/>
                <a:ea typeface="+mj-ea"/>
                <a:cs typeface="+mj-cs"/>
                <a:sym typeface="Helvetica Neue Bold Condensed"/>
              </a:defRPr>
            </a:lvl1pPr>
          </a:lstStyle>
          <a:p>
            <a:pPr lvl="0">
              <a:defRPr sz="1800">
                <a:solidFill>
                  <a:srgbClr val="000000"/>
                </a:solidFill>
              </a:defRPr>
            </a:pPr>
            <a:r>
              <a:rPr sz="7800">
                <a:solidFill>
                  <a:srgbClr val="DEDDDE"/>
                </a:solidFill>
              </a:rPr>
              <a:t>Title Text</a:t>
            </a:r>
          </a:p>
        </p:txBody>
      </p:sp>
      <p:sp>
        <p:nvSpPr>
          <p:cNvPr id="57" name="Shape 57"/>
          <p:cNvSpPr>
            <a:spLocks noGrp="1"/>
          </p:cNvSpPr>
          <p:nvPr>
            <p:ph type="body" idx="1"/>
          </p:nvPr>
        </p:nvSpPr>
        <p:spPr>
          <a:xfrm>
            <a:off x="1041400" y="4876800"/>
            <a:ext cx="5334000" cy="2857500"/>
          </a:xfrm>
          <a:prstGeom prst="rect">
            <a:avLst/>
          </a:prstGeom>
        </p:spPr>
        <p:txBody>
          <a:bodyPr lIns="0" tIns="0" rIns="0" bIns="0" anchor="t"/>
          <a:lstStyle>
            <a:lvl1pPr marL="0" indent="0">
              <a:lnSpc>
                <a:spcPct val="110000"/>
              </a:lnSpc>
              <a:spcBef>
                <a:spcPts val="0"/>
              </a:spcBef>
              <a:buSzTx/>
              <a:buNone/>
              <a:defRPr>
                <a:solidFill>
                  <a:srgbClr val="6696B6"/>
                </a:solidFill>
                <a:latin typeface="+mj-lt"/>
                <a:ea typeface="+mj-ea"/>
                <a:cs typeface="+mj-cs"/>
                <a:sym typeface="Helvetica Neue Bold Condensed"/>
              </a:defRPr>
            </a:lvl1pPr>
            <a:lvl2pPr marL="0" indent="0">
              <a:lnSpc>
                <a:spcPct val="110000"/>
              </a:lnSpc>
              <a:spcBef>
                <a:spcPts val="0"/>
              </a:spcBef>
              <a:buSzTx/>
              <a:buNone/>
              <a:defRPr>
                <a:solidFill>
                  <a:srgbClr val="6696B6"/>
                </a:solidFill>
                <a:latin typeface="+mj-lt"/>
                <a:ea typeface="+mj-ea"/>
                <a:cs typeface="+mj-cs"/>
                <a:sym typeface="Helvetica Neue Bold Condensed"/>
              </a:defRPr>
            </a:lvl2pPr>
            <a:lvl3pPr marL="0" indent="0">
              <a:lnSpc>
                <a:spcPct val="110000"/>
              </a:lnSpc>
              <a:spcBef>
                <a:spcPts val="0"/>
              </a:spcBef>
              <a:buSzTx/>
              <a:buNone/>
              <a:defRPr>
                <a:solidFill>
                  <a:srgbClr val="6696B6"/>
                </a:solidFill>
                <a:latin typeface="+mj-lt"/>
                <a:ea typeface="+mj-ea"/>
                <a:cs typeface="+mj-cs"/>
                <a:sym typeface="Helvetica Neue Bold Condensed"/>
              </a:defRPr>
            </a:lvl3pPr>
            <a:lvl4pPr marL="0" indent="0">
              <a:lnSpc>
                <a:spcPct val="110000"/>
              </a:lnSpc>
              <a:spcBef>
                <a:spcPts val="0"/>
              </a:spcBef>
              <a:buSzTx/>
              <a:buNone/>
              <a:defRPr>
                <a:solidFill>
                  <a:srgbClr val="6696B6"/>
                </a:solidFill>
                <a:latin typeface="+mj-lt"/>
                <a:ea typeface="+mj-ea"/>
                <a:cs typeface="+mj-cs"/>
                <a:sym typeface="Helvetica Neue Bold Condensed"/>
              </a:defRPr>
            </a:lvl4pPr>
            <a:lvl5pPr marL="0" indent="0">
              <a:lnSpc>
                <a:spcPct val="110000"/>
              </a:lnSpc>
              <a:spcBef>
                <a:spcPts val="0"/>
              </a:spcBef>
              <a:buSzTx/>
              <a:buNone/>
              <a:defRPr>
                <a:solidFill>
                  <a:srgbClr val="6696B6"/>
                </a:solidFill>
                <a:latin typeface="+mj-lt"/>
                <a:ea typeface="+mj-ea"/>
                <a:cs typeface="+mj-cs"/>
                <a:sym typeface="Helvetica Neue Bold Condensed"/>
              </a:defRPr>
            </a:lvl5pPr>
          </a:lstStyle>
          <a:p>
            <a:pPr lvl="0">
              <a:defRPr sz="1800">
                <a:solidFill>
                  <a:srgbClr val="000000"/>
                </a:solidFill>
              </a:defRPr>
            </a:pPr>
            <a:r>
              <a:rPr sz="3600">
                <a:solidFill>
                  <a:srgbClr val="6696B6"/>
                </a:solidFill>
              </a:rPr>
              <a:t>Body Level One</a:t>
            </a:r>
          </a:p>
          <a:p>
            <a:pPr lvl="1">
              <a:defRPr sz="1800">
                <a:solidFill>
                  <a:srgbClr val="000000"/>
                </a:solidFill>
              </a:defRPr>
            </a:pPr>
            <a:r>
              <a:rPr sz="3600">
                <a:solidFill>
                  <a:srgbClr val="6696B6"/>
                </a:solidFill>
              </a:rPr>
              <a:t>Body Level Two</a:t>
            </a:r>
          </a:p>
          <a:p>
            <a:pPr lvl="2">
              <a:defRPr sz="1800">
                <a:solidFill>
                  <a:srgbClr val="000000"/>
                </a:solidFill>
              </a:defRPr>
            </a:pPr>
            <a:r>
              <a:rPr sz="3600">
                <a:solidFill>
                  <a:srgbClr val="6696B6"/>
                </a:solidFill>
              </a:rPr>
              <a:t>Body Level Three</a:t>
            </a:r>
          </a:p>
          <a:p>
            <a:pPr lvl="3">
              <a:defRPr sz="1800">
                <a:solidFill>
                  <a:srgbClr val="000000"/>
                </a:solidFill>
              </a:defRPr>
            </a:pPr>
            <a:r>
              <a:rPr sz="3600">
                <a:solidFill>
                  <a:srgbClr val="6696B6"/>
                </a:solidFill>
              </a:rPr>
              <a:t>Body Level Four</a:t>
            </a:r>
          </a:p>
          <a:p>
            <a:pPr lvl="4">
              <a:defRPr sz="1800">
                <a:solidFill>
                  <a:srgbClr val="000000"/>
                </a:solidFill>
              </a:defRPr>
            </a:pPr>
            <a:r>
              <a:rPr sz="3600">
                <a:solidFill>
                  <a:srgbClr val="6696B6"/>
                </a:solidFill>
              </a:rPr>
              <a:t>Body Level Five</a:t>
            </a: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59" name="Shape 59"/>
          <p:cNvSpPr>
            <a:spLocks noGrp="1"/>
          </p:cNvSpPr>
          <p:nvPr>
            <p:ph type="title"/>
          </p:nvPr>
        </p:nvSpPr>
        <p:spPr>
          <a:prstGeom prst="rect">
            <a:avLst/>
          </a:prstGeom>
        </p:spPr>
        <p:txBody>
          <a:bodyPr/>
          <a:lstStyle/>
          <a:p>
            <a:pPr lvl="0">
              <a:defRPr sz="1800">
                <a:solidFill>
                  <a:srgbClr val="000000"/>
                </a:solidFill>
              </a:defRPr>
            </a:pPr>
            <a:r>
              <a:rPr sz="7800">
                <a:solidFill>
                  <a:srgbClr val="5C89A5"/>
                </a:solidFill>
              </a:rPr>
              <a:t>Title Text</a:t>
            </a:r>
          </a:p>
        </p:txBody>
      </p:sp>
      <p:sp>
        <p:nvSpPr>
          <p:cNvPr id="60" name="Shape 60"/>
          <p:cNvSpPr>
            <a:spLocks noGrp="1"/>
          </p:cNvSpPr>
          <p:nvPr>
            <p:ph type="body" idx="1"/>
          </p:nvPr>
        </p:nvSpPr>
        <p:spPr>
          <a:xfrm>
            <a:off x="1041400" y="2768600"/>
            <a:ext cx="5334000" cy="5715000"/>
          </a:xfrm>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pPr lvl="0">
              <a:defRPr sz="1800">
                <a:solidFill>
                  <a:srgbClr val="000000"/>
                </a:solidFill>
              </a:defRPr>
            </a:pPr>
            <a:r>
              <a:rPr sz="3600">
                <a:solidFill>
                  <a:srgbClr val="777775"/>
                </a:solidFill>
              </a:rPr>
              <a:t>Body Level One</a:t>
            </a:r>
          </a:p>
          <a:p>
            <a:pPr lvl="1">
              <a:defRPr sz="1800">
                <a:solidFill>
                  <a:srgbClr val="000000"/>
                </a:solidFill>
              </a:defRPr>
            </a:pPr>
            <a:r>
              <a:rPr sz="3600">
                <a:solidFill>
                  <a:srgbClr val="777775"/>
                </a:solidFill>
              </a:rPr>
              <a:t>Body Level Two</a:t>
            </a:r>
          </a:p>
          <a:p>
            <a:pPr lvl="2">
              <a:defRPr sz="1800">
                <a:solidFill>
                  <a:srgbClr val="000000"/>
                </a:solidFill>
              </a:defRPr>
            </a:pPr>
            <a:r>
              <a:rPr sz="3600">
                <a:solidFill>
                  <a:srgbClr val="777775"/>
                </a:solidFill>
              </a:rPr>
              <a:t>Body Level Three</a:t>
            </a:r>
          </a:p>
          <a:p>
            <a:pPr lvl="3">
              <a:defRPr sz="1800">
                <a:solidFill>
                  <a:srgbClr val="000000"/>
                </a:solidFill>
              </a:defRPr>
            </a:pPr>
            <a:r>
              <a:rPr sz="3600">
                <a:solidFill>
                  <a:srgbClr val="777775"/>
                </a:solidFill>
              </a:rPr>
              <a:t>Body Level Four</a:t>
            </a:r>
          </a:p>
          <a:p>
            <a:pPr lvl="4">
              <a:defRPr sz="1800">
                <a:solidFill>
                  <a:srgbClr val="000000"/>
                </a:solidFill>
              </a:defRPr>
            </a:pPr>
            <a:r>
              <a:rPr sz="3600">
                <a:solidFill>
                  <a:srgbClr val="777775"/>
                </a:solidFill>
              </a:rPr>
              <a:t>Body Level Five</a:t>
            </a: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Title &amp; Bullets - Left">
    <p:spTree>
      <p:nvGrpSpPr>
        <p:cNvPr id="1" name=""/>
        <p:cNvGrpSpPr/>
        <p:nvPr/>
      </p:nvGrpSpPr>
      <p:grpSpPr>
        <a:xfrm>
          <a:off x="0" y="0"/>
          <a:ext cx="0" cy="0"/>
          <a:chOff x="0" y="0"/>
          <a:chExt cx="0" cy="0"/>
        </a:xfrm>
      </p:grpSpPr>
      <p:sp>
        <p:nvSpPr>
          <p:cNvPr id="62" name="Shape 62"/>
          <p:cNvSpPr>
            <a:spLocks noGrp="1"/>
          </p:cNvSpPr>
          <p:nvPr>
            <p:ph type="title"/>
          </p:nvPr>
        </p:nvSpPr>
        <p:spPr>
          <a:prstGeom prst="rect">
            <a:avLst/>
          </a:prstGeom>
        </p:spPr>
        <p:txBody>
          <a:bodyPr/>
          <a:lstStyle/>
          <a:p>
            <a:pPr lvl="0">
              <a:defRPr sz="1800">
                <a:solidFill>
                  <a:srgbClr val="000000"/>
                </a:solidFill>
              </a:defRPr>
            </a:pPr>
            <a:r>
              <a:rPr sz="7800">
                <a:solidFill>
                  <a:srgbClr val="5C89A5"/>
                </a:solidFill>
              </a:rPr>
              <a:t>Title Text</a:t>
            </a:r>
          </a:p>
        </p:txBody>
      </p:sp>
      <p:sp>
        <p:nvSpPr>
          <p:cNvPr id="63" name="Shape 63"/>
          <p:cNvSpPr>
            <a:spLocks noGrp="1"/>
          </p:cNvSpPr>
          <p:nvPr>
            <p:ph type="body" idx="1"/>
          </p:nvPr>
        </p:nvSpPr>
        <p:spPr>
          <a:xfrm>
            <a:off x="1041400" y="2768600"/>
            <a:ext cx="5334000" cy="5715000"/>
          </a:xfrm>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pPr lvl="0">
              <a:defRPr sz="1800">
                <a:solidFill>
                  <a:srgbClr val="000000"/>
                </a:solidFill>
              </a:defRPr>
            </a:pPr>
            <a:r>
              <a:rPr sz="3600">
                <a:solidFill>
                  <a:srgbClr val="777775"/>
                </a:solidFill>
              </a:rPr>
              <a:t>Body Level One</a:t>
            </a:r>
          </a:p>
          <a:p>
            <a:pPr lvl="1">
              <a:defRPr sz="1800">
                <a:solidFill>
                  <a:srgbClr val="000000"/>
                </a:solidFill>
              </a:defRPr>
            </a:pPr>
            <a:r>
              <a:rPr sz="3600">
                <a:solidFill>
                  <a:srgbClr val="777775"/>
                </a:solidFill>
              </a:rPr>
              <a:t>Body Level Two</a:t>
            </a:r>
          </a:p>
          <a:p>
            <a:pPr lvl="2">
              <a:defRPr sz="1800">
                <a:solidFill>
                  <a:srgbClr val="000000"/>
                </a:solidFill>
              </a:defRPr>
            </a:pPr>
            <a:r>
              <a:rPr sz="3600">
                <a:solidFill>
                  <a:srgbClr val="777775"/>
                </a:solidFill>
              </a:rPr>
              <a:t>Body Level Three</a:t>
            </a:r>
          </a:p>
          <a:p>
            <a:pPr lvl="3">
              <a:defRPr sz="1800">
                <a:solidFill>
                  <a:srgbClr val="000000"/>
                </a:solidFill>
              </a:defRPr>
            </a:pPr>
            <a:r>
              <a:rPr sz="3600">
                <a:solidFill>
                  <a:srgbClr val="777775"/>
                </a:solidFill>
              </a:rPr>
              <a:t>Body Level Four</a:t>
            </a:r>
          </a:p>
          <a:p>
            <a:pPr lvl="4">
              <a:defRPr sz="1800">
                <a:solidFill>
                  <a:srgbClr val="000000"/>
                </a:solidFill>
              </a:defRPr>
            </a:pPr>
            <a:r>
              <a:rPr sz="3600">
                <a:solidFill>
                  <a:srgbClr val="777775"/>
                </a:solidFill>
              </a:rPr>
              <a:t>Body Level Five</a:t>
            </a: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Title &amp; Bullets - Right">
    <p:spTree>
      <p:nvGrpSpPr>
        <p:cNvPr id="1" name=""/>
        <p:cNvGrpSpPr/>
        <p:nvPr/>
      </p:nvGrpSpPr>
      <p:grpSpPr>
        <a:xfrm>
          <a:off x="0" y="0"/>
          <a:ext cx="0" cy="0"/>
          <a:chOff x="0" y="0"/>
          <a:chExt cx="0" cy="0"/>
        </a:xfrm>
      </p:grpSpPr>
      <p:sp>
        <p:nvSpPr>
          <p:cNvPr id="65" name="Shape 65"/>
          <p:cNvSpPr>
            <a:spLocks noGrp="1"/>
          </p:cNvSpPr>
          <p:nvPr>
            <p:ph type="title"/>
          </p:nvPr>
        </p:nvSpPr>
        <p:spPr>
          <a:prstGeom prst="rect">
            <a:avLst/>
          </a:prstGeom>
        </p:spPr>
        <p:txBody>
          <a:bodyPr/>
          <a:lstStyle/>
          <a:p>
            <a:pPr lvl="0">
              <a:defRPr sz="1800">
                <a:solidFill>
                  <a:srgbClr val="000000"/>
                </a:solidFill>
              </a:defRPr>
            </a:pPr>
            <a:r>
              <a:rPr sz="7800">
                <a:solidFill>
                  <a:srgbClr val="5C89A5"/>
                </a:solidFill>
              </a:rPr>
              <a:t>Title Text</a:t>
            </a:r>
          </a:p>
        </p:txBody>
      </p:sp>
      <p:sp>
        <p:nvSpPr>
          <p:cNvPr id="66" name="Shape 66"/>
          <p:cNvSpPr>
            <a:spLocks noGrp="1"/>
          </p:cNvSpPr>
          <p:nvPr>
            <p:ph type="body" idx="1"/>
          </p:nvPr>
        </p:nvSpPr>
        <p:spPr>
          <a:xfrm>
            <a:off x="6629400" y="2768600"/>
            <a:ext cx="5334000" cy="5715000"/>
          </a:xfrm>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pPr lvl="0">
              <a:defRPr sz="1800">
                <a:solidFill>
                  <a:srgbClr val="000000"/>
                </a:solidFill>
              </a:defRPr>
            </a:pPr>
            <a:r>
              <a:rPr sz="3600">
                <a:solidFill>
                  <a:srgbClr val="777775"/>
                </a:solidFill>
              </a:rPr>
              <a:t>Body Level One</a:t>
            </a:r>
          </a:p>
          <a:p>
            <a:pPr lvl="1">
              <a:defRPr sz="1800">
                <a:solidFill>
                  <a:srgbClr val="000000"/>
                </a:solidFill>
              </a:defRPr>
            </a:pPr>
            <a:r>
              <a:rPr sz="3600">
                <a:solidFill>
                  <a:srgbClr val="777775"/>
                </a:solidFill>
              </a:rPr>
              <a:t>Body Level Two</a:t>
            </a:r>
          </a:p>
          <a:p>
            <a:pPr lvl="2">
              <a:defRPr sz="1800">
                <a:solidFill>
                  <a:srgbClr val="000000"/>
                </a:solidFill>
              </a:defRPr>
            </a:pPr>
            <a:r>
              <a:rPr sz="3600">
                <a:solidFill>
                  <a:srgbClr val="777775"/>
                </a:solidFill>
              </a:rPr>
              <a:t>Body Level Three</a:t>
            </a:r>
          </a:p>
          <a:p>
            <a:pPr lvl="3">
              <a:defRPr sz="1800">
                <a:solidFill>
                  <a:srgbClr val="000000"/>
                </a:solidFill>
              </a:defRPr>
            </a:pPr>
            <a:r>
              <a:rPr sz="3600">
                <a:solidFill>
                  <a:srgbClr val="777775"/>
                </a:solidFill>
              </a:rPr>
              <a:t>Body Level Four</a:t>
            </a:r>
          </a:p>
          <a:p>
            <a:pPr lvl="4">
              <a:defRPr sz="1800">
                <a:solidFill>
                  <a:srgbClr val="000000"/>
                </a:solidFill>
              </a:defRPr>
            </a:pPr>
            <a:r>
              <a:rPr sz="3600">
                <a:solidFill>
                  <a:srgbClr val="777775"/>
                </a:solidFill>
              </a:rPr>
              <a:t>Body Level Five</a:t>
            </a: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9" name="Shape 9"/>
          <p:cNvSpPr>
            <a:spLocks noGrp="1"/>
          </p:cNvSpPr>
          <p:nvPr>
            <p:ph type="title"/>
          </p:nvPr>
        </p:nvSpPr>
        <p:spPr>
          <a:prstGeom prst="rect">
            <a:avLst/>
          </a:prstGeom>
        </p:spPr>
        <p:txBody>
          <a:bodyPr/>
          <a:lstStyle/>
          <a:p>
            <a:pPr lvl="0">
              <a:defRPr sz="1800">
                <a:solidFill>
                  <a:srgbClr val="000000"/>
                </a:solidFill>
              </a:defRPr>
            </a:pPr>
            <a:r>
              <a:rPr sz="7800">
                <a:solidFill>
                  <a:srgbClr val="5C89A5"/>
                </a:solidFill>
              </a:rPr>
              <a:t>Title Text</a:t>
            </a:r>
          </a:p>
        </p:txBody>
      </p:sp>
      <p:sp>
        <p:nvSpPr>
          <p:cNvPr id="10" name="Shape 10"/>
          <p:cNvSpPr>
            <a:spLocks noGrp="1"/>
          </p:cNvSpPr>
          <p:nvPr>
            <p:ph type="body" idx="1"/>
          </p:nvPr>
        </p:nvSpPr>
        <p:spPr>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pPr lvl="0">
              <a:defRPr sz="1800">
                <a:solidFill>
                  <a:srgbClr val="000000"/>
                </a:solidFill>
              </a:defRPr>
            </a:pPr>
            <a:r>
              <a:rPr sz="3600">
                <a:solidFill>
                  <a:srgbClr val="777775"/>
                </a:solidFill>
              </a:rPr>
              <a:t>Body Level One</a:t>
            </a:r>
          </a:p>
          <a:p>
            <a:pPr lvl="1">
              <a:defRPr sz="1800">
                <a:solidFill>
                  <a:srgbClr val="000000"/>
                </a:solidFill>
              </a:defRPr>
            </a:pPr>
            <a:r>
              <a:rPr sz="3600">
                <a:solidFill>
                  <a:srgbClr val="777775"/>
                </a:solidFill>
              </a:rPr>
              <a:t>Body Level Two</a:t>
            </a:r>
          </a:p>
          <a:p>
            <a:pPr lvl="2">
              <a:defRPr sz="1800">
                <a:solidFill>
                  <a:srgbClr val="000000"/>
                </a:solidFill>
              </a:defRPr>
            </a:pPr>
            <a:r>
              <a:rPr sz="3600">
                <a:solidFill>
                  <a:srgbClr val="777775"/>
                </a:solidFill>
              </a:rPr>
              <a:t>Body Level Three</a:t>
            </a:r>
          </a:p>
          <a:p>
            <a:pPr lvl="3">
              <a:defRPr sz="1800">
                <a:solidFill>
                  <a:srgbClr val="000000"/>
                </a:solidFill>
              </a:defRPr>
            </a:pPr>
            <a:r>
              <a:rPr sz="3600">
                <a:solidFill>
                  <a:srgbClr val="777775"/>
                </a:solidFill>
              </a:rPr>
              <a:t>Body Level Four</a:t>
            </a:r>
          </a:p>
          <a:p>
            <a:pPr lvl="4">
              <a:defRPr sz="1800">
                <a:solidFill>
                  <a:srgbClr val="000000"/>
                </a:solidFill>
              </a:defRPr>
            </a:pPr>
            <a:r>
              <a:rPr sz="3600">
                <a:solidFill>
                  <a:srgbClr val="777775"/>
                </a:solidFill>
              </a:rPr>
              <a:t>Body Level Five</a:t>
            </a: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Photo - Vertical">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8" name="Shape 68"/>
          <p:cNvSpPr>
            <a:spLocks noGrp="1"/>
          </p:cNvSpPr>
          <p:nvPr>
            <p:ph type="title"/>
          </p:nvPr>
        </p:nvSpPr>
        <p:spPr>
          <a:xfrm>
            <a:off x="635000" y="1409700"/>
            <a:ext cx="5867400" cy="3302000"/>
          </a:xfrm>
          <a:prstGeom prst="rect">
            <a:avLst/>
          </a:prstGeom>
          <a:effectLst>
            <a:outerShdw blurRad="12700" dist="12700" dir="5400000" rotWithShape="0">
              <a:srgbClr val="424242"/>
            </a:outerShdw>
          </a:effectLst>
        </p:spPr>
        <p:txBody>
          <a:bodyPr lIns="0" tIns="0" rIns="0" bIns="0" anchor="b"/>
          <a:lstStyle>
            <a:lvl1pPr marL="0" algn="ctr">
              <a:lnSpc>
                <a:spcPct val="100000"/>
              </a:lnSpc>
              <a:defRPr sz="7000" spc="-92">
                <a:solidFill>
                  <a:srgbClr val="E5E5E5"/>
                </a:solidFill>
                <a:latin typeface="Copperplate"/>
                <a:ea typeface="Copperplate"/>
                <a:cs typeface="Copperplate"/>
                <a:sym typeface="Copperplate"/>
              </a:defRPr>
            </a:lvl1pPr>
          </a:lstStyle>
          <a:p>
            <a:pPr lvl="0">
              <a:defRPr sz="1800" spc="0">
                <a:solidFill>
                  <a:srgbClr val="000000"/>
                </a:solidFill>
              </a:defRPr>
            </a:pPr>
            <a:r>
              <a:rPr sz="7000" spc="-92">
                <a:solidFill>
                  <a:srgbClr val="E5E5E5"/>
                </a:solidFill>
              </a:rPr>
              <a:t>Title Text</a:t>
            </a:r>
          </a:p>
        </p:txBody>
      </p:sp>
      <p:sp>
        <p:nvSpPr>
          <p:cNvPr id="69" name="Shape 69"/>
          <p:cNvSpPr>
            <a:spLocks noGrp="1"/>
          </p:cNvSpPr>
          <p:nvPr>
            <p:ph type="body" idx="1"/>
          </p:nvPr>
        </p:nvSpPr>
        <p:spPr>
          <a:xfrm>
            <a:off x="635000" y="4787900"/>
            <a:ext cx="5867400" cy="3302000"/>
          </a:xfrm>
          <a:prstGeom prst="rect">
            <a:avLst/>
          </a:prstGeom>
          <a:effectLst>
            <a:outerShdw blurRad="12700" dist="12700" dir="5400000" rotWithShape="0">
              <a:srgbClr val="424242"/>
            </a:outerShdw>
          </a:effectLst>
        </p:spPr>
        <p:txBody>
          <a:bodyPr lIns="0" tIns="0" rIns="0" bIns="0" anchor="t"/>
          <a:lstStyle>
            <a:lvl1pPr marL="0" indent="0" algn="ctr">
              <a:spcBef>
                <a:spcPts val="0"/>
              </a:spcBef>
              <a:buSzTx/>
              <a:buNone/>
              <a:defRPr spc="-47">
                <a:solidFill>
                  <a:srgbClr val="CBCBCB"/>
                </a:solidFill>
                <a:latin typeface="Copperplate"/>
                <a:ea typeface="Copperplate"/>
                <a:cs typeface="Copperplate"/>
                <a:sym typeface="Copperplate"/>
              </a:defRPr>
            </a:lvl1pPr>
            <a:lvl2pPr marL="0" indent="0" algn="ctr">
              <a:spcBef>
                <a:spcPts val="0"/>
              </a:spcBef>
              <a:buSzTx/>
              <a:buNone/>
              <a:defRPr spc="-47">
                <a:solidFill>
                  <a:srgbClr val="CBCBCB"/>
                </a:solidFill>
                <a:latin typeface="Copperplate"/>
                <a:ea typeface="Copperplate"/>
                <a:cs typeface="Copperplate"/>
                <a:sym typeface="Copperplate"/>
              </a:defRPr>
            </a:lvl2pPr>
            <a:lvl3pPr marL="0" indent="0" algn="ctr">
              <a:spcBef>
                <a:spcPts val="0"/>
              </a:spcBef>
              <a:buSzTx/>
              <a:buNone/>
              <a:defRPr spc="-47">
                <a:solidFill>
                  <a:srgbClr val="CBCBCB"/>
                </a:solidFill>
                <a:latin typeface="Copperplate"/>
                <a:ea typeface="Copperplate"/>
                <a:cs typeface="Copperplate"/>
                <a:sym typeface="Copperplate"/>
              </a:defRPr>
            </a:lvl3pPr>
            <a:lvl4pPr marL="0" indent="0" algn="ctr">
              <a:spcBef>
                <a:spcPts val="0"/>
              </a:spcBef>
              <a:buSzTx/>
              <a:buNone/>
              <a:defRPr spc="-47">
                <a:solidFill>
                  <a:srgbClr val="CBCBCB"/>
                </a:solidFill>
                <a:latin typeface="Copperplate"/>
                <a:ea typeface="Copperplate"/>
                <a:cs typeface="Copperplate"/>
                <a:sym typeface="Copperplate"/>
              </a:defRPr>
            </a:lvl4pPr>
            <a:lvl5pPr marL="0" indent="0" algn="ctr">
              <a:spcBef>
                <a:spcPts val="0"/>
              </a:spcBef>
              <a:buSzTx/>
              <a:buNone/>
              <a:defRPr spc="-47">
                <a:solidFill>
                  <a:srgbClr val="CBCBCB"/>
                </a:solidFill>
                <a:latin typeface="Copperplate"/>
                <a:ea typeface="Copperplate"/>
                <a:cs typeface="Copperplate"/>
                <a:sym typeface="Copperplate"/>
              </a:defRPr>
            </a:lvl5pPr>
          </a:lstStyle>
          <a:p>
            <a:pPr lvl="0">
              <a:defRPr sz="1800" spc="0">
                <a:solidFill>
                  <a:srgbClr val="000000"/>
                </a:solidFill>
              </a:defRPr>
            </a:pPr>
            <a:r>
              <a:rPr sz="3600" spc="-47">
                <a:solidFill>
                  <a:srgbClr val="CBCBCB"/>
                </a:solidFill>
              </a:rPr>
              <a:t>Body Level One</a:t>
            </a:r>
          </a:p>
          <a:p>
            <a:pPr lvl="1">
              <a:defRPr sz="1800" spc="0">
                <a:solidFill>
                  <a:srgbClr val="000000"/>
                </a:solidFill>
              </a:defRPr>
            </a:pPr>
            <a:r>
              <a:rPr sz="3600" spc="-47">
                <a:solidFill>
                  <a:srgbClr val="CBCBCB"/>
                </a:solidFill>
              </a:rPr>
              <a:t>Body Level Two</a:t>
            </a:r>
          </a:p>
          <a:p>
            <a:pPr lvl="2">
              <a:defRPr sz="1800" spc="0">
                <a:solidFill>
                  <a:srgbClr val="000000"/>
                </a:solidFill>
              </a:defRPr>
            </a:pPr>
            <a:r>
              <a:rPr sz="3600" spc="-47">
                <a:solidFill>
                  <a:srgbClr val="CBCBCB"/>
                </a:solidFill>
              </a:rPr>
              <a:t>Body Level Three</a:t>
            </a:r>
          </a:p>
          <a:p>
            <a:pPr lvl="3">
              <a:defRPr sz="1800" spc="0">
                <a:solidFill>
                  <a:srgbClr val="000000"/>
                </a:solidFill>
              </a:defRPr>
            </a:pPr>
            <a:r>
              <a:rPr sz="3600" spc="-47">
                <a:solidFill>
                  <a:srgbClr val="CBCBCB"/>
                </a:solidFill>
              </a:rPr>
              <a:t>Body Level Four</a:t>
            </a:r>
          </a:p>
          <a:p>
            <a:pPr lvl="4">
              <a:defRPr sz="1800" spc="0">
                <a:solidFill>
                  <a:srgbClr val="000000"/>
                </a:solidFill>
              </a:defRPr>
            </a:pPr>
            <a:r>
              <a:rPr sz="3600" spc="-47">
                <a:solidFill>
                  <a:srgbClr val="CBCBCB"/>
                </a:solidFill>
              </a:rPr>
              <a:t>Body Level Five</a:t>
            </a: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Bullets - 2 Column">
    <p:spTree>
      <p:nvGrpSpPr>
        <p:cNvPr id="1" name=""/>
        <p:cNvGrpSpPr/>
        <p:nvPr/>
      </p:nvGrpSpPr>
      <p:grpSpPr>
        <a:xfrm>
          <a:off x="0" y="0"/>
          <a:ext cx="0" cy="0"/>
          <a:chOff x="0" y="0"/>
          <a:chExt cx="0" cy="0"/>
        </a:xfrm>
      </p:grpSpPr>
      <p:sp>
        <p:nvSpPr>
          <p:cNvPr id="12" name="Shape 12"/>
          <p:cNvSpPr>
            <a:spLocks noGrp="1"/>
          </p:cNvSpPr>
          <p:nvPr>
            <p:ph type="title"/>
          </p:nvPr>
        </p:nvSpPr>
        <p:spPr>
          <a:prstGeom prst="rect">
            <a:avLst/>
          </a:prstGeom>
        </p:spPr>
        <p:txBody>
          <a:bodyPr/>
          <a:lstStyle/>
          <a:p>
            <a:pPr lvl="0">
              <a:defRPr sz="1800">
                <a:solidFill>
                  <a:srgbClr val="000000"/>
                </a:solidFill>
              </a:defRPr>
            </a:pPr>
            <a:r>
              <a:rPr sz="7800">
                <a:solidFill>
                  <a:srgbClr val="5C89A5"/>
                </a:solidFill>
              </a:rPr>
              <a:t>Title Text</a:t>
            </a:r>
          </a:p>
        </p:txBody>
      </p:sp>
      <p:sp>
        <p:nvSpPr>
          <p:cNvPr id="13" name="Shape 13"/>
          <p:cNvSpPr>
            <a:spLocks noGrp="1"/>
          </p:cNvSpPr>
          <p:nvPr>
            <p:ph type="body" idx="1"/>
          </p:nvPr>
        </p:nvSpPr>
        <p:spPr>
          <a:prstGeom prst="rect">
            <a:avLst/>
          </a:prstGeom>
        </p:spPr>
        <p:txBody>
          <a:bodyPr lIns="0" tIns="0" rIns="0" bIns="0" numCol="2" spcCol="546100" anchor="t"/>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pPr lvl="0">
              <a:defRPr sz="1800">
                <a:solidFill>
                  <a:srgbClr val="000000"/>
                </a:solidFill>
              </a:defRPr>
            </a:pPr>
            <a:r>
              <a:rPr sz="3600">
                <a:solidFill>
                  <a:srgbClr val="777775"/>
                </a:solidFill>
              </a:rPr>
              <a:t>Body Level One</a:t>
            </a:r>
          </a:p>
          <a:p>
            <a:pPr lvl="1">
              <a:defRPr sz="1800">
                <a:solidFill>
                  <a:srgbClr val="000000"/>
                </a:solidFill>
              </a:defRPr>
            </a:pPr>
            <a:r>
              <a:rPr sz="3600">
                <a:solidFill>
                  <a:srgbClr val="777775"/>
                </a:solidFill>
              </a:rPr>
              <a:t>Body Level Two</a:t>
            </a:r>
          </a:p>
          <a:p>
            <a:pPr lvl="2">
              <a:defRPr sz="1800">
                <a:solidFill>
                  <a:srgbClr val="000000"/>
                </a:solidFill>
              </a:defRPr>
            </a:pPr>
            <a:r>
              <a:rPr sz="3600">
                <a:solidFill>
                  <a:srgbClr val="777775"/>
                </a:solidFill>
              </a:rPr>
              <a:t>Body Level Three</a:t>
            </a:r>
          </a:p>
          <a:p>
            <a:pPr lvl="3">
              <a:defRPr sz="1800">
                <a:solidFill>
                  <a:srgbClr val="000000"/>
                </a:solidFill>
              </a:defRPr>
            </a:pPr>
            <a:r>
              <a:rPr sz="3600">
                <a:solidFill>
                  <a:srgbClr val="777775"/>
                </a:solidFill>
              </a:rPr>
              <a:t>Body Level Four</a:t>
            </a:r>
          </a:p>
          <a:p>
            <a:pPr lvl="4">
              <a:defRPr sz="1800">
                <a:solidFill>
                  <a:srgbClr val="000000"/>
                </a:solidFill>
              </a:defRPr>
            </a:pPr>
            <a:r>
              <a:rPr sz="3600">
                <a:solidFill>
                  <a:srgbClr val="777775"/>
                </a:solidFill>
              </a:rPr>
              <a:t>Body Level Five</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15" name="Shape 15"/>
          <p:cNvSpPr>
            <a:spLocks noGrp="1"/>
          </p:cNvSpPr>
          <p:nvPr>
            <p:ph type="body" idx="1"/>
          </p:nvPr>
        </p:nvSpPr>
        <p:spPr>
          <a:xfrm>
            <a:off x="1041400" y="1473200"/>
            <a:ext cx="10922000" cy="6807200"/>
          </a:xfrm>
          <a:prstGeom prst="rect">
            <a:avLst/>
          </a:prstGeom>
        </p:spPr>
        <p:txBody>
          <a:bodyPr/>
          <a:lstStyle>
            <a:lvl1pPr>
              <a:spcBef>
                <a:spcPts val="4800"/>
              </a:spcBef>
              <a:buBlip>
                <a:blip r:embed="rId2"/>
              </a:buBlip>
            </a:lvl1pPr>
            <a:lvl2pPr>
              <a:spcBef>
                <a:spcPts val="4800"/>
              </a:spcBef>
              <a:buBlip>
                <a:blip r:embed="rId2"/>
              </a:buBlip>
            </a:lvl2pPr>
            <a:lvl3pPr>
              <a:spcBef>
                <a:spcPts val="4800"/>
              </a:spcBef>
              <a:buBlip>
                <a:blip r:embed="rId2"/>
              </a:buBlip>
            </a:lvl3pPr>
            <a:lvl4pPr>
              <a:spcBef>
                <a:spcPts val="4800"/>
              </a:spcBef>
              <a:buBlip>
                <a:blip r:embed="rId2"/>
              </a:buBlip>
            </a:lvl4pPr>
            <a:lvl5pPr>
              <a:spcBef>
                <a:spcPts val="4800"/>
              </a:spcBef>
              <a:buBlip>
                <a:blip r:embed="rId2"/>
              </a:buBlip>
            </a:lvl5pPr>
          </a:lstStyle>
          <a:p>
            <a:pPr lvl="0">
              <a:defRPr sz="1800">
                <a:solidFill>
                  <a:srgbClr val="000000"/>
                </a:solidFill>
              </a:defRPr>
            </a:pPr>
            <a:r>
              <a:rPr sz="3600">
                <a:solidFill>
                  <a:srgbClr val="777775"/>
                </a:solidFill>
              </a:rPr>
              <a:t>Body Level One</a:t>
            </a:r>
          </a:p>
          <a:p>
            <a:pPr lvl="1">
              <a:defRPr sz="1800">
                <a:solidFill>
                  <a:srgbClr val="000000"/>
                </a:solidFill>
              </a:defRPr>
            </a:pPr>
            <a:r>
              <a:rPr sz="3600">
                <a:solidFill>
                  <a:srgbClr val="777775"/>
                </a:solidFill>
              </a:rPr>
              <a:t>Body Level Two</a:t>
            </a:r>
          </a:p>
          <a:p>
            <a:pPr lvl="2">
              <a:defRPr sz="1800">
                <a:solidFill>
                  <a:srgbClr val="000000"/>
                </a:solidFill>
              </a:defRPr>
            </a:pPr>
            <a:r>
              <a:rPr sz="3600">
                <a:solidFill>
                  <a:srgbClr val="777775"/>
                </a:solidFill>
              </a:rPr>
              <a:t>Body Level Three</a:t>
            </a:r>
          </a:p>
          <a:p>
            <a:pPr lvl="3">
              <a:defRPr sz="1800">
                <a:solidFill>
                  <a:srgbClr val="000000"/>
                </a:solidFill>
              </a:defRPr>
            </a:pPr>
            <a:r>
              <a:rPr sz="3600">
                <a:solidFill>
                  <a:srgbClr val="777775"/>
                </a:solidFill>
              </a:rPr>
              <a:t>Body Level Four</a:t>
            </a:r>
          </a:p>
          <a:p>
            <a:pPr lvl="4">
              <a:defRPr sz="1800">
                <a:solidFill>
                  <a:srgbClr val="000000"/>
                </a:solidFill>
              </a:defRPr>
            </a:pPr>
            <a:r>
              <a:rPr sz="3600">
                <a:solidFill>
                  <a:srgbClr val="777775"/>
                </a:solidFill>
              </a:rPr>
              <a:t>Body Level Five</a:t>
            </a: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18" name="Shape 18"/>
          <p:cNvSpPr>
            <a:spLocks noGrp="1"/>
          </p:cNvSpPr>
          <p:nvPr>
            <p:ph type="title"/>
          </p:nvPr>
        </p:nvSpPr>
        <p:spPr>
          <a:prstGeom prst="rect">
            <a:avLst/>
          </a:prstGeom>
        </p:spPr>
        <p:txBody>
          <a:bodyPr/>
          <a:lstStyle/>
          <a:p>
            <a:pPr lvl="0">
              <a:defRPr sz="1800">
                <a:solidFill>
                  <a:srgbClr val="000000"/>
                </a:solidFill>
              </a:defRPr>
            </a:pPr>
            <a:r>
              <a:rPr sz="7800">
                <a:solidFill>
                  <a:srgbClr val="5C89A5"/>
                </a:solidFill>
              </a:rPr>
              <a:t>Title Text</a:t>
            </a: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20" name="Shape 20"/>
          <p:cNvSpPr>
            <a:spLocks noGrp="1"/>
          </p:cNvSpPr>
          <p:nvPr>
            <p:ph type="title"/>
          </p:nvPr>
        </p:nvSpPr>
        <p:spPr>
          <a:xfrm>
            <a:off x="1041400" y="3657600"/>
            <a:ext cx="10922000" cy="2438400"/>
          </a:xfrm>
          <a:prstGeom prst="rect">
            <a:avLst/>
          </a:prstGeom>
        </p:spPr>
        <p:txBody>
          <a:bodyPr/>
          <a:lstStyle/>
          <a:p>
            <a:pPr lvl="0">
              <a:defRPr sz="1800">
                <a:solidFill>
                  <a:srgbClr val="000000"/>
                </a:solidFill>
              </a:defRPr>
            </a:pPr>
            <a:r>
              <a:rPr sz="7800">
                <a:solidFill>
                  <a:srgbClr val="5C89A5"/>
                </a:solidFill>
              </a:rPr>
              <a:t>Title Text</a:t>
            </a: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 Center Alt">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2" name="Shape 22"/>
          <p:cNvSpPr>
            <a:spLocks noGrp="1"/>
          </p:cNvSpPr>
          <p:nvPr>
            <p:ph type="title"/>
          </p:nvPr>
        </p:nvSpPr>
        <p:spPr>
          <a:xfrm>
            <a:off x="1422400" y="3568700"/>
            <a:ext cx="10541000" cy="2628900"/>
          </a:xfrm>
          <a:prstGeom prst="rect">
            <a:avLst/>
          </a:prstGeom>
        </p:spPr>
        <p:txBody>
          <a:bodyPr/>
          <a:lstStyle>
            <a:lvl1pPr marL="0">
              <a:lnSpc>
                <a:spcPct val="100000"/>
              </a:lnSpc>
              <a:defRPr sz="7600">
                <a:solidFill>
                  <a:srgbClr val="DEDDDE"/>
                </a:solidFill>
                <a:latin typeface="+mj-lt"/>
                <a:ea typeface="+mj-ea"/>
                <a:cs typeface="+mj-cs"/>
                <a:sym typeface="Helvetica Neue Bold Condensed"/>
              </a:defRPr>
            </a:lvl1pPr>
          </a:lstStyle>
          <a:p>
            <a:pPr lvl="0">
              <a:defRPr sz="1800">
                <a:solidFill>
                  <a:srgbClr val="000000"/>
                </a:solidFill>
              </a:defRPr>
            </a:pPr>
            <a:r>
              <a:rPr sz="7600">
                <a:solidFill>
                  <a:srgbClr val="DEDDDE"/>
                </a:solidFill>
              </a:rPr>
              <a:t>Title Text</a:t>
            </a: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Horizontal">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4" name="Shape 24"/>
          <p:cNvSpPr/>
          <p:nvPr/>
        </p:nvSpPr>
        <p:spPr>
          <a:xfrm>
            <a:off x="278468" y="8915400"/>
            <a:ext cx="12459504" cy="2"/>
          </a:xfrm>
          <a:prstGeom prst="line">
            <a:avLst/>
          </a:prstGeom>
          <a:ln w="25400">
            <a:solidFill>
              <a:srgbClr val="A2A1A6"/>
            </a:solidFill>
            <a:miter lim="400000"/>
          </a:ln>
        </p:spPr>
        <p:txBody>
          <a:bodyPr lIns="0" tIns="0" rIns="0" bIns="0"/>
          <a:lstStyle/>
          <a:p>
            <a:pPr lvl="0"/>
            <a:endParaRPr/>
          </a:p>
        </p:txBody>
      </p:sp>
      <p:sp>
        <p:nvSpPr>
          <p:cNvPr id="25" name="Shape 25"/>
          <p:cNvSpPr/>
          <p:nvPr/>
        </p:nvSpPr>
        <p:spPr>
          <a:xfrm>
            <a:off x="5256868" y="8902701"/>
            <a:ext cx="1" cy="596899"/>
          </a:xfrm>
          <a:prstGeom prst="line">
            <a:avLst/>
          </a:prstGeom>
          <a:ln w="25400">
            <a:solidFill>
              <a:srgbClr val="A2A1A6"/>
            </a:solidFill>
            <a:miter lim="400000"/>
          </a:ln>
        </p:spPr>
        <p:txBody>
          <a:bodyPr lIns="0" tIns="0" rIns="0" bIns="0"/>
          <a:lstStyle/>
          <a:p>
            <a:pPr lvl="0"/>
            <a:endParaRPr/>
          </a:p>
        </p:txBody>
      </p:sp>
      <p:sp>
        <p:nvSpPr>
          <p:cNvPr id="26" name="Shape 26"/>
          <p:cNvSpPr/>
          <p:nvPr/>
        </p:nvSpPr>
        <p:spPr>
          <a:xfrm>
            <a:off x="278468" y="7188200"/>
            <a:ext cx="12459504" cy="2"/>
          </a:xfrm>
          <a:prstGeom prst="line">
            <a:avLst/>
          </a:prstGeom>
          <a:ln w="25400">
            <a:solidFill>
              <a:srgbClr val="A2A1A6"/>
            </a:solidFill>
            <a:miter lim="400000"/>
          </a:ln>
        </p:spPr>
        <p:txBody>
          <a:bodyPr lIns="0" tIns="0" rIns="0" bIns="0"/>
          <a:lstStyle/>
          <a:p>
            <a:pPr lvl="0"/>
            <a:endParaRPr/>
          </a:p>
        </p:txBody>
      </p:sp>
      <p:sp>
        <p:nvSpPr>
          <p:cNvPr id="27" name="Shape 27"/>
          <p:cNvSpPr>
            <a:spLocks noGrp="1"/>
          </p:cNvSpPr>
          <p:nvPr>
            <p:ph type="title"/>
          </p:nvPr>
        </p:nvSpPr>
        <p:spPr>
          <a:xfrm>
            <a:off x="1422400" y="7099300"/>
            <a:ext cx="10845800" cy="1028700"/>
          </a:xfrm>
          <a:prstGeom prst="rect">
            <a:avLst/>
          </a:prstGeom>
        </p:spPr>
        <p:txBody>
          <a:bodyPr lIns="0" tIns="0" rIns="0" bIns="0" anchor="b"/>
          <a:lstStyle>
            <a:lvl1pPr marL="0">
              <a:lnSpc>
                <a:spcPct val="100000"/>
              </a:lnSpc>
              <a:defRPr sz="7400" cap="all">
                <a:solidFill>
                  <a:srgbClr val="DEDDDE"/>
                </a:solidFill>
                <a:latin typeface="+mj-lt"/>
                <a:ea typeface="+mj-ea"/>
                <a:cs typeface="+mj-cs"/>
                <a:sym typeface="Helvetica Neue Bold Condensed"/>
              </a:defRPr>
            </a:lvl1pPr>
          </a:lstStyle>
          <a:p>
            <a:pPr lvl="0">
              <a:defRPr sz="1800" cap="none">
                <a:solidFill>
                  <a:srgbClr val="000000"/>
                </a:solidFill>
              </a:defRPr>
            </a:pPr>
            <a:r>
              <a:rPr sz="7400" cap="all">
                <a:solidFill>
                  <a:srgbClr val="DEDDDE"/>
                </a:solidFill>
              </a:rPr>
              <a:t>Title Text</a:t>
            </a:r>
          </a:p>
        </p:txBody>
      </p:sp>
      <p:sp>
        <p:nvSpPr>
          <p:cNvPr id="28" name="Shape 28"/>
          <p:cNvSpPr>
            <a:spLocks noGrp="1"/>
          </p:cNvSpPr>
          <p:nvPr>
            <p:ph type="body" idx="1"/>
          </p:nvPr>
        </p:nvSpPr>
        <p:spPr>
          <a:xfrm>
            <a:off x="1422400" y="8115300"/>
            <a:ext cx="10845800" cy="749300"/>
          </a:xfrm>
          <a:prstGeom prst="rect">
            <a:avLst/>
          </a:prstGeom>
        </p:spPr>
        <p:txBody>
          <a:bodyPr lIns="0" tIns="0" rIns="0" bIns="0" anchor="t"/>
          <a:lstStyle>
            <a:lvl1pPr marL="0" indent="0">
              <a:spcBef>
                <a:spcPts val="0"/>
              </a:spcBef>
              <a:buSzTx/>
              <a:buNone/>
              <a:defRPr sz="4600" cap="all">
                <a:solidFill>
                  <a:srgbClr val="DEDDDE"/>
                </a:solidFill>
                <a:latin typeface="+mj-lt"/>
                <a:ea typeface="+mj-ea"/>
                <a:cs typeface="+mj-cs"/>
                <a:sym typeface="Helvetica Neue Bold Condensed"/>
              </a:defRPr>
            </a:lvl1pPr>
            <a:lvl2pPr marL="0" indent="0">
              <a:spcBef>
                <a:spcPts val="0"/>
              </a:spcBef>
              <a:buSzTx/>
              <a:buNone/>
              <a:defRPr sz="4600" cap="all">
                <a:solidFill>
                  <a:srgbClr val="DEDDDE"/>
                </a:solidFill>
                <a:latin typeface="+mj-lt"/>
                <a:ea typeface="+mj-ea"/>
                <a:cs typeface="+mj-cs"/>
                <a:sym typeface="Helvetica Neue Bold Condensed"/>
              </a:defRPr>
            </a:lvl2pPr>
            <a:lvl3pPr marL="0" indent="0">
              <a:spcBef>
                <a:spcPts val="0"/>
              </a:spcBef>
              <a:buSzTx/>
              <a:buNone/>
              <a:defRPr sz="4600" cap="all">
                <a:solidFill>
                  <a:srgbClr val="DEDDDE"/>
                </a:solidFill>
                <a:latin typeface="+mj-lt"/>
                <a:ea typeface="+mj-ea"/>
                <a:cs typeface="+mj-cs"/>
                <a:sym typeface="Helvetica Neue Bold Condensed"/>
              </a:defRPr>
            </a:lvl3pPr>
            <a:lvl4pPr marL="0" indent="0">
              <a:spcBef>
                <a:spcPts val="0"/>
              </a:spcBef>
              <a:buSzTx/>
              <a:buNone/>
              <a:defRPr sz="4600" cap="all">
                <a:solidFill>
                  <a:srgbClr val="DEDDDE"/>
                </a:solidFill>
                <a:latin typeface="+mj-lt"/>
                <a:ea typeface="+mj-ea"/>
                <a:cs typeface="+mj-cs"/>
                <a:sym typeface="Helvetica Neue Bold Condensed"/>
              </a:defRPr>
            </a:lvl4pPr>
            <a:lvl5pPr marL="0" indent="0">
              <a:spcBef>
                <a:spcPts val="0"/>
              </a:spcBef>
              <a:buSzTx/>
              <a:buNone/>
              <a:defRPr sz="4600" cap="all">
                <a:solidFill>
                  <a:srgbClr val="DEDDDE"/>
                </a:solidFill>
                <a:latin typeface="+mj-lt"/>
                <a:ea typeface="+mj-ea"/>
                <a:cs typeface="+mj-cs"/>
                <a:sym typeface="Helvetica Neue Bold Condensed"/>
              </a:defRPr>
            </a:lvl5pPr>
          </a:lstStyle>
          <a:p>
            <a:pPr lvl="0">
              <a:defRPr sz="1800" cap="none">
                <a:solidFill>
                  <a:srgbClr val="000000"/>
                </a:solidFill>
              </a:defRPr>
            </a:pPr>
            <a:r>
              <a:rPr sz="4600" cap="all">
                <a:solidFill>
                  <a:srgbClr val="DEDDDE"/>
                </a:solidFill>
              </a:rPr>
              <a:t>Body Level One</a:t>
            </a:r>
          </a:p>
          <a:p>
            <a:pPr lvl="1">
              <a:defRPr sz="1800" cap="none">
                <a:solidFill>
                  <a:srgbClr val="000000"/>
                </a:solidFill>
              </a:defRPr>
            </a:pPr>
            <a:r>
              <a:rPr sz="4600" cap="all">
                <a:solidFill>
                  <a:srgbClr val="DEDDDE"/>
                </a:solidFill>
              </a:rPr>
              <a:t>Body Level Two</a:t>
            </a:r>
          </a:p>
          <a:p>
            <a:pPr lvl="2">
              <a:defRPr sz="1800" cap="none">
                <a:solidFill>
                  <a:srgbClr val="000000"/>
                </a:solidFill>
              </a:defRPr>
            </a:pPr>
            <a:r>
              <a:rPr sz="4600" cap="all">
                <a:solidFill>
                  <a:srgbClr val="DEDDDE"/>
                </a:solidFill>
              </a:rPr>
              <a:t>Body Level Three</a:t>
            </a:r>
          </a:p>
          <a:p>
            <a:pPr lvl="3">
              <a:defRPr sz="1800" cap="none">
                <a:solidFill>
                  <a:srgbClr val="000000"/>
                </a:solidFill>
              </a:defRPr>
            </a:pPr>
            <a:r>
              <a:rPr sz="4600" cap="all">
                <a:solidFill>
                  <a:srgbClr val="DEDDDE"/>
                </a:solidFill>
              </a:rPr>
              <a:t>Body Level Four</a:t>
            </a:r>
          </a:p>
          <a:p>
            <a:pPr lvl="4">
              <a:defRPr sz="1800" cap="none">
                <a:solidFill>
                  <a:srgbClr val="000000"/>
                </a:solidFill>
              </a:defRPr>
            </a:pPr>
            <a:r>
              <a:rPr sz="4600" cap="all">
                <a:solidFill>
                  <a:srgbClr val="DEDDDE"/>
                </a:solidFill>
              </a:rPr>
              <a:t>Body Level Five</a:t>
            </a: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3.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22"/>
          <a:srcRect/>
          <a:stretch>
            <a:fillRect/>
          </a:stretch>
        </a:blipFill>
        <a:effectLst/>
      </p:bgPr>
    </p:bg>
    <p:spTree>
      <p:nvGrpSpPr>
        <p:cNvPr id="1" name=""/>
        <p:cNvGrpSpPr/>
        <p:nvPr/>
      </p:nvGrpSpPr>
      <p:grpSpPr>
        <a:xfrm>
          <a:off x="0" y="0"/>
          <a:ext cx="0" cy="0"/>
          <a:chOff x="0" y="0"/>
          <a:chExt cx="0" cy="0"/>
        </a:xfrm>
      </p:grpSpPr>
      <p:sp>
        <p:nvSpPr>
          <p:cNvPr id="2" name="Shape 2"/>
          <p:cNvSpPr/>
          <p:nvPr/>
        </p:nvSpPr>
        <p:spPr>
          <a:xfrm>
            <a:off x="283843" y="279400"/>
            <a:ext cx="12446001" cy="9220200"/>
          </a:xfrm>
          <a:prstGeom prst="rect">
            <a:avLst/>
          </a:prstGeom>
          <a:ln w="25400">
            <a:solidFill>
              <a:srgbClr val="A2A1A6"/>
            </a:solidFill>
            <a:miter lim="400000"/>
          </a:ln>
        </p:spPr>
        <p:txBody>
          <a:bodyPr lIns="0" tIns="0" rIns="0" bIns="0" anchor="ctr"/>
          <a:lstStyle/>
          <a:p>
            <a:pPr lvl="0" algn="ctr" defTabSz="584200">
              <a:defRPr sz="4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 name="Shape 3"/>
          <p:cNvSpPr>
            <a:spLocks noGrp="1"/>
          </p:cNvSpPr>
          <p:nvPr>
            <p:ph type="title"/>
          </p:nvPr>
        </p:nvSpPr>
        <p:spPr>
          <a:xfrm>
            <a:off x="1041400" y="254000"/>
            <a:ext cx="10922000" cy="24384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p>
            <a:pPr lvl="0">
              <a:defRPr sz="1800">
                <a:solidFill>
                  <a:srgbClr val="000000"/>
                </a:solidFill>
              </a:defRPr>
            </a:pPr>
            <a:r>
              <a:rPr sz="7800">
                <a:solidFill>
                  <a:srgbClr val="5C89A5"/>
                </a:solidFill>
              </a:rPr>
              <a:t>Title Text</a:t>
            </a:r>
          </a:p>
        </p:txBody>
      </p:sp>
      <p:sp>
        <p:nvSpPr>
          <p:cNvPr id="4" name="Shape 4"/>
          <p:cNvSpPr>
            <a:spLocks noGrp="1"/>
          </p:cNvSpPr>
          <p:nvPr>
            <p:ph type="body" idx="1"/>
          </p:nvPr>
        </p:nvSpPr>
        <p:spPr>
          <a:xfrm>
            <a:off x="1041400" y="2768600"/>
            <a:ext cx="10922000" cy="57150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a:buBlip>
                <a:blip r:embed="rId23"/>
              </a:buBlip>
            </a:lvl1pPr>
            <a:lvl2pPr>
              <a:buBlip>
                <a:blip r:embed="rId23"/>
              </a:buBlip>
            </a:lvl2pPr>
            <a:lvl3pPr>
              <a:buBlip>
                <a:blip r:embed="rId23"/>
              </a:buBlip>
            </a:lvl3pPr>
            <a:lvl4pPr>
              <a:buBlip>
                <a:blip r:embed="rId23"/>
              </a:buBlip>
            </a:lvl4pPr>
            <a:lvl5pPr>
              <a:buBlip>
                <a:blip r:embed="rId23"/>
              </a:buBlip>
            </a:lvl5pPr>
          </a:lstStyle>
          <a:p>
            <a:pPr lvl="0">
              <a:defRPr sz="1800">
                <a:solidFill>
                  <a:srgbClr val="000000"/>
                </a:solidFill>
              </a:defRPr>
            </a:pPr>
            <a:r>
              <a:rPr sz="3600">
                <a:solidFill>
                  <a:srgbClr val="777775"/>
                </a:solidFill>
              </a:rPr>
              <a:t>Body Level One</a:t>
            </a:r>
          </a:p>
          <a:p>
            <a:pPr lvl="1">
              <a:defRPr sz="1800">
                <a:solidFill>
                  <a:srgbClr val="000000"/>
                </a:solidFill>
              </a:defRPr>
            </a:pPr>
            <a:r>
              <a:rPr sz="3600">
                <a:solidFill>
                  <a:srgbClr val="777775"/>
                </a:solidFill>
              </a:rPr>
              <a:t>Body Level Two</a:t>
            </a:r>
          </a:p>
          <a:p>
            <a:pPr lvl="2">
              <a:defRPr sz="1800">
                <a:solidFill>
                  <a:srgbClr val="000000"/>
                </a:solidFill>
              </a:defRPr>
            </a:pPr>
            <a:r>
              <a:rPr sz="3600">
                <a:solidFill>
                  <a:srgbClr val="777775"/>
                </a:solidFill>
              </a:rPr>
              <a:t>Body Level Three</a:t>
            </a:r>
          </a:p>
          <a:p>
            <a:pPr lvl="3">
              <a:defRPr sz="1800">
                <a:solidFill>
                  <a:srgbClr val="000000"/>
                </a:solidFill>
              </a:defRPr>
            </a:pPr>
            <a:r>
              <a:rPr sz="3600">
                <a:solidFill>
                  <a:srgbClr val="777775"/>
                </a:solidFill>
              </a:rPr>
              <a:t>Body Level Four</a:t>
            </a:r>
          </a:p>
          <a:p>
            <a:pPr lvl="4">
              <a:defRPr sz="1800">
                <a:solidFill>
                  <a:srgbClr val="000000"/>
                </a:solidFill>
              </a:defRPr>
            </a:pPr>
            <a:r>
              <a:rPr sz="3600">
                <a:solidFill>
                  <a:srgbClr val="777775"/>
                </a:solidFill>
              </a:rPr>
              <a:t>Body Level Five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transition spd="med"/>
  <p:txStyles>
    <p:titleStyle>
      <a:lvl1pPr marL="408432" defTabSz="584200">
        <a:lnSpc>
          <a:spcPct val="90000"/>
        </a:lnSpc>
        <a:defRPr sz="7800">
          <a:solidFill>
            <a:srgbClr val="5C89A5"/>
          </a:solidFill>
          <a:latin typeface="+mn-lt"/>
          <a:ea typeface="+mn-ea"/>
          <a:cs typeface="+mn-cs"/>
          <a:sym typeface="Helvetica Neue Light"/>
        </a:defRPr>
      </a:lvl1pPr>
      <a:lvl2pPr marL="408432" indent="228600" defTabSz="584200">
        <a:lnSpc>
          <a:spcPct val="90000"/>
        </a:lnSpc>
        <a:defRPr sz="7800">
          <a:solidFill>
            <a:srgbClr val="5C89A5"/>
          </a:solidFill>
          <a:latin typeface="+mn-lt"/>
          <a:ea typeface="+mn-ea"/>
          <a:cs typeface="+mn-cs"/>
          <a:sym typeface="Helvetica Neue Light"/>
        </a:defRPr>
      </a:lvl2pPr>
      <a:lvl3pPr marL="408432" indent="457200" defTabSz="584200">
        <a:lnSpc>
          <a:spcPct val="90000"/>
        </a:lnSpc>
        <a:defRPr sz="7800">
          <a:solidFill>
            <a:srgbClr val="5C89A5"/>
          </a:solidFill>
          <a:latin typeface="+mn-lt"/>
          <a:ea typeface="+mn-ea"/>
          <a:cs typeface="+mn-cs"/>
          <a:sym typeface="Helvetica Neue Light"/>
        </a:defRPr>
      </a:lvl3pPr>
      <a:lvl4pPr marL="408432" indent="685800" defTabSz="584200">
        <a:lnSpc>
          <a:spcPct val="90000"/>
        </a:lnSpc>
        <a:defRPr sz="7800">
          <a:solidFill>
            <a:srgbClr val="5C89A5"/>
          </a:solidFill>
          <a:latin typeface="+mn-lt"/>
          <a:ea typeface="+mn-ea"/>
          <a:cs typeface="+mn-cs"/>
          <a:sym typeface="Helvetica Neue Light"/>
        </a:defRPr>
      </a:lvl4pPr>
      <a:lvl5pPr marL="408432" indent="914400" defTabSz="584200">
        <a:lnSpc>
          <a:spcPct val="90000"/>
        </a:lnSpc>
        <a:defRPr sz="7800">
          <a:solidFill>
            <a:srgbClr val="5C89A5"/>
          </a:solidFill>
          <a:latin typeface="+mn-lt"/>
          <a:ea typeface="+mn-ea"/>
          <a:cs typeface="+mn-cs"/>
          <a:sym typeface="Helvetica Neue Light"/>
        </a:defRPr>
      </a:lvl5pPr>
      <a:lvl6pPr marL="408432" indent="1143000" defTabSz="584200">
        <a:lnSpc>
          <a:spcPct val="90000"/>
        </a:lnSpc>
        <a:defRPr sz="7800">
          <a:solidFill>
            <a:srgbClr val="5C89A5"/>
          </a:solidFill>
          <a:latin typeface="+mn-lt"/>
          <a:ea typeface="+mn-ea"/>
          <a:cs typeface="+mn-cs"/>
          <a:sym typeface="Helvetica Neue Light"/>
        </a:defRPr>
      </a:lvl6pPr>
      <a:lvl7pPr marL="408432" indent="1371599" defTabSz="584200">
        <a:lnSpc>
          <a:spcPct val="90000"/>
        </a:lnSpc>
        <a:defRPr sz="7800">
          <a:solidFill>
            <a:srgbClr val="5C89A5"/>
          </a:solidFill>
          <a:latin typeface="+mn-lt"/>
          <a:ea typeface="+mn-ea"/>
          <a:cs typeface="+mn-cs"/>
          <a:sym typeface="Helvetica Neue Light"/>
        </a:defRPr>
      </a:lvl7pPr>
      <a:lvl8pPr marL="408432" indent="1600199" defTabSz="584200">
        <a:lnSpc>
          <a:spcPct val="90000"/>
        </a:lnSpc>
        <a:defRPr sz="7800">
          <a:solidFill>
            <a:srgbClr val="5C89A5"/>
          </a:solidFill>
          <a:latin typeface="+mn-lt"/>
          <a:ea typeface="+mn-ea"/>
          <a:cs typeface="+mn-cs"/>
          <a:sym typeface="Helvetica Neue Light"/>
        </a:defRPr>
      </a:lvl8pPr>
      <a:lvl9pPr marL="408432" indent="1828800" defTabSz="584200">
        <a:lnSpc>
          <a:spcPct val="90000"/>
        </a:lnSpc>
        <a:defRPr sz="7800">
          <a:solidFill>
            <a:srgbClr val="5C89A5"/>
          </a:solidFill>
          <a:latin typeface="+mn-lt"/>
          <a:ea typeface="+mn-ea"/>
          <a:cs typeface="+mn-cs"/>
          <a:sym typeface="Helvetica Neue Light"/>
        </a:defRPr>
      </a:lvl9pPr>
    </p:titleStyle>
    <p:bodyStyle>
      <a:lvl1pPr marL="431800" indent="-431800" defTabSz="584200">
        <a:spcBef>
          <a:spcPts val="3200"/>
        </a:spcBef>
        <a:buSzPct val="50000"/>
        <a:buBlip>
          <a:blip r:embed="rId23"/>
        </a:buBlip>
        <a:defRPr sz="3600">
          <a:solidFill>
            <a:srgbClr val="777775"/>
          </a:solidFill>
          <a:latin typeface="Helvetica Neue"/>
          <a:ea typeface="Helvetica Neue"/>
          <a:cs typeface="Helvetica Neue"/>
          <a:sym typeface="Helvetica Neue"/>
        </a:defRPr>
      </a:lvl1pPr>
      <a:lvl2pPr marL="876300" indent="-431800" defTabSz="584200">
        <a:spcBef>
          <a:spcPts val="3200"/>
        </a:spcBef>
        <a:buSzPct val="50000"/>
        <a:buBlip>
          <a:blip r:embed="rId23"/>
        </a:buBlip>
        <a:defRPr sz="3600">
          <a:solidFill>
            <a:srgbClr val="777775"/>
          </a:solidFill>
          <a:latin typeface="Helvetica Neue"/>
          <a:ea typeface="Helvetica Neue"/>
          <a:cs typeface="Helvetica Neue"/>
          <a:sym typeface="Helvetica Neue"/>
        </a:defRPr>
      </a:lvl2pPr>
      <a:lvl3pPr marL="1320800" indent="-431800" defTabSz="584200">
        <a:spcBef>
          <a:spcPts val="3200"/>
        </a:spcBef>
        <a:buSzPct val="50000"/>
        <a:buBlip>
          <a:blip r:embed="rId23"/>
        </a:buBlip>
        <a:defRPr sz="3600">
          <a:solidFill>
            <a:srgbClr val="777775"/>
          </a:solidFill>
          <a:latin typeface="Helvetica Neue"/>
          <a:ea typeface="Helvetica Neue"/>
          <a:cs typeface="Helvetica Neue"/>
          <a:sym typeface="Helvetica Neue"/>
        </a:defRPr>
      </a:lvl3pPr>
      <a:lvl4pPr marL="1765300" indent="-431800" defTabSz="584200">
        <a:spcBef>
          <a:spcPts val="3200"/>
        </a:spcBef>
        <a:buSzPct val="50000"/>
        <a:buBlip>
          <a:blip r:embed="rId23"/>
        </a:buBlip>
        <a:defRPr sz="3600">
          <a:solidFill>
            <a:srgbClr val="777775"/>
          </a:solidFill>
          <a:latin typeface="Helvetica Neue"/>
          <a:ea typeface="Helvetica Neue"/>
          <a:cs typeface="Helvetica Neue"/>
          <a:sym typeface="Helvetica Neue"/>
        </a:defRPr>
      </a:lvl4pPr>
      <a:lvl5pPr marL="2209800" indent="-431800" defTabSz="584200">
        <a:spcBef>
          <a:spcPts val="3200"/>
        </a:spcBef>
        <a:buSzPct val="50000"/>
        <a:buBlip>
          <a:blip r:embed="rId23"/>
        </a:buBlip>
        <a:defRPr sz="3600">
          <a:solidFill>
            <a:srgbClr val="777775"/>
          </a:solidFill>
          <a:latin typeface="Helvetica Neue"/>
          <a:ea typeface="Helvetica Neue"/>
          <a:cs typeface="Helvetica Neue"/>
          <a:sym typeface="Helvetica Neue"/>
        </a:defRPr>
      </a:lvl5pPr>
      <a:lvl6pPr marL="2654300" indent="-431800" defTabSz="584200">
        <a:spcBef>
          <a:spcPts val="3200"/>
        </a:spcBef>
        <a:buSzPct val="50000"/>
        <a:buBlip>
          <a:blip r:embed="rId23"/>
        </a:buBlip>
        <a:defRPr sz="3600">
          <a:solidFill>
            <a:srgbClr val="777775"/>
          </a:solidFill>
          <a:latin typeface="Helvetica Neue"/>
          <a:ea typeface="Helvetica Neue"/>
          <a:cs typeface="Helvetica Neue"/>
          <a:sym typeface="Helvetica Neue"/>
        </a:defRPr>
      </a:lvl6pPr>
      <a:lvl7pPr marL="3098800" indent="-431800" defTabSz="584200">
        <a:spcBef>
          <a:spcPts val="3200"/>
        </a:spcBef>
        <a:buSzPct val="50000"/>
        <a:buBlip>
          <a:blip r:embed="rId23"/>
        </a:buBlip>
        <a:defRPr sz="3600">
          <a:solidFill>
            <a:srgbClr val="777775"/>
          </a:solidFill>
          <a:latin typeface="Helvetica Neue"/>
          <a:ea typeface="Helvetica Neue"/>
          <a:cs typeface="Helvetica Neue"/>
          <a:sym typeface="Helvetica Neue"/>
        </a:defRPr>
      </a:lvl7pPr>
      <a:lvl8pPr marL="3543300" indent="-431800" defTabSz="584200">
        <a:spcBef>
          <a:spcPts val="3200"/>
        </a:spcBef>
        <a:buSzPct val="50000"/>
        <a:buBlip>
          <a:blip r:embed="rId23"/>
        </a:buBlip>
        <a:defRPr sz="3600">
          <a:solidFill>
            <a:srgbClr val="777775"/>
          </a:solidFill>
          <a:latin typeface="Helvetica Neue"/>
          <a:ea typeface="Helvetica Neue"/>
          <a:cs typeface="Helvetica Neue"/>
          <a:sym typeface="Helvetica Neue"/>
        </a:defRPr>
      </a:lvl8pPr>
      <a:lvl9pPr marL="3987800" indent="-431800" defTabSz="584200">
        <a:spcBef>
          <a:spcPts val="3200"/>
        </a:spcBef>
        <a:buSzPct val="50000"/>
        <a:buBlip>
          <a:blip r:embed="rId23"/>
        </a:buBlip>
        <a:defRPr sz="3600">
          <a:solidFill>
            <a:srgbClr val="777775"/>
          </a:solidFill>
          <a:latin typeface="Helvetica Neue"/>
          <a:ea typeface="Helvetica Neue"/>
          <a:cs typeface="Helvetica Neue"/>
          <a:sym typeface="Helvetica Neue"/>
        </a:defRPr>
      </a:lvl9pPr>
    </p:bodyStyle>
    <p:otherStyle>
      <a:lvl1pPr algn="ctr" defTabSz="584200">
        <a:defRPr sz="1400">
          <a:solidFill>
            <a:schemeClr val="tx1"/>
          </a:solidFill>
          <a:latin typeface="+mn-lt"/>
          <a:ea typeface="+mn-ea"/>
          <a:cs typeface="+mn-cs"/>
          <a:sym typeface="Helvetica Neue"/>
        </a:defRPr>
      </a:lvl1pPr>
      <a:lvl2pPr indent="228600" algn="ctr" defTabSz="584200">
        <a:defRPr sz="1400">
          <a:solidFill>
            <a:schemeClr val="tx1"/>
          </a:solidFill>
          <a:latin typeface="+mn-lt"/>
          <a:ea typeface="+mn-ea"/>
          <a:cs typeface="+mn-cs"/>
          <a:sym typeface="Helvetica Neue"/>
        </a:defRPr>
      </a:lvl2pPr>
      <a:lvl3pPr indent="457200" algn="ctr" defTabSz="584200">
        <a:defRPr sz="1400">
          <a:solidFill>
            <a:schemeClr val="tx1"/>
          </a:solidFill>
          <a:latin typeface="+mn-lt"/>
          <a:ea typeface="+mn-ea"/>
          <a:cs typeface="+mn-cs"/>
          <a:sym typeface="Helvetica Neue"/>
        </a:defRPr>
      </a:lvl3pPr>
      <a:lvl4pPr indent="685800" algn="ctr" defTabSz="584200">
        <a:defRPr sz="1400">
          <a:solidFill>
            <a:schemeClr val="tx1"/>
          </a:solidFill>
          <a:latin typeface="+mn-lt"/>
          <a:ea typeface="+mn-ea"/>
          <a:cs typeface="+mn-cs"/>
          <a:sym typeface="Helvetica Neue"/>
        </a:defRPr>
      </a:lvl4pPr>
      <a:lvl5pPr indent="914400" algn="ctr" defTabSz="584200">
        <a:defRPr sz="1400">
          <a:solidFill>
            <a:schemeClr val="tx1"/>
          </a:solidFill>
          <a:latin typeface="+mn-lt"/>
          <a:ea typeface="+mn-ea"/>
          <a:cs typeface="+mn-cs"/>
          <a:sym typeface="Helvetica Neue"/>
        </a:defRPr>
      </a:lvl5pPr>
      <a:lvl6pPr indent="1143000" algn="ctr" defTabSz="584200">
        <a:defRPr sz="1400">
          <a:solidFill>
            <a:schemeClr val="tx1"/>
          </a:solidFill>
          <a:latin typeface="+mn-lt"/>
          <a:ea typeface="+mn-ea"/>
          <a:cs typeface="+mn-cs"/>
          <a:sym typeface="Helvetica Neue"/>
        </a:defRPr>
      </a:lvl6pPr>
      <a:lvl7pPr indent="1371600" algn="ctr" defTabSz="584200">
        <a:defRPr sz="1400">
          <a:solidFill>
            <a:schemeClr val="tx1"/>
          </a:solidFill>
          <a:latin typeface="+mn-lt"/>
          <a:ea typeface="+mn-ea"/>
          <a:cs typeface="+mn-cs"/>
          <a:sym typeface="Helvetica Neue"/>
        </a:defRPr>
      </a:lvl7pPr>
      <a:lvl8pPr indent="1600200" algn="ctr" defTabSz="584200">
        <a:defRPr sz="1400">
          <a:solidFill>
            <a:schemeClr val="tx1"/>
          </a:solidFill>
          <a:latin typeface="+mn-lt"/>
          <a:ea typeface="+mn-ea"/>
          <a:cs typeface="+mn-cs"/>
          <a:sym typeface="Helvetica Neue"/>
        </a:defRPr>
      </a:lvl8pPr>
      <a:lvl9pPr indent="1828800" algn="ctr" defTabSz="584200">
        <a:defRPr sz="1400">
          <a:solidFill>
            <a:schemeClr val="tx1"/>
          </a:solidFill>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3.jpeg"/><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4.png"/><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5.png"/><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5.png"/><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5.png"/><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5.pn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6.pn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6.png"/><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6.png"/><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6.png"/><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jpeg"/><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jpeg"/><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jpeg"/><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jpeg"/><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jpeg"/><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jpeg"/><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jpeg"/><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jpeg"/><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jpeg"/><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jpeg"/><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jpeg"/><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jpeg"/><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jpeg"/><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7.jpeg"/><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7.jpeg"/><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jpeg"/><Relationship Id="rId1" Type="http://schemas.openxmlformats.org/officeDocument/2006/relationships/slideLayout" Target="../slideLayouts/slideLayout16.xml"/></Relationships>
</file>

<file path=ppt/slides/_rels/slide3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6.jpeg"/><Relationship Id="rId1" Type="http://schemas.openxmlformats.org/officeDocument/2006/relationships/slideLayout" Target="../slideLayouts/slideLayout20.xml"/></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jpe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2.jpeg"/><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2.jpe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2.jpeg"/><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Shape 73"/>
          <p:cNvSpPr/>
          <p:nvPr/>
        </p:nvSpPr>
        <p:spPr>
          <a:xfrm>
            <a:off x="584200" y="356164"/>
            <a:ext cx="11836400" cy="9029701"/>
          </a:xfrm>
          <a:prstGeom prst="rect">
            <a:avLst/>
          </a:prstGeom>
          <a:ln w="12700">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p>
            <a:pPr lvl="0" algn="ctr" defTabSz="584200">
              <a:buClr>
                <a:srgbClr val="FFFB00"/>
              </a:buClr>
              <a:buFont typeface="Helvetica"/>
              <a:defRPr sz="1800"/>
            </a:pPr>
            <a:r>
              <a:rPr sz="3800" dirty="0">
                <a:solidFill>
                  <a:srgbClr val="FFFFFF"/>
                </a:solidFill>
                <a:effectLst>
                  <a:outerShdw blurRad="12700" dist="25400" dir="2700000" rotWithShape="0">
                    <a:srgbClr val="000000"/>
                  </a:outerShdw>
                </a:effectLst>
                <a:latin typeface="Gill Sans"/>
                <a:ea typeface="Gill Sans"/>
                <a:cs typeface="Gill Sans"/>
                <a:sym typeface="Gill Sans"/>
              </a:rPr>
              <a:t>This PowerPoint/Keynote presentation is part of the apologetics course entitled </a:t>
            </a:r>
            <a:r>
              <a:rPr sz="3800" i="1" dirty="0">
                <a:solidFill>
                  <a:srgbClr val="FFFFFF"/>
                </a:solidFill>
                <a:effectLst>
                  <a:outerShdw blurRad="12700" dist="25400" dir="2700000" rotWithShape="0">
                    <a:srgbClr val="000000"/>
                  </a:outerShdw>
                </a:effectLst>
                <a:latin typeface="Gill Sans"/>
                <a:ea typeface="Gill Sans"/>
                <a:cs typeface="Gill Sans"/>
                <a:sym typeface="Gill Sans"/>
              </a:rPr>
              <a:t>An Unshakeable Faith</a:t>
            </a:r>
            <a:r>
              <a:rPr sz="3800" dirty="0">
                <a:solidFill>
                  <a:srgbClr val="FFFFFF"/>
                </a:solidFill>
                <a:effectLst>
                  <a:outerShdw blurRad="12700" dist="25400" dir="2700000" rotWithShape="0">
                    <a:srgbClr val="000000"/>
                  </a:outerShdw>
                </a:effectLst>
                <a:latin typeface="Gill Sans"/>
                <a:ea typeface="Gill Sans"/>
                <a:cs typeface="Gill Sans"/>
                <a:sym typeface="Gill Sans"/>
              </a:rPr>
              <a:t>. </a:t>
            </a:r>
          </a:p>
          <a:p>
            <a:pPr lvl="0" algn="ctr" defTabSz="584200">
              <a:buClr>
                <a:srgbClr val="FFFB00"/>
              </a:buClr>
              <a:buFont typeface="Helvetica"/>
              <a:defRPr sz="1800"/>
            </a:pPr>
            <a:endParaRPr sz="3800" dirty="0">
              <a:solidFill>
                <a:srgbClr val="FFFFFF"/>
              </a:solidFill>
              <a:effectLst>
                <a:outerShdw blurRad="12700" dist="25400" dir="2700000" rotWithShape="0">
                  <a:srgbClr val="000000"/>
                </a:outerShdw>
              </a:effectLst>
              <a:latin typeface="Gill Sans"/>
              <a:ea typeface="Gill Sans"/>
              <a:cs typeface="Gill Sans"/>
              <a:sym typeface="Gill Sans"/>
            </a:endParaRPr>
          </a:p>
          <a:p>
            <a:pPr lvl="0" algn="ctr" defTabSz="584200">
              <a:buClr>
                <a:srgbClr val="FFFB00"/>
              </a:buClr>
              <a:buFont typeface="Helvetica"/>
              <a:defRPr sz="1800"/>
            </a:pPr>
            <a:r>
              <a:rPr sz="3800" dirty="0">
                <a:solidFill>
                  <a:srgbClr val="FFFFFF"/>
                </a:solidFill>
                <a:effectLst>
                  <a:outerShdw blurRad="12700" dist="25400" dir="2700000" rotWithShape="0">
                    <a:srgbClr val="000000"/>
                  </a:outerShdw>
                </a:effectLst>
                <a:latin typeface="Gill Sans"/>
                <a:ea typeface="Gill Sans"/>
                <a:cs typeface="Gill Sans"/>
                <a:sym typeface="Gill Sans"/>
              </a:rPr>
              <a:t>Copyright 2011</a:t>
            </a:r>
          </a:p>
          <a:p>
            <a:pPr lvl="0" algn="ctr" defTabSz="584200">
              <a:buClr>
                <a:srgbClr val="FFFB00"/>
              </a:buClr>
              <a:buFont typeface="Helvetica"/>
              <a:defRPr sz="1800"/>
            </a:pPr>
            <a:r>
              <a:rPr sz="3800" dirty="0">
                <a:solidFill>
                  <a:srgbClr val="FFFFFF"/>
                </a:solidFill>
                <a:effectLst>
                  <a:outerShdw blurRad="12700" dist="25400" dir="2700000" rotWithShape="0">
                    <a:srgbClr val="000000"/>
                  </a:outerShdw>
                </a:effectLst>
                <a:latin typeface="Gill Sans"/>
                <a:ea typeface="Gill Sans"/>
                <a:cs typeface="Gill Sans"/>
                <a:sym typeface="Gill Sans"/>
              </a:rPr>
              <a:t>Third edition Feb. 2015</a:t>
            </a:r>
          </a:p>
          <a:p>
            <a:pPr lvl="0" algn="ctr" defTabSz="584200">
              <a:buClr>
                <a:srgbClr val="FFFB00"/>
              </a:buClr>
              <a:buFont typeface="Helvetica"/>
              <a:defRPr sz="1800"/>
            </a:pPr>
            <a:r>
              <a:rPr sz="3800" dirty="0">
                <a:solidFill>
                  <a:srgbClr val="FFFFFF"/>
                </a:solidFill>
                <a:effectLst>
                  <a:outerShdw blurRad="12700" dist="25400" dir="2700000" rotWithShape="0">
                    <a:srgbClr val="000000"/>
                  </a:outerShdw>
                </a:effectLst>
                <a:latin typeface="Gill Sans"/>
                <a:ea typeface="Gill Sans"/>
                <a:cs typeface="Gill Sans"/>
                <a:sym typeface="Gill Sans"/>
              </a:rPr>
              <a:t>Way of Life Literature</a:t>
            </a:r>
            <a:br>
              <a:rPr sz="3800" dirty="0">
                <a:solidFill>
                  <a:srgbClr val="FFFFFF"/>
                </a:solidFill>
                <a:effectLst>
                  <a:outerShdw blurRad="12700" dist="25400" dir="2700000" rotWithShape="0">
                    <a:srgbClr val="000000"/>
                  </a:outerShdw>
                </a:effectLst>
                <a:latin typeface="Gill Sans"/>
                <a:ea typeface="Gill Sans"/>
                <a:cs typeface="Gill Sans"/>
                <a:sym typeface="Gill Sans"/>
              </a:rPr>
            </a:br>
            <a:r>
              <a:rPr sz="3800" dirty="0">
                <a:solidFill>
                  <a:srgbClr val="FFFFFF"/>
                </a:solidFill>
                <a:effectLst>
                  <a:outerShdw blurRad="12700" dist="25400" dir="2700000" rotWithShape="0">
                    <a:srgbClr val="000000"/>
                  </a:outerShdw>
                </a:effectLst>
                <a:latin typeface="Gill Sans"/>
                <a:ea typeface="Gill Sans"/>
                <a:cs typeface="Gill Sans"/>
                <a:sym typeface="Gill Sans"/>
              </a:rPr>
              <a:t>P. O. Box 610368</a:t>
            </a:r>
            <a:br>
              <a:rPr sz="3800" dirty="0">
                <a:solidFill>
                  <a:srgbClr val="FFFFFF"/>
                </a:solidFill>
                <a:effectLst>
                  <a:outerShdw blurRad="12700" dist="25400" dir="2700000" rotWithShape="0">
                    <a:srgbClr val="000000"/>
                  </a:outerShdw>
                </a:effectLst>
                <a:latin typeface="Gill Sans"/>
                <a:ea typeface="Gill Sans"/>
                <a:cs typeface="Gill Sans"/>
                <a:sym typeface="Gill Sans"/>
              </a:rPr>
            </a:br>
            <a:r>
              <a:rPr sz="3800" dirty="0">
                <a:solidFill>
                  <a:srgbClr val="FFFFFF"/>
                </a:solidFill>
                <a:effectLst>
                  <a:outerShdw blurRad="12700" dist="25400" dir="2700000" rotWithShape="0">
                    <a:srgbClr val="000000"/>
                  </a:outerShdw>
                </a:effectLst>
                <a:latin typeface="Gill Sans"/>
                <a:ea typeface="Gill Sans"/>
                <a:cs typeface="Gill Sans"/>
                <a:sym typeface="Gill Sans"/>
              </a:rPr>
              <a:t>Port Huron, MI 48061</a:t>
            </a:r>
            <a:br>
              <a:rPr sz="3800" dirty="0">
                <a:solidFill>
                  <a:srgbClr val="FFFFFF"/>
                </a:solidFill>
                <a:effectLst>
                  <a:outerShdw blurRad="12700" dist="25400" dir="2700000" rotWithShape="0">
                    <a:srgbClr val="000000"/>
                  </a:outerShdw>
                </a:effectLst>
                <a:latin typeface="Gill Sans"/>
                <a:ea typeface="Gill Sans"/>
                <a:cs typeface="Gill Sans"/>
                <a:sym typeface="Gill Sans"/>
              </a:rPr>
            </a:br>
            <a:r>
              <a:rPr sz="3800" dirty="0">
                <a:solidFill>
                  <a:srgbClr val="FFFFFF"/>
                </a:solidFill>
                <a:effectLst>
                  <a:outerShdw blurRad="12700" dist="25400" dir="2700000" rotWithShape="0">
                    <a:srgbClr val="000000"/>
                  </a:outerShdw>
                </a:effectLst>
                <a:latin typeface="Gill Sans"/>
                <a:ea typeface="Gill Sans"/>
                <a:cs typeface="Gill Sans"/>
                <a:sym typeface="Gill Sans"/>
              </a:rPr>
              <a:t>866-295-4143</a:t>
            </a:r>
            <a:br>
              <a:rPr sz="3800" dirty="0">
                <a:solidFill>
                  <a:srgbClr val="FFFFFF"/>
                </a:solidFill>
                <a:effectLst>
                  <a:outerShdw blurRad="12700" dist="25400" dir="2700000" rotWithShape="0">
                    <a:srgbClr val="000000"/>
                  </a:outerShdw>
                </a:effectLst>
                <a:latin typeface="Gill Sans"/>
                <a:ea typeface="Gill Sans"/>
                <a:cs typeface="Gill Sans"/>
                <a:sym typeface="Gill Sans"/>
              </a:rPr>
            </a:br>
            <a:r>
              <a:rPr sz="3800" dirty="0">
                <a:solidFill>
                  <a:srgbClr val="FFFFFF"/>
                </a:solidFill>
                <a:effectLst>
                  <a:outerShdw blurRad="12700" dist="25400" dir="2700000" rotWithShape="0">
                    <a:srgbClr val="000000"/>
                  </a:outerShdw>
                </a:effectLst>
                <a:latin typeface="Gill Sans"/>
                <a:ea typeface="Gill Sans"/>
                <a:cs typeface="Gill Sans"/>
                <a:sym typeface="Gill Sans"/>
              </a:rPr>
              <a:t>http://www.wayoflife.org</a:t>
            </a:r>
            <a:br>
              <a:rPr sz="3800" dirty="0">
                <a:solidFill>
                  <a:srgbClr val="FFFFFF"/>
                </a:solidFill>
                <a:effectLst>
                  <a:outerShdw blurRad="12700" dist="25400" dir="2700000" rotWithShape="0">
                    <a:srgbClr val="000000"/>
                  </a:outerShdw>
                </a:effectLst>
                <a:latin typeface="Gill Sans"/>
                <a:ea typeface="Gill Sans"/>
                <a:cs typeface="Gill Sans"/>
                <a:sym typeface="Gill Sans"/>
              </a:rPr>
            </a:br>
            <a:r>
              <a:rPr sz="3800" dirty="0">
                <a:solidFill>
                  <a:srgbClr val="FFFFFF"/>
                </a:solidFill>
                <a:effectLst>
                  <a:outerShdw blurRad="12700" dist="25400" dir="2700000" rotWithShape="0">
                    <a:srgbClr val="000000"/>
                  </a:outerShdw>
                </a:effectLst>
                <a:latin typeface="Gill Sans"/>
                <a:ea typeface="Gill Sans"/>
                <a:cs typeface="Gill Sans"/>
                <a:sym typeface="Gill Sans"/>
              </a:rPr>
              <a:t>fbns@wayoflife.org</a:t>
            </a:r>
          </a:p>
          <a:p>
            <a:pPr lvl="0" algn="ctr" defTabSz="584200">
              <a:buClr>
                <a:srgbClr val="FFFB00"/>
              </a:buClr>
              <a:buFont typeface="Helvetica"/>
              <a:defRPr sz="1800"/>
            </a:pPr>
            <a:endParaRPr sz="3800" dirty="0">
              <a:solidFill>
                <a:srgbClr val="FFFFFF"/>
              </a:solidFill>
              <a:effectLst>
                <a:outerShdw blurRad="12700" dist="25400" dir="2700000" rotWithShape="0">
                  <a:srgbClr val="000000"/>
                </a:outerShdw>
              </a:effectLst>
              <a:latin typeface="Gill Sans"/>
              <a:ea typeface="Gill Sans"/>
              <a:cs typeface="Gill Sans"/>
              <a:sym typeface="Gill Sans"/>
            </a:endParaRPr>
          </a:p>
          <a:p>
            <a:pPr lvl="0" algn="ctr" defTabSz="584200">
              <a:buClr>
                <a:srgbClr val="FFFB00"/>
              </a:buClr>
              <a:buFont typeface="Helvetica"/>
              <a:defRPr sz="1800"/>
            </a:pPr>
            <a:r>
              <a:rPr sz="3800" i="1" dirty="0">
                <a:solidFill>
                  <a:srgbClr val="FFFFFF"/>
                </a:solidFill>
                <a:effectLst>
                  <a:outerShdw blurRad="12700" dist="25400" dir="2700000" rotWithShape="0">
                    <a:srgbClr val="000000"/>
                  </a:outerShdw>
                </a:effectLst>
                <a:latin typeface="Gill Sans"/>
                <a:ea typeface="Gill Sans"/>
                <a:cs typeface="Gill Sans"/>
                <a:sym typeface="Gill Sans"/>
              </a:rPr>
              <a:t>In Canada</a:t>
            </a:r>
          </a:p>
          <a:p>
            <a:pPr lvl="0" algn="ctr" defTabSz="584200">
              <a:buClr>
                <a:srgbClr val="FFFB00"/>
              </a:buClr>
              <a:buFont typeface="Helvetica"/>
              <a:defRPr sz="1800"/>
            </a:pPr>
            <a:r>
              <a:rPr sz="3800" dirty="0">
                <a:solidFill>
                  <a:srgbClr val="FFFFFF"/>
                </a:solidFill>
                <a:effectLst>
                  <a:outerShdw blurRad="12700" dist="25400" dir="2700000" rotWithShape="0">
                    <a:srgbClr val="000000"/>
                  </a:outerShdw>
                </a:effectLst>
                <a:latin typeface="Gill Sans"/>
                <a:ea typeface="Gill Sans"/>
                <a:cs typeface="Gill Sans"/>
                <a:sym typeface="Gill Sans"/>
              </a:rPr>
              <a:t>Bethel Baptist Church, 4212 Campbell St. N., London, Ontario N6P 1A6 </a:t>
            </a:r>
            <a:br>
              <a:rPr sz="3800" dirty="0">
                <a:solidFill>
                  <a:srgbClr val="FFFFFF"/>
                </a:solidFill>
                <a:effectLst>
                  <a:outerShdw blurRad="12700" dist="25400" dir="2700000" rotWithShape="0">
                    <a:srgbClr val="000000"/>
                  </a:outerShdw>
                </a:effectLst>
                <a:latin typeface="Gill Sans"/>
                <a:ea typeface="Gill Sans"/>
                <a:cs typeface="Gill Sans"/>
                <a:sym typeface="Gill Sans"/>
              </a:rPr>
            </a:br>
            <a:r>
              <a:rPr sz="3800" dirty="0">
                <a:solidFill>
                  <a:srgbClr val="FFFFFF"/>
                </a:solidFill>
                <a:effectLst>
                  <a:outerShdw blurRad="12700" dist="25400" dir="2700000" rotWithShape="0">
                    <a:srgbClr val="000000"/>
                  </a:outerShdw>
                </a:effectLst>
                <a:latin typeface="Gill Sans"/>
                <a:ea typeface="Gill Sans"/>
                <a:cs typeface="Gill Sans"/>
                <a:sym typeface="Gill Sans"/>
              </a:rPr>
              <a:t>519-652-2619 </a:t>
            </a:r>
          </a:p>
        </p:txBody>
      </p:sp>
      <p:grpSp>
        <p:nvGrpSpPr>
          <p:cNvPr id="76" name="Group 76"/>
          <p:cNvGrpSpPr/>
          <p:nvPr/>
        </p:nvGrpSpPr>
        <p:grpSpPr>
          <a:xfrm>
            <a:off x="9141817" y="2451100"/>
            <a:ext cx="3139083" cy="3848100"/>
            <a:chOff x="-269314" y="-127000"/>
            <a:chExt cx="3139081" cy="3848100"/>
          </a:xfrm>
        </p:grpSpPr>
        <p:pic>
          <p:nvPicPr>
            <p:cNvPr id="75" name="unshakeable - Version 2.jpg"/>
            <p:cNvPicPr/>
            <p:nvPr/>
          </p:nvPicPr>
          <p:blipFill>
            <a:blip r:embed="rId2">
              <a:extLst/>
            </a:blip>
            <a:srcRect t="3197" r="94" b="3069"/>
            <a:stretch>
              <a:fillRect/>
            </a:stretch>
          </p:blipFill>
          <p:spPr>
            <a:xfrm>
              <a:off x="0" y="0"/>
              <a:ext cx="2768168" cy="3594100"/>
            </a:xfrm>
            <a:prstGeom prst="rect">
              <a:avLst/>
            </a:prstGeom>
            <a:ln>
              <a:noFill/>
            </a:ln>
            <a:effectLst/>
          </p:spPr>
        </p:pic>
        <p:pic>
          <p:nvPicPr>
            <p:cNvPr id="74" name="Picture 73"/>
            <p:cNvPicPr/>
            <p:nvPr/>
          </p:nvPicPr>
          <p:blipFill>
            <a:blip r:embed="rId3">
              <a:extLst/>
            </a:blip>
            <a:stretch>
              <a:fillRect/>
            </a:stretch>
          </p:blipFill>
          <p:spPr>
            <a:xfrm>
              <a:off x="-269315" y="-127000"/>
              <a:ext cx="3139083" cy="3848100"/>
            </a:xfrm>
            <a:prstGeom prst="rect">
              <a:avLst/>
            </a:prstGeom>
            <a:effectLst/>
          </p:spPr>
        </p:pic>
      </p:gr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Shape 116"/>
          <p:cNvSpPr>
            <a:spLocks noGrp="1"/>
          </p:cNvSpPr>
          <p:nvPr>
            <p:ph type="body" idx="1"/>
          </p:nvPr>
        </p:nvSpPr>
        <p:spPr>
          <a:xfrm>
            <a:off x="977900" y="5308600"/>
            <a:ext cx="5461000" cy="3975100"/>
          </a:xfrm>
          <a:prstGeom prst="rect">
            <a:avLst/>
          </a:prstGeom>
        </p:spPr>
        <p:txBody>
          <a:bodyPr>
            <a:normAutofit/>
          </a:bodyPr>
          <a:lstStyle>
            <a:lvl1pPr>
              <a:defRPr>
                <a:solidFill>
                  <a:srgbClr val="94E3FE"/>
                </a:solidFill>
              </a:defRPr>
            </a:lvl1pPr>
          </a:lstStyle>
          <a:p>
            <a:pPr lvl="0">
              <a:defRPr sz="1800">
                <a:solidFill>
                  <a:srgbClr val="000000"/>
                </a:solidFill>
              </a:defRPr>
            </a:pPr>
            <a:r>
              <a:rPr sz="3600">
                <a:solidFill>
                  <a:srgbClr val="94E3FE"/>
                </a:solidFill>
              </a:rPr>
              <a:t>If the Bible is historically inaccurate, it is obviously not the divinely-inspired Word of God.</a:t>
            </a:r>
          </a:p>
        </p:txBody>
      </p:sp>
      <p:grpSp>
        <p:nvGrpSpPr>
          <p:cNvPr id="119" name="Group 119"/>
          <p:cNvGrpSpPr/>
          <p:nvPr/>
        </p:nvGrpSpPr>
        <p:grpSpPr>
          <a:xfrm>
            <a:off x="7196835" y="787400"/>
            <a:ext cx="5176352" cy="6845300"/>
            <a:chOff x="-80264" y="-63500"/>
            <a:chExt cx="5176350" cy="6845300"/>
          </a:xfrm>
        </p:grpSpPr>
        <p:pic>
          <p:nvPicPr>
            <p:cNvPr id="118" name="ephesus 02 (134).jpg"/>
            <p:cNvPicPr/>
            <p:nvPr/>
          </p:nvPicPr>
          <p:blipFill>
            <a:blip r:embed="rId2">
              <a:extLst/>
            </a:blip>
            <a:srcRect t="5401" r="80" b="5474"/>
            <a:stretch>
              <a:fillRect/>
            </a:stretch>
          </p:blipFill>
          <p:spPr>
            <a:xfrm>
              <a:off x="0" y="0"/>
              <a:ext cx="5032587" cy="6705600"/>
            </a:xfrm>
            <a:prstGeom prst="rect">
              <a:avLst/>
            </a:prstGeom>
            <a:ln>
              <a:noFill/>
            </a:ln>
            <a:effectLst/>
          </p:spPr>
        </p:pic>
        <p:pic>
          <p:nvPicPr>
            <p:cNvPr id="117" name="Picture 116"/>
            <p:cNvPicPr/>
            <p:nvPr/>
          </p:nvPicPr>
          <p:blipFill>
            <a:blip r:embed="rId3">
              <a:extLst/>
            </a:blip>
            <a:stretch>
              <a:fillRect/>
            </a:stretch>
          </p:blipFill>
          <p:spPr>
            <a:xfrm>
              <a:off x="-80265" y="-63500"/>
              <a:ext cx="5176352" cy="6845300"/>
            </a:xfrm>
            <a:prstGeom prst="rect">
              <a:avLst/>
            </a:prstGeom>
            <a:effectLst/>
          </p:spPr>
        </p:pic>
      </p:grp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Shape 121"/>
          <p:cNvSpPr>
            <a:spLocks noGrp="1"/>
          </p:cNvSpPr>
          <p:nvPr>
            <p:ph type="body" idx="1"/>
          </p:nvPr>
        </p:nvSpPr>
        <p:spPr>
          <a:xfrm>
            <a:off x="1181100" y="4292600"/>
            <a:ext cx="5461000" cy="4673600"/>
          </a:xfrm>
          <a:prstGeom prst="rect">
            <a:avLst/>
          </a:prstGeom>
        </p:spPr>
        <p:txBody>
          <a:bodyPr>
            <a:normAutofit/>
          </a:bodyPr>
          <a:lstStyle>
            <a:lvl1pPr>
              <a:defRPr>
                <a:solidFill>
                  <a:srgbClr val="94E3FE"/>
                </a:solidFill>
              </a:defRPr>
            </a:lvl1pPr>
          </a:lstStyle>
          <a:p>
            <a:pPr lvl="0">
              <a:defRPr sz="1800">
                <a:solidFill>
                  <a:srgbClr val="000000"/>
                </a:solidFill>
              </a:defRPr>
            </a:pPr>
            <a:r>
              <a:rPr sz="3600">
                <a:solidFill>
                  <a:srgbClr val="94E3FE"/>
                </a:solidFill>
              </a:rPr>
              <a:t>The liberal view was debunked by renowned archaeologist William Ramsay (1851-1939), among others.</a:t>
            </a:r>
          </a:p>
        </p:txBody>
      </p:sp>
      <p:grpSp>
        <p:nvGrpSpPr>
          <p:cNvPr id="124" name="Group 124"/>
          <p:cNvGrpSpPr/>
          <p:nvPr/>
        </p:nvGrpSpPr>
        <p:grpSpPr>
          <a:xfrm>
            <a:off x="7196835" y="787400"/>
            <a:ext cx="5176352" cy="6845300"/>
            <a:chOff x="-80264" y="-63500"/>
            <a:chExt cx="5176350" cy="6845300"/>
          </a:xfrm>
        </p:grpSpPr>
        <p:pic>
          <p:nvPicPr>
            <p:cNvPr id="123" name="william-ramsay-1.png"/>
            <p:cNvPicPr/>
            <p:nvPr/>
          </p:nvPicPr>
          <p:blipFill>
            <a:blip r:embed="rId2">
              <a:extLst/>
            </a:blip>
            <a:srcRect t="1821" r="80" b="1981"/>
            <a:stretch>
              <a:fillRect/>
            </a:stretch>
          </p:blipFill>
          <p:spPr>
            <a:xfrm>
              <a:off x="0" y="0"/>
              <a:ext cx="5032587" cy="6705600"/>
            </a:xfrm>
            <a:prstGeom prst="rect">
              <a:avLst/>
            </a:prstGeom>
            <a:ln>
              <a:noFill/>
            </a:ln>
            <a:effectLst/>
          </p:spPr>
        </p:pic>
        <p:pic>
          <p:nvPicPr>
            <p:cNvPr id="122" name="Picture 121"/>
            <p:cNvPicPr/>
            <p:nvPr/>
          </p:nvPicPr>
          <p:blipFill>
            <a:blip r:embed="rId3">
              <a:extLst/>
            </a:blip>
            <a:stretch>
              <a:fillRect/>
            </a:stretch>
          </p:blipFill>
          <p:spPr>
            <a:xfrm>
              <a:off x="-80265" y="-63500"/>
              <a:ext cx="5176352" cy="6845300"/>
            </a:xfrm>
            <a:prstGeom prst="rect">
              <a:avLst/>
            </a:prstGeom>
            <a:effectLst/>
          </p:spPr>
        </p:pic>
      </p:grpSp>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Shape 126"/>
          <p:cNvSpPr>
            <a:spLocks noGrp="1"/>
          </p:cNvSpPr>
          <p:nvPr>
            <p:ph type="body" idx="1"/>
          </p:nvPr>
        </p:nvSpPr>
        <p:spPr>
          <a:xfrm>
            <a:off x="1219200" y="1612900"/>
            <a:ext cx="5461000" cy="6743700"/>
          </a:xfrm>
          <a:prstGeom prst="rect">
            <a:avLst/>
          </a:prstGeom>
        </p:spPr>
        <p:txBody>
          <a:bodyPr>
            <a:normAutofit lnSpcReduction="10000"/>
          </a:bodyPr>
          <a:lstStyle>
            <a:lvl1pPr defTabSz="578358">
              <a:defRPr sz="3564">
                <a:solidFill>
                  <a:srgbClr val="94E3FE"/>
                </a:solidFill>
              </a:defRPr>
            </a:lvl1pPr>
          </a:lstStyle>
          <a:p>
            <a:pPr lvl="0">
              <a:defRPr sz="1800">
                <a:solidFill>
                  <a:srgbClr val="000000"/>
                </a:solidFill>
              </a:defRPr>
            </a:pPr>
            <a:r>
              <a:rPr sz="3564">
                <a:solidFill>
                  <a:srgbClr val="94E3FE"/>
                </a:solidFill>
              </a:rPr>
              <a:t>As a student at the University of Aberdeen and Oxford he was taught liberal theories and assumed they were correct. When he went to Asia Minor and Palestine on his first archaeological expedition he fully intended to prove that the Bible is “not the book from heaven it claimed to be.” </a:t>
            </a:r>
          </a:p>
        </p:txBody>
      </p:sp>
      <p:grpSp>
        <p:nvGrpSpPr>
          <p:cNvPr id="129" name="Group 129"/>
          <p:cNvGrpSpPr/>
          <p:nvPr/>
        </p:nvGrpSpPr>
        <p:grpSpPr>
          <a:xfrm>
            <a:off x="7196835" y="787400"/>
            <a:ext cx="5176352" cy="6845300"/>
            <a:chOff x="-80264" y="-63500"/>
            <a:chExt cx="5176350" cy="6845300"/>
          </a:xfrm>
        </p:grpSpPr>
        <p:pic>
          <p:nvPicPr>
            <p:cNvPr id="128" name="250px-William_Ramsay.png"/>
            <p:cNvPicPr/>
            <p:nvPr/>
          </p:nvPicPr>
          <p:blipFill>
            <a:blip r:embed="rId2">
              <a:extLst/>
            </a:blip>
            <a:srcRect t="3027" r="80" b="2950"/>
            <a:stretch>
              <a:fillRect/>
            </a:stretch>
          </p:blipFill>
          <p:spPr>
            <a:xfrm>
              <a:off x="0" y="0"/>
              <a:ext cx="5032587" cy="6705600"/>
            </a:xfrm>
            <a:prstGeom prst="rect">
              <a:avLst/>
            </a:prstGeom>
            <a:ln>
              <a:noFill/>
            </a:ln>
            <a:effectLst/>
          </p:spPr>
        </p:pic>
        <p:pic>
          <p:nvPicPr>
            <p:cNvPr id="127" name="Picture 126"/>
            <p:cNvPicPr/>
            <p:nvPr/>
          </p:nvPicPr>
          <p:blipFill>
            <a:blip r:embed="rId3">
              <a:extLst/>
            </a:blip>
            <a:stretch>
              <a:fillRect/>
            </a:stretch>
          </p:blipFill>
          <p:spPr>
            <a:xfrm>
              <a:off x="-80265" y="-63500"/>
              <a:ext cx="5176352" cy="6845300"/>
            </a:xfrm>
            <a:prstGeom prst="rect">
              <a:avLst/>
            </a:prstGeom>
            <a:effectLst/>
          </p:spPr>
        </p:pic>
      </p:grpSp>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Shape 131"/>
          <p:cNvSpPr>
            <a:spLocks noGrp="1"/>
          </p:cNvSpPr>
          <p:nvPr>
            <p:ph type="body" idx="1"/>
          </p:nvPr>
        </p:nvSpPr>
        <p:spPr>
          <a:xfrm>
            <a:off x="1244600" y="889000"/>
            <a:ext cx="5461000" cy="8267700"/>
          </a:xfrm>
          <a:prstGeom prst="rect">
            <a:avLst/>
          </a:prstGeom>
        </p:spPr>
        <p:txBody>
          <a:bodyPr>
            <a:normAutofit/>
          </a:bodyPr>
          <a:lstStyle>
            <a:lvl1pPr>
              <a:defRPr>
                <a:solidFill>
                  <a:srgbClr val="94E3FE"/>
                </a:solidFill>
              </a:defRPr>
            </a:lvl1pPr>
          </a:lstStyle>
          <a:p>
            <a:pPr lvl="0">
              <a:defRPr sz="1800">
                <a:solidFill>
                  <a:srgbClr val="000000"/>
                </a:solidFill>
              </a:defRPr>
            </a:pPr>
            <a:r>
              <a:rPr sz="3600">
                <a:solidFill>
                  <a:srgbClr val="94E3FE"/>
                </a:solidFill>
              </a:rPr>
              <a:t>“He regarded the weakest spot in the whole New Testament to be the story of Paul’s travels. These had never been thoroughly investigated by one on the spot. Equipped as no other man had been, he went to the home of the Bible. Here he spent 15 years digging” (The New Evidence That Demands a Verdict).</a:t>
            </a:r>
          </a:p>
        </p:txBody>
      </p:sp>
      <p:grpSp>
        <p:nvGrpSpPr>
          <p:cNvPr id="134" name="Group 134"/>
          <p:cNvGrpSpPr/>
          <p:nvPr/>
        </p:nvGrpSpPr>
        <p:grpSpPr>
          <a:xfrm>
            <a:off x="7196835" y="787400"/>
            <a:ext cx="5176352" cy="6845300"/>
            <a:chOff x="-80264" y="-63500"/>
            <a:chExt cx="5176350" cy="6845300"/>
          </a:xfrm>
        </p:grpSpPr>
        <p:pic>
          <p:nvPicPr>
            <p:cNvPr id="133" name="250px-William_Ramsay.png"/>
            <p:cNvPicPr/>
            <p:nvPr/>
          </p:nvPicPr>
          <p:blipFill>
            <a:blip r:embed="rId2">
              <a:extLst/>
            </a:blip>
            <a:srcRect t="3027" r="80" b="2950"/>
            <a:stretch>
              <a:fillRect/>
            </a:stretch>
          </p:blipFill>
          <p:spPr>
            <a:xfrm>
              <a:off x="0" y="0"/>
              <a:ext cx="5032587" cy="6705600"/>
            </a:xfrm>
            <a:prstGeom prst="rect">
              <a:avLst/>
            </a:prstGeom>
            <a:ln>
              <a:noFill/>
            </a:ln>
            <a:effectLst/>
          </p:spPr>
        </p:pic>
        <p:pic>
          <p:nvPicPr>
            <p:cNvPr id="132" name="Picture 131"/>
            <p:cNvPicPr/>
            <p:nvPr/>
          </p:nvPicPr>
          <p:blipFill>
            <a:blip r:embed="rId3">
              <a:extLst/>
            </a:blip>
            <a:stretch>
              <a:fillRect/>
            </a:stretch>
          </p:blipFill>
          <p:spPr>
            <a:xfrm>
              <a:off x="-80265" y="-63500"/>
              <a:ext cx="5176352" cy="6845300"/>
            </a:xfrm>
            <a:prstGeom prst="rect">
              <a:avLst/>
            </a:prstGeom>
            <a:effectLst/>
          </p:spPr>
        </p:pic>
      </p:grpSp>
    </p:spTree>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Shape 136"/>
          <p:cNvSpPr>
            <a:spLocks noGrp="1"/>
          </p:cNvSpPr>
          <p:nvPr>
            <p:ph type="body" idx="1"/>
          </p:nvPr>
        </p:nvSpPr>
        <p:spPr>
          <a:xfrm>
            <a:off x="1168400" y="1206500"/>
            <a:ext cx="5461000" cy="7327900"/>
          </a:xfrm>
          <a:prstGeom prst="rect">
            <a:avLst/>
          </a:prstGeom>
        </p:spPr>
        <p:txBody>
          <a:bodyPr>
            <a:normAutofit fontScale="92500"/>
          </a:bodyPr>
          <a:lstStyle>
            <a:lvl1pPr defTabSz="578358">
              <a:defRPr sz="3564">
                <a:solidFill>
                  <a:srgbClr val="94E3FE"/>
                </a:solidFill>
              </a:defRPr>
            </a:lvl1pPr>
          </a:lstStyle>
          <a:p>
            <a:pPr lvl="0">
              <a:defRPr sz="1800">
                <a:solidFill>
                  <a:srgbClr val="000000"/>
                </a:solidFill>
              </a:defRPr>
            </a:pPr>
            <a:r>
              <a:rPr sz="3564">
                <a:solidFill>
                  <a:srgbClr val="94E3FE"/>
                </a:solidFill>
              </a:rPr>
              <a:t>“Then in 1896 he published a large volume, Saint Paul the Traveler and the Roman Citizen. The book caused a furor of dismay among the skeptics of the world. Its attitude was utterly unexpected because it was contrary to the announced intention of the author years before” (The New Evidence That Demands a Verdict).</a:t>
            </a:r>
          </a:p>
        </p:txBody>
      </p:sp>
      <p:grpSp>
        <p:nvGrpSpPr>
          <p:cNvPr id="139" name="Group 139"/>
          <p:cNvGrpSpPr/>
          <p:nvPr/>
        </p:nvGrpSpPr>
        <p:grpSpPr>
          <a:xfrm>
            <a:off x="7196835" y="787400"/>
            <a:ext cx="5176352" cy="6845300"/>
            <a:chOff x="-80264" y="-63500"/>
            <a:chExt cx="5176350" cy="6845300"/>
          </a:xfrm>
        </p:grpSpPr>
        <p:pic>
          <p:nvPicPr>
            <p:cNvPr id="138" name="250px-William_Ramsay.png"/>
            <p:cNvPicPr/>
            <p:nvPr/>
          </p:nvPicPr>
          <p:blipFill>
            <a:blip r:embed="rId2">
              <a:extLst/>
            </a:blip>
            <a:srcRect t="3027" r="80" b="2950"/>
            <a:stretch>
              <a:fillRect/>
            </a:stretch>
          </p:blipFill>
          <p:spPr>
            <a:xfrm>
              <a:off x="0" y="0"/>
              <a:ext cx="5032587" cy="6705600"/>
            </a:xfrm>
            <a:prstGeom prst="rect">
              <a:avLst/>
            </a:prstGeom>
            <a:ln>
              <a:noFill/>
            </a:ln>
            <a:effectLst/>
          </p:spPr>
        </p:pic>
        <p:pic>
          <p:nvPicPr>
            <p:cNvPr id="137" name="Picture 136"/>
            <p:cNvPicPr/>
            <p:nvPr/>
          </p:nvPicPr>
          <p:blipFill>
            <a:blip r:embed="rId3">
              <a:extLst/>
            </a:blip>
            <a:stretch>
              <a:fillRect/>
            </a:stretch>
          </p:blipFill>
          <p:spPr>
            <a:xfrm>
              <a:off x="-80265" y="-63500"/>
              <a:ext cx="5176352" cy="6845300"/>
            </a:xfrm>
            <a:prstGeom prst="rect">
              <a:avLst/>
            </a:prstGeom>
            <a:effectLst/>
          </p:spPr>
        </p:pic>
      </p:grpSp>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Shape 141"/>
          <p:cNvSpPr>
            <a:spLocks noGrp="1"/>
          </p:cNvSpPr>
          <p:nvPr>
            <p:ph type="body" idx="1"/>
          </p:nvPr>
        </p:nvSpPr>
        <p:spPr>
          <a:xfrm>
            <a:off x="1193800" y="1016000"/>
            <a:ext cx="5461000" cy="7708900"/>
          </a:xfrm>
          <a:prstGeom prst="rect">
            <a:avLst/>
          </a:prstGeom>
        </p:spPr>
        <p:txBody>
          <a:bodyPr>
            <a:normAutofit lnSpcReduction="10000"/>
          </a:bodyPr>
          <a:lstStyle>
            <a:lvl1pPr defTabSz="572516">
              <a:defRPr sz="3528">
                <a:solidFill>
                  <a:srgbClr val="94E3FE"/>
                </a:solidFill>
              </a:defRPr>
            </a:lvl1pPr>
          </a:lstStyle>
          <a:p>
            <a:pPr lvl="0">
              <a:defRPr sz="1800">
                <a:solidFill>
                  <a:srgbClr val="000000"/>
                </a:solidFill>
              </a:defRPr>
            </a:pPr>
            <a:r>
              <a:rPr sz="3528">
                <a:solidFill>
                  <a:srgbClr val="94E3FE"/>
                </a:solidFill>
              </a:rPr>
              <a:t>“For twenty years more, book after book from the same author came from the press, each filled with additional evidence of the exact, minute truthfulness of the whole New Testament as tested by the spade on the spot. And these books have stood the test of time, not one having been refuted” (The New Evidence That Demands a Verdict).</a:t>
            </a:r>
          </a:p>
        </p:txBody>
      </p:sp>
      <p:grpSp>
        <p:nvGrpSpPr>
          <p:cNvPr id="144" name="Group 144"/>
          <p:cNvGrpSpPr/>
          <p:nvPr/>
        </p:nvGrpSpPr>
        <p:grpSpPr>
          <a:xfrm>
            <a:off x="7196835" y="787400"/>
            <a:ext cx="5176352" cy="6845300"/>
            <a:chOff x="-80264" y="-63500"/>
            <a:chExt cx="5176350" cy="6845300"/>
          </a:xfrm>
        </p:grpSpPr>
        <p:pic>
          <p:nvPicPr>
            <p:cNvPr id="143" name="250px-William_Ramsay.png"/>
            <p:cNvPicPr/>
            <p:nvPr/>
          </p:nvPicPr>
          <p:blipFill>
            <a:blip r:embed="rId2">
              <a:extLst/>
            </a:blip>
            <a:srcRect t="3027" r="80" b="2950"/>
            <a:stretch>
              <a:fillRect/>
            </a:stretch>
          </p:blipFill>
          <p:spPr>
            <a:xfrm>
              <a:off x="0" y="0"/>
              <a:ext cx="5032587" cy="6705600"/>
            </a:xfrm>
            <a:prstGeom prst="rect">
              <a:avLst/>
            </a:prstGeom>
            <a:ln>
              <a:noFill/>
            </a:ln>
            <a:effectLst/>
          </p:spPr>
        </p:pic>
        <p:pic>
          <p:nvPicPr>
            <p:cNvPr id="142" name="Picture 141"/>
            <p:cNvPicPr/>
            <p:nvPr/>
          </p:nvPicPr>
          <p:blipFill>
            <a:blip r:embed="rId3">
              <a:extLst/>
            </a:blip>
            <a:stretch>
              <a:fillRect/>
            </a:stretch>
          </p:blipFill>
          <p:spPr>
            <a:xfrm>
              <a:off x="-80265" y="-63500"/>
              <a:ext cx="5176352" cy="6845300"/>
            </a:xfrm>
            <a:prstGeom prst="rect">
              <a:avLst/>
            </a:prstGeom>
            <a:effectLst/>
          </p:spPr>
        </p:pic>
      </p:grpSp>
    </p:spTree>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Shape 146"/>
          <p:cNvSpPr>
            <a:spLocks noGrp="1"/>
          </p:cNvSpPr>
          <p:nvPr>
            <p:ph type="body" idx="1"/>
          </p:nvPr>
        </p:nvSpPr>
        <p:spPr>
          <a:xfrm>
            <a:off x="1206500" y="2362200"/>
            <a:ext cx="5207000" cy="6261100"/>
          </a:xfrm>
          <a:prstGeom prst="rect">
            <a:avLst/>
          </a:prstGeom>
        </p:spPr>
        <p:txBody>
          <a:bodyPr>
            <a:normAutofit lnSpcReduction="10000"/>
          </a:bodyPr>
          <a:lstStyle/>
          <a:p>
            <a:pPr lvl="0" defTabSz="578358">
              <a:defRPr sz="1800">
                <a:solidFill>
                  <a:srgbClr val="000000"/>
                </a:solidFill>
              </a:defRPr>
            </a:pPr>
            <a:r>
              <a:rPr sz="3564">
                <a:solidFill>
                  <a:srgbClr val="94E3FE"/>
                </a:solidFill>
              </a:rPr>
              <a:t>William Ramsay, 1915</a:t>
            </a:r>
          </a:p>
          <a:p>
            <a:pPr lvl="0" defTabSz="578358">
              <a:defRPr sz="1800">
                <a:solidFill>
                  <a:srgbClr val="000000"/>
                </a:solidFill>
              </a:defRPr>
            </a:pPr>
            <a:endParaRPr sz="3564">
              <a:solidFill>
                <a:srgbClr val="94E3FE"/>
              </a:solidFill>
            </a:endParaRPr>
          </a:p>
          <a:p>
            <a:pPr lvl="0" defTabSz="578358">
              <a:defRPr sz="1800">
                <a:solidFill>
                  <a:srgbClr val="000000"/>
                </a:solidFill>
              </a:defRPr>
            </a:pPr>
            <a:r>
              <a:rPr sz="3564">
                <a:solidFill>
                  <a:srgbClr val="94E3FE"/>
                </a:solidFill>
              </a:rPr>
              <a:t>“The present writer takes the view that Luke’s history is unsurpassed in respect of its truthworthiness” (The Bearing of Recent Discovery on the Trustworthiness of the New Testament).</a:t>
            </a:r>
          </a:p>
        </p:txBody>
      </p:sp>
      <p:grpSp>
        <p:nvGrpSpPr>
          <p:cNvPr id="149" name="Group 149"/>
          <p:cNvGrpSpPr/>
          <p:nvPr/>
        </p:nvGrpSpPr>
        <p:grpSpPr>
          <a:xfrm>
            <a:off x="7196835" y="787400"/>
            <a:ext cx="5176352" cy="6845300"/>
            <a:chOff x="-80264" y="-63500"/>
            <a:chExt cx="5176350" cy="6845300"/>
          </a:xfrm>
        </p:grpSpPr>
        <p:pic>
          <p:nvPicPr>
            <p:cNvPr id="148" name="images?q=tbn-ANd9GcRXqu9B-RxAMewLBss6wFUfdxw83E3CkAgb7qqPiV0Xyod9Tyvapg&amp;t=1.png"/>
            <p:cNvPicPr/>
            <p:nvPr/>
          </p:nvPicPr>
          <p:blipFill>
            <a:blip r:embed="rId2">
              <a:extLst/>
            </a:blip>
            <a:srcRect t="1293" r="80" b="1141"/>
            <a:stretch>
              <a:fillRect/>
            </a:stretch>
          </p:blipFill>
          <p:spPr>
            <a:xfrm>
              <a:off x="0" y="0"/>
              <a:ext cx="5032587" cy="6705600"/>
            </a:xfrm>
            <a:prstGeom prst="rect">
              <a:avLst/>
            </a:prstGeom>
            <a:ln>
              <a:noFill/>
            </a:ln>
            <a:effectLst/>
          </p:spPr>
        </p:pic>
        <p:pic>
          <p:nvPicPr>
            <p:cNvPr id="147" name="Picture 146"/>
            <p:cNvPicPr/>
            <p:nvPr/>
          </p:nvPicPr>
          <p:blipFill>
            <a:blip r:embed="rId3">
              <a:extLst/>
            </a:blip>
            <a:stretch>
              <a:fillRect/>
            </a:stretch>
          </p:blipFill>
          <p:spPr>
            <a:xfrm>
              <a:off x="-80265" y="-63500"/>
              <a:ext cx="5176352" cy="6845300"/>
            </a:xfrm>
            <a:prstGeom prst="rect">
              <a:avLst/>
            </a:prstGeom>
            <a:effectLst/>
          </p:spPr>
        </p:pic>
      </p:grpSp>
    </p:spTree>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Shape 151"/>
          <p:cNvSpPr>
            <a:spLocks noGrp="1"/>
          </p:cNvSpPr>
          <p:nvPr>
            <p:ph type="body" idx="1"/>
          </p:nvPr>
        </p:nvSpPr>
        <p:spPr>
          <a:xfrm>
            <a:off x="939800" y="5689600"/>
            <a:ext cx="5537200" cy="3263900"/>
          </a:xfrm>
          <a:prstGeom prst="rect">
            <a:avLst/>
          </a:prstGeom>
        </p:spPr>
        <p:txBody>
          <a:bodyPr>
            <a:normAutofit/>
          </a:bodyPr>
          <a:lstStyle>
            <a:lvl1pPr>
              <a:defRPr>
                <a:solidFill>
                  <a:srgbClr val="94E3FE"/>
                </a:solidFill>
              </a:defRPr>
            </a:lvl1pPr>
          </a:lstStyle>
          <a:p>
            <a:pPr lvl="0">
              <a:defRPr sz="1800">
                <a:solidFill>
                  <a:srgbClr val="000000"/>
                </a:solidFill>
              </a:defRPr>
            </a:pPr>
            <a:r>
              <a:rPr sz="3600">
                <a:solidFill>
                  <a:srgbClr val="94E3FE"/>
                </a:solidFill>
              </a:rPr>
              <a:t>Ramsay debunked the idea that the New Testament was written long after the events.</a:t>
            </a:r>
          </a:p>
        </p:txBody>
      </p:sp>
      <p:grpSp>
        <p:nvGrpSpPr>
          <p:cNvPr id="154" name="Group 154"/>
          <p:cNvGrpSpPr/>
          <p:nvPr/>
        </p:nvGrpSpPr>
        <p:grpSpPr>
          <a:xfrm>
            <a:off x="7196835" y="787400"/>
            <a:ext cx="5176352" cy="6845300"/>
            <a:chOff x="-80264" y="-63500"/>
            <a:chExt cx="5176350" cy="6845300"/>
          </a:xfrm>
        </p:grpSpPr>
        <p:pic>
          <p:nvPicPr>
            <p:cNvPr id="153" name="images?q=tbn-ANd9GcRXqu9B-RxAMewLBss6wFUfdxw83E3CkAgb7qqPiV0Xyod9Tyvapg&amp;t=1.png"/>
            <p:cNvPicPr/>
            <p:nvPr/>
          </p:nvPicPr>
          <p:blipFill>
            <a:blip r:embed="rId2">
              <a:extLst/>
            </a:blip>
            <a:srcRect t="1293" r="80" b="1141"/>
            <a:stretch>
              <a:fillRect/>
            </a:stretch>
          </p:blipFill>
          <p:spPr>
            <a:xfrm>
              <a:off x="0" y="0"/>
              <a:ext cx="5032587" cy="6705600"/>
            </a:xfrm>
            <a:prstGeom prst="rect">
              <a:avLst/>
            </a:prstGeom>
            <a:ln>
              <a:noFill/>
            </a:ln>
            <a:effectLst/>
          </p:spPr>
        </p:pic>
        <p:pic>
          <p:nvPicPr>
            <p:cNvPr id="152" name="Picture 151"/>
            <p:cNvPicPr/>
            <p:nvPr/>
          </p:nvPicPr>
          <p:blipFill>
            <a:blip r:embed="rId3">
              <a:extLst/>
            </a:blip>
            <a:stretch>
              <a:fillRect/>
            </a:stretch>
          </p:blipFill>
          <p:spPr>
            <a:xfrm>
              <a:off x="-80265" y="-63500"/>
              <a:ext cx="5176352" cy="6845300"/>
            </a:xfrm>
            <a:prstGeom prst="rect">
              <a:avLst/>
            </a:prstGeom>
            <a:effectLst/>
          </p:spPr>
        </p:pic>
      </p:grpSp>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Shape 156"/>
          <p:cNvSpPr>
            <a:spLocks noGrp="1"/>
          </p:cNvSpPr>
          <p:nvPr>
            <p:ph type="body" idx="1"/>
          </p:nvPr>
        </p:nvSpPr>
        <p:spPr>
          <a:xfrm>
            <a:off x="939800" y="1574800"/>
            <a:ext cx="5537200" cy="7378700"/>
          </a:xfrm>
          <a:prstGeom prst="rect">
            <a:avLst/>
          </a:prstGeom>
        </p:spPr>
        <p:txBody>
          <a:bodyPr>
            <a:normAutofit/>
          </a:bodyPr>
          <a:lstStyle>
            <a:lvl1pPr>
              <a:defRPr>
                <a:solidFill>
                  <a:srgbClr val="94E3FE"/>
                </a:solidFill>
              </a:defRPr>
            </a:lvl1pPr>
          </a:lstStyle>
          <a:p>
            <a:pPr lvl="0">
              <a:defRPr sz="1800">
                <a:solidFill>
                  <a:srgbClr val="000000"/>
                </a:solidFill>
              </a:defRPr>
            </a:pPr>
            <a:r>
              <a:rPr sz="3600">
                <a:solidFill>
                  <a:srgbClr val="94E3FE"/>
                </a:solidFill>
              </a:rPr>
              <a:t>“We can say emphatically that there is no longer any solid basis for dating any book of the New Testament after about A.D. 80, two full generations before the date between 130 and 150 given by the more radical critics of today” (Recent Discoveries in Bible Lands, 1955).</a:t>
            </a:r>
          </a:p>
        </p:txBody>
      </p:sp>
      <p:grpSp>
        <p:nvGrpSpPr>
          <p:cNvPr id="159" name="Group 159"/>
          <p:cNvGrpSpPr/>
          <p:nvPr/>
        </p:nvGrpSpPr>
        <p:grpSpPr>
          <a:xfrm>
            <a:off x="7196835" y="787400"/>
            <a:ext cx="5176352" cy="6845300"/>
            <a:chOff x="-80264" y="-63500"/>
            <a:chExt cx="5176350" cy="6845300"/>
          </a:xfrm>
        </p:grpSpPr>
        <p:pic>
          <p:nvPicPr>
            <p:cNvPr id="158" name="images?q=tbn-ANd9GcRXqu9B-RxAMewLBss6wFUfdxw83E3CkAgb7qqPiV0Xyod9Tyvapg&amp;t=1.png"/>
            <p:cNvPicPr/>
            <p:nvPr/>
          </p:nvPicPr>
          <p:blipFill>
            <a:blip r:embed="rId2">
              <a:extLst/>
            </a:blip>
            <a:srcRect t="1293" r="80" b="1141"/>
            <a:stretch>
              <a:fillRect/>
            </a:stretch>
          </p:blipFill>
          <p:spPr>
            <a:xfrm>
              <a:off x="0" y="0"/>
              <a:ext cx="5032587" cy="6705600"/>
            </a:xfrm>
            <a:prstGeom prst="rect">
              <a:avLst/>
            </a:prstGeom>
            <a:ln>
              <a:noFill/>
            </a:ln>
            <a:effectLst/>
          </p:spPr>
        </p:pic>
        <p:pic>
          <p:nvPicPr>
            <p:cNvPr id="157" name="Picture 156"/>
            <p:cNvPicPr/>
            <p:nvPr/>
          </p:nvPicPr>
          <p:blipFill>
            <a:blip r:embed="rId3">
              <a:extLst/>
            </a:blip>
            <a:stretch>
              <a:fillRect/>
            </a:stretch>
          </p:blipFill>
          <p:spPr>
            <a:xfrm>
              <a:off x="-80265" y="-63500"/>
              <a:ext cx="5176352" cy="6845300"/>
            </a:xfrm>
            <a:prstGeom prst="rect">
              <a:avLst/>
            </a:prstGeom>
            <a:effectLst/>
          </p:spPr>
        </p:pic>
      </p:grpSp>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Shape 161"/>
          <p:cNvSpPr>
            <a:spLocks noGrp="1"/>
          </p:cNvSpPr>
          <p:nvPr>
            <p:ph type="body" idx="1"/>
          </p:nvPr>
        </p:nvSpPr>
        <p:spPr>
          <a:xfrm>
            <a:off x="939800" y="3860800"/>
            <a:ext cx="5537200" cy="5092700"/>
          </a:xfrm>
          <a:prstGeom prst="rect">
            <a:avLst/>
          </a:prstGeom>
        </p:spPr>
        <p:txBody>
          <a:bodyPr>
            <a:normAutofit/>
          </a:bodyPr>
          <a:lstStyle>
            <a:lvl1pPr>
              <a:defRPr>
                <a:solidFill>
                  <a:srgbClr val="94E3FE"/>
                </a:solidFill>
              </a:defRPr>
            </a:lvl1pPr>
          </a:lstStyle>
          <a:p>
            <a:pPr lvl="0">
              <a:defRPr sz="1800">
                <a:solidFill>
                  <a:srgbClr val="000000"/>
                </a:solidFill>
              </a:defRPr>
            </a:pPr>
            <a:r>
              <a:rPr sz="3600">
                <a:solidFill>
                  <a:srgbClr val="94E3FE"/>
                </a:solidFill>
              </a:rPr>
              <a:t>“In my opinion, every book of the New Testament was written by a baptized Jew between the forties and the eighties of the first century A.D.”</a:t>
            </a:r>
          </a:p>
        </p:txBody>
      </p:sp>
      <p:grpSp>
        <p:nvGrpSpPr>
          <p:cNvPr id="164" name="Group 164"/>
          <p:cNvGrpSpPr/>
          <p:nvPr/>
        </p:nvGrpSpPr>
        <p:grpSpPr>
          <a:xfrm>
            <a:off x="7196835" y="787400"/>
            <a:ext cx="5176352" cy="6845300"/>
            <a:chOff x="-80264" y="-63500"/>
            <a:chExt cx="5176350" cy="6845300"/>
          </a:xfrm>
        </p:grpSpPr>
        <p:pic>
          <p:nvPicPr>
            <p:cNvPr id="163" name="images?q=tbn-ANd9GcRXqu9B-RxAMewLBss6wFUfdxw83E3CkAgb7qqPiV0Xyod9Tyvapg&amp;t=1.png"/>
            <p:cNvPicPr/>
            <p:nvPr/>
          </p:nvPicPr>
          <p:blipFill>
            <a:blip r:embed="rId2">
              <a:extLst/>
            </a:blip>
            <a:srcRect t="1293" r="80" b="1141"/>
            <a:stretch>
              <a:fillRect/>
            </a:stretch>
          </p:blipFill>
          <p:spPr>
            <a:xfrm>
              <a:off x="0" y="0"/>
              <a:ext cx="5032587" cy="6705600"/>
            </a:xfrm>
            <a:prstGeom prst="rect">
              <a:avLst/>
            </a:prstGeom>
            <a:ln>
              <a:noFill/>
            </a:ln>
            <a:effectLst/>
          </p:spPr>
        </p:pic>
        <p:pic>
          <p:nvPicPr>
            <p:cNvPr id="162" name="Picture 161"/>
            <p:cNvPicPr/>
            <p:nvPr/>
          </p:nvPicPr>
          <p:blipFill>
            <a:blip r:embed="rId3">
              <a:extLst/>
            </a:blip>
            <a:stretch>
              <a:fillRect/>
            </a:stretch>
          </p:blipFill>
          <p:spPr>
            <a:xfrm>
              <a:off x="-80265" y="-63500"/>
              <a:ext cx="5176352" cy="6845300"/>
            </a:xfrm>
            <a:prstGeom prst="rect">
              <a:avLst/>
            </a:prstGeom>
            <a:effectLst/>
          </p:spPr>
        </p:pic>
      </p:gr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Shape 78"/>
          <p:cNvSpPr>
            <a:spLocks noGrp="1"/>
          </p:cNvSpPr>
          <p:nvPr>
            <p:ph type="title"/>
          </p:nvPr>
        </p:nvSpPr>
        <p:spPr>
          <a:xfrm>
            <a:off x="1270000" y="520700"/>
            <a:ext cx="10464800" cy="4495800"/>
          </a:xfrm>
          <a:prstGeom prst="rect">
            <a:avLst/>
          </a:prstGeom>
        </p:spPr>
        <p:txBody>
          <a:bodyPr/>
          <a:lstStyle/>
          <a:p>
            <a:pPr lvl="0">
              <a:defRPr sz="1800">
                <a:solidFill>
                  <a:srgbClr val="000000"/>
                </a:solidFill>
              </a:defRPr>
            </a:pPr>
            <a:r>
              <a:rPr sz="7600">
                <a:solidFill>
                  <a:srgbClr val="DEDDDE"/>
                </a:solidFill>
              </a:rPr>
              <a:t>Archaeological Treasures that Confirm the Bible</a:t>
            </a:r>
          </a:p>
        </p:txBody>
      </p:sp>
      <p:sp>
        <p:nvSpPr>
          <p:cNvPr id="79" name="Shape 79"/>
          <p:cNvSpPr>
            <a:spLocks noGrp="1"/>
          </p:cNvSpPr>
          <p:nvPr>
            <p:ph type="body" idx="1"/>
          </p:nvPr>
        </p:nvSpPr>
        <p:spPr>
          <a:prstGeom prst="rect">
            <a:avLst/>
          </a:prstGeom>
        </p:spPr>
        <p:txBody>
          <a:bodyPr/>
          <a:lstStyle/>
          <a:p>
            <a:pPr lvl="0">
              <a:defRPr sz="1800">
                <a:solidFill>
                  <a:srgbClr val="000000"/>
                </a:solidFill>
              </a:defRPr>
            </a:pPr>
            <a:r>
              <a:rPr sz="4600">
                <a:solidFill>
                  <a:srgbClr val="6696B6"/>
                </a:solidFill>
              </a:rPr>
              <a:t>Part Nine</a:t>
            </a:r>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Shape 166"/>
          <p:cNvSpPr>
            <a:spLocks noGrp="1"/>
          </p:cNvSpPr>
          <p:nvPr>
            <p:ph type="body" idx="1"/>
          </p:nvPr>
        </p:nvSpPr>
        <p:spPr>
          <a:xfrm>
            <a:off x="1092200" y="4546600"/>
            <a:ext cx="5537200" cy="4330700"/>
          </a:xfrm>
          <a:prstGeom prst="rect">
            <a:avLst/>
          </a:prstGeom>
        </p:spPr>
        <p:txBody>
          <a:bodyPr>
            <a:normAutofit/>
          </a:bodyPr>
          <a:lstStyle>
            <a:lvl1pPr>
              <a:defRPr>
                <a:solidFill>
                  <a:srgbClr val="94E3FE"/>
                </a:solidFill>
              </a:defRPr>
            </a:lvl1pPr>
          </a:lstStyle>
          <a:p>
            <a:pPr lvl="0">
              <a:defRPr sz="1800">
                <a:solidFill>
                  <a:srgbClr val="000000"/>
                </a:solidFill>
              </a:defRPr>
            </a:pPr>
            <a:r>
              <a:rPr sz="3600">
                <a:solidFill>
                  <a:srgbClr val="94E3FE"/>
                </a:solidFill>
              </a:rPr>
              <a:t>The critics said Luke was wrong in Acts 14:1-6 when he said Lystra and Derbe were in Lycaonia but that Iconium was not in Lycaonia. </a:t>
            </a:r>
          </a:p>
        </p:txBody>
      </p:sp>
      <p:grpSp>
        <p:nvGrpSpPr>
          <p:cNvPr id="169" name="Group 169"/>
          <p:cNvGrpSpPr/>
          <p:nvPr/>
        </p:nvGrpSpPr>
        <p:grpSpPr>
          <a:xfrm>
            <a:off x="7196835" y="787400"/>
            <a:ext cx="5176352" cy="6845300"/>
            <a:chOff x="-76200" y="-63500"/>
            <a:chExt cx="5176350" cy="6845300"/>
          </a:xfrm>
        </p:grpSpPr>
        <p:pic>
          <p:nvPicPr>
            <p:cNvPr id="168" name="bible-sermon.jpg"/>
            <p:cNvPicPr/>
            <p:nvPr/>
          </p:nvPicPr>
          <p:blipFill>
            <a:blip r:embed="rId2">
              <a:extLst/>
            </a:blip>
            <a:srcRect l="21829" r="21837"/>
            <a:stretch>
              <a:fillRect/>
            </a:stretch>
          </p:blipFill>
          <p:spPr>
            <a:xfrm>
              <a:off x="0" y="0"/>
              <a:ext cx="5036651" cy="6705600"/>
            </a:xfrm>
            <a:prstGeom prst="rect">
              <a:avLst/>
            </a:prstGeom>
            <a:ln>
              <a:noFill/>
            </a:ln>
            <a:effectLst/>
          </p:spPr>
        </p:pic>
        <p:pic>
          <p:nvPicPr>
            <p:cNvPr id="167" name="Picture 166"/>
            <p:cNvPicPr/>
            <p:nvPr/>
          </p:nvPicPr>
          <p:blipFill>
            <a:blip r:embed="rId3">
              <a:extLst/>
            </a:blip>
            <a:stretch>
              <a:fillRect/>
            </a:stretch>
          </p:blipFill>
          <p:spPr>
            <a:xfrm>
              <a:off x="-76200" y="-63500"/>
              <a:ext cx="5176351" cy="6845300"/>
            </a:xfrm>
            <a:prstGeom prst="rect">
              <a:avLst/>
            </a:prstGeom>
            <a:effectLst/>
          </p:spPr>
        </p:pic>
      </p:grpSp>
    </p:spTree>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Shape 171"/>
          <p:cNvSpPr>
            <a:spLocks noGrp="1"/>
          </p:cNvSpPr>
          <p:nvPr>
            <p:ph type="body" idx="1"/>
          </p:nvPr>
        </p:nvSpPr>
        <p:spPr>
          <a:xfrm>
            <a:off x="965200" y="4978400"/>
            <a:ext cx="5537200" cy="4330700"/>
          </a:xfrm>
          <a:prstGeom prst="rect">
            <a:avLst/>
          </a:prstGeom>
        </p:spPr>
        <p:txBody>
          <a:bodyPr>
            <a:normAutofit/>
          </a:bodyPr>
          <a:lstStyle>
            <a:lvl1pPr>
              <a:defRPr>
                <a:solidFill>
                  <a:srgbClr val="94E3FE"/>
                </a:solidFill>
              </a:defRPr>
            </a:lvl1pPr>
          </a:lstStyle>
          <a:p>
            <a:pPr lvl="0">
              <a:defRPr sz="1800">
                <a:solidFill>
                  <a:srgbClr val="000000"/>
                </a:solidFill>
              </a:defRPr>
            </a:pPr>
            <a:r>
              <a:rPr sz="3600">
                <a:solidFill>
                  <a:srgbClr val="94E3FE"/>
                </a:solidFill>
              </a:rPr>
              <a:t>In 1910 Ramsay unearthed a monument proving that Iconium was a Phrygran city rather than a Lycaonian city. </a:t>
            </a:r>
          </a:p>
        </p:txBody>
      </p:sp>
      <p:grpSp>
        <p:nvGrpSpPr>
          <p:cNvPr id="174" name="Group 174"/>
          <p:cNvGrpSpPr/>
          <p:nvPr/>
        </p:nvGrpSpPr>
        <p:grpSpPr>
          <a:xfrm>
            <a:off x="7196835" y="787400"/>
            <a:ext cx="5176352" cy="6845300"/>
            <a:chOff x="-76200" y="-63500"/>
            <a:chExt cx="5176350" cy="6845300"/>
          </a:xfrm>
        </p:grpSpPr>
        <p:pic>
          <p:nvPicPr>
            <p:cNvPr id="173" name="bible-sermon.jpg"/>
            <p:cNvPicPr/>
            <p:nvPr/>
          </p:nvPicPr>
          <p:blipFill>
            <a:blip r:embed="rId2">
              <a:extLst/>
            </a:blip>
            <a:srcRect l="21829" r="21837"/>
            <a:stretch>
              <a:fillRect/>
            </a:stretch>
          </p:blipFill>
          <p:spPr>
            <a:xfrm>
              <a:off x="0" y="0"/>
              <a:ext cx="5036651" cy="6705600"/>
            </a:xfrm>
            <a:prstGeom prst="rect">
              <a:avLst/>
            </a:prstGeom>
            <a:ln>
              <a:noFill/>
            </a:ln>
            <a:effectLst/>
          </p:spPr>
        </p:pic>
        <p:pic>
          <p:nvPicPr>
            <p:cNvPr id="172" name="Picture 171"/>
            <p:cNvPicPr/>
            <p:nvPr/>
          </p:nvPicPr>
          <p:blipFill>
            <a:blip r:embed="rId3">
              <a:extLst/>
            </a:blip>
            <a:stretch>
              <a:fillRect/>
            </a:stretch>
          </p:blipFill>
          <p:spPr>
            <a:xfrm>
              <a:off x="-76200" y="-63500"/>
              <a:ext cx="5176351" cy="6845300"/>
            </a:xfrm>
            <a:prstGeom prst="rect">
              <a:avLst/>
            </a:prstGeom>
            <a:effectLst/>
          </p:spPr>
        </p:pic>
      </p:grpSp>
    </p:spTree>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Shape 176"/>
          <p:cNvSpPr>
            <a:spLocks noGrp="1"/>
          </p:cNvSpPr>
          <p:nvPr>
            <p:ph type="body" idx="1"/>
          </p:nvPr>
        </p:nvSpPr>
        <p:spPr>
          <a:xfrm>
            <a:off x="1193800" y="5842000"/>
            <a:ext cx="5537200" cy="4025900"/>
          </a:xfrm>
          <a:prstGeom prst="rect">
            <a:avLst/>
          </a:prstGeom>
        </p:spPr>
        <p:txBody>
          <a:bodyPr>
            <a:normAutofit/>
          </a:bodyPr>
          <a:lstStyle>
            <a:lvl1pPr>
              <a:defRPr>
                <a:solidFill>
                  <a:srgbClr val="94E3FE"/>
                </a:solidFill>
              </a:defRPr>
            </a:lvl1pPr>
          </a:lstStyle>
          <a:p>
            <a:pPr lvl="0">
              <a:defRPr sz="1800">
                <a:solidFill>
                  <a:srgbClr val="000000"/>
                </a:solidFill>
              </a:defRPr>
            </a:pPr>
            <a:r>
              <a:rPr sz="3600">
                <a:solidFill>
                  <a:srgbClr val="94E3FE"/>
                </a:solidFill>
              </a:rPr>
              <a:t>The critics said Luke was wrong about the census described in Luke 2:1-3. </a:t>
            </a:r>
          </a:p>
        </p:txBody>
      </p:sp>
      <p:grpSp>
        <p:nvGrpSpPr>
          <p:cNvPr id="179" name="Group 179"/>
          <p:cNvGrpSpPr/>
          <p:nvPr/>
        </p:nvGrpSpPr>
        <p:grpSpPr>
          <a:xfrm>
            <a:off x="7196835" y="787400"/>
            <a:ext cx="5176352" cy="6845300"/>
            <a:chOff x="-76200" y="-63500"/>
            <a:chExt cx="5176350" cy="6845300"/>
          </a:xfrm>
        </p:grpSpPr>
        <p:pic>
          <p:nvPicPr>
            <p:cNvPr id="178" name="bible-sermon.jpg"/>
            <p:cNvPicPr/>
            <p:nvPr/>
          </p:nvPicPr>
          <p:blipFill>
            <a:blip r:embed="rId2">
              <a:extLst/>
            </a:blip>
            <a:srcRect l="21829" r="21837"/>
            <a:stretch>
              <a:fillRect/>
            </a:stretch>
          </p:blipFill>
          <p:spPr>
            <a:xfrm>
              <a:off x="0" y="0"/>
              <a:ext cx="5036651" cy="6705600"/>
            </a:xfrm>
            <a:prstGeom prst="rect">
              <a:avLst/>
            </a:prstGeom>
            <a:ln>
              <a:noFill/>
            </a:ln>
            <a:effectLst/>
          </p:spPr>
        </p:pic>
        <p:pic>
          <p:nvPicPr>
            <p:cNvPr id="177" name="Picture 176"/>
            <p:cNvPicPr/>
            <p:nvPr/>
          </p:nvPicPr>
          <p:blipFill>
            <a:blip r:embed="rId3">
              <a:extLst/>
            </a:blip>
            <a:stretch>
              <a:fillRect/>
            </a:stretch>
          </p:blipFill>
          <p:spPr>
            <a:xfrm>
              <a:off x="-76200" y="-63500"/>
              <a:ext cx="5176351" cy="6845300"/>
            </a:xfrm>
            <a:prstGeom prst="rect">
              <a:avLst/>
            </a:prstGeom>
            <a:effectLst/>
          </p:spPr>
        </p:pic>
      </p:grpSp>
    </p:spTree>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 name="Shape 181"/>
          <p:cNvSpPr>
            <a:spLocks noGrp="1"/>
          </p:cNvSpPr>
          <p:nvPr>
            <p:ph type="body" idx="1"/>
          </p:nvPr>
        </p:nvSpPr>
        <p:spPr>
          <a:xfrm>
            <a:off x="1143000" y="3937000"/>
            <a:ext cx="5537200" cy="4330700"/>
          </a:xfrm>
          <a:prstGeom prst="rect">
            <a:avLst/>
          </a:prstGeom>
        </p:spPr>
        <p:txBody>
          <a:bodyPr>
            <a:normAutofit/>
          </a:bodyPr>
          <a:lstStyle>
            <a:lvl1pPr>
              <a:defRPr>
                <a:solidFill>
                  <a:srgbClr val="94E3FE"/>
                </a:solidFill>
              </a:defRPr>
            </a:lvl1pPr>
          </a:lstStyle>
          <a:p>
            <a:pPr lvl="0">
              <a:defRPr sz="1800">
                <a:solidFill>
                  <a:srgbClr val="000000"/>
                </a:solidFill>
              </a:defRPr>
            </a:pPr>
            <a:r>
              <a:rPr sz="3600">
                <a:solidFill>
                  <a:srgbClr val="94E3FE"/>
                </a:solidFill>
              </a:rPr>
              <a:t>They claimed that Quirinius (Cyrenius) was not governor of Syria at that time, because Josephus placed him as governor in 6 A.D., 13 years later. </a:t>
            </a:r>
          </a:p>
        </p:txBody>
      </p:sp>
      <p:grpSp>
        <p:nvGrpSpPr>
          <p:cNvPr id="184" name="Group 184"/>
          <p:cNvGrpSpPr/>
          <p:nvPr/>
        </p:nvGrpSpPr>
        <p:grpSpPr>
          <a:xfrm>
            <a:off x="7196835" y="787400"/>
            <a:ext cx="5176352" cy="6845300"/>
            <a:chOff x="-76200" y="-63500"/>
            <a:chExt cx="5176350" cy="6845300"/>
          </a:xfrm>
        </p:grpSpPr>
        <p:pic>
          <p:nvPicPr>
            <p:cNvPr id="183" name="bible-sermon.jpg"/>
            <p:cNvPicPr/>
            <p:nvPr/>
          </p:nvPicPr>
          <p:blipFill>
            <a:blip r:embed="rId2">
              <a:extLst/>
            </a:blip>
            <a:srcRect l="21829" r="21837"/>
            <a:stretch>
              <a:fillRect/>
            </a:stretch>
          </p:blipFill>
          <p:spPr>
            <a:xfrm>
              <a:off x="0" y="0"/>
              <a:ext cx="5036651" cy="6705600"/>
            </a:xfrm>
            <a:prstGeom prst="rect">
              <a:avLst/>
            </a:prstGeom>
            <a:ln>
              <a:noFill/>
            </a:ln>
            <a:effectLst/>
          </p:spPr>
        </p:pic>
        <p:pic>
          <p:nvPicPr>
            <p:cNvPr id="182" name="Picture 181"/>
            <p:cNvPicPr/>
            <p:nvPr/>
          </p:nvPicPr>
          <p:blipFill>
            <a:blip r:embed="rId3">
              <a:extLst/>
            </a:blip>
            <a:stretch>
              <a:fillRect/>
            </a:stretch>
          </p:blipFill>
          <p:spPr>
            <a:xfrm>
              <a:off x="-76200" y="-63500"/>
              <a:ext cx="5176351" cy="6845300"/>
            </a:xfrm>
            <a:prstGeom prst="rect">
              <a:avLst/>
            </a:prstGeom>
            <a:effectLst/>
          </p:spPr>
        </p:pic>
      </p:grpSp>
    </p:spTree>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 name="Shape 186"/>
          <p:cNvSpPr>
            <a:spLocks noGrp="1"/>
          </p:cNvSpPr>
          <p:nvPr>
            <p:ph type="body" idx="1"/>
          </p:nvPr>
        </p:nvSpPr>
        <p:spPr>
          <a:xfrm>
            <a:off x="1066800" y="3352800"/>
            <a:ext cx="5537200" cy="4838700"/>
          </a:xfrm>
          <a:prstGeom prst="rect">
            <a:avLst/>
          </a:prstGeom>
        </p:spPr>
        <p:txBody>
          <a:bodyPr>
            <a:normAutofit/>
          </a:bodyPr>
          <a:lstStyle>
            <a:lvl1pPr defTabSz="578358">
              <a:defRPr sz="3564">
                <a:solidFill>
                  <a:srgbClr val="94E3FE"/>
                </a:solidFill>
              </a:defRPr>
            </a:lvl1pPr>
          </a:lstStyle>
          <a:p>
            <a:pPr lvl="0">
              <a:defRPr sz="1800">
                <a:solidFill>
                  <a:srgbClr val="000000"/>
                </a:solidFill>
              </a:defRPr>
            </a:pPr>
            <a:r>
              <a:rPr sz="3564">
                <a:solidFill>
                  <a:srgbClr val="94E3FE"/>
                </a:solidFill>
              </a:rPr>
              <a:t>Ramsay unearthed an inscription in Antioch that states that Quirinius was the governor in Syria in 7 B.C.. Thus he was governor there twice, in 7 B.C. when Christ was born, and again in 6 A.D.</a:t>
            </a:r>
          </a:p>
        </p:txBody>
      </p:sp>
      <p:grpSp>
        <p:nvGrpSpPr>
          <p:cNvPr id="189" name="Group 189"/>
          <p:cNvGrpSpPr/>
          <p:nvPr/>
        </p:nvGrpSpPr>
        <p:grpSpPr>
          <a:xfrm>
            <a:off x="7196835" y="787400"/>
            <a:ext cx="5176352" cy="6845300"/>
            <a:chOff x="-76200" y="-63500"/>
            <a:chExt cx="5176350" cy="6845300"/>
          </a:xfrm>
        </p:grpSpPr>
        <p:pic>
          <p:nvPicPr>
            <p:cNvPr id="188" name="bible-sermon.jpg"/>
            <p:cNvPicPr/>
            <p:nvPr/>
          </p:nvPicPr>
          <p:blipFill>
            <a:blip r:embed="rId2">
              <a:extLst/>
            </a:blip>
            <a:srcRect l="21829" r="21837"/>
            <a:stretch>
              <a:fillRect/>
            </a:stretch>
          </p:blipFill>
          <p:spPr>
            <a:xfrm>
              <a:off x="0" y="0"/>
              <a:ext cx="5036651" cy="6705600"/>
            </a:xfrm>
            <a:prstGeom prst="rect">
              <a:avLst/>
            </a:prstGeom>
            <a:ln>
              <a:noFill/>
            </a:ln>
            <a:effectLst/>
          </p:spPr>
        </p:pic>
        <p:pic>
          <p:nvPicPr>
            <p:cNvPr id="187" name="Picture 186"/>
            <p:cNvPicPr/>
            <p:nvPr/>
          </p:nvPicPr>
          <p:blipFill>
            <a:blip r:embed="rId3">
              <a:extLst/>
            </a:blip>
            <a:stretch>
              <a:fillRect/>
            </a:stretch>
          </p:blipFill>
          <p:spPr>
            <a:xfrm>
              <a:off x="-76200" y="-63500"/>
              <a:ext cx="5176351" cy="6845300"/>
            </a:xfrm>
            <a:prstGeom prst="rect">
              <a:avLst/>
            </a:prstGeom>
            <a:effectLst/>
          </p:spPr>
        </p:pic>
      </p:grpSp>
    </p:spTree>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 name="Shape 191"/>
          <p:cNvSpPr>
            <a:spLocks noGrp="1"/>
          </p:cNvSpPr>
          <p:nvPr>
            <p:ph type="body" idx="1"/>
          </p:nvPr>
        </p:nvSpPr>
        <p:spPr>
          <a:xfrm>
            <a:off x="1193800" y="4953000"/>
            <a:ext cx="5537200" cy="4584700"/>
          </a:xfrm>
          <a:prstGeom prst="rect">
            <a:avLst/>
          </a:prstGeom>
        </p:spPr>
        <p:txBody>
          <a:bodyPr>
            <a:normAutofit/>
          </a:bodyPr>
          <a:lstStyle>
            <a:lvl1pPr>
              <a:defRPr>
                <a:solidFill>
                  <a:srgbClr val="94E3FE"/>
                </a:solidFill>
              </a:defRPr>
            </a:lvl1pPr>
          </a:lstStyle>
          <a:p>
            <a:pPr lvl="0">
              <a:defRPr sz="1800">
                <a:solidFill>
                  <a:srgbClr val="000000"/>
                </a:solidFill>
              </a:defRPr>
            </a:pPr>
            <a:r>
              <a:rPr sz="3600">
                <a:solidFill>
                  <a:srgbClr val="94E3FE"/>
                </a:solidFill>
              </a:rPr>
              <a:t>The critics further claimed that everyone did not have to return to his ancestral home as Luke stated.</a:t>
            </a:r>
          </a:p>
        </p:txBody>
      </p:sp>
      <p:grpSp>
        <p:nvGrpSpPr>
          <p:cNvPr id="194" name="Group 194"/>
          <p:cNvGrpSpPr/>
          <p:nvPr/>
        </p:nvGrpSpPr>
        <p:grpSpPr>
          <a:xfrm>
            <a:off x="7196835" y="787400"/>
            <a:ext cx="5176352" cy="6845300"/>
            <a:chOff x="-76200" y="-63500"/>
            <a:chExt cx="5176350" cy="6845300"/>
          </a:xfrm>
        </p:grpSpPr>
        <p:pic>
          <p:nvPicPr>
            <p:cNvPr id="193" name="bible-sermon.jpg"/>
            <p:cNvPicPr/>
            <p:nvPr/>
          </p:nvPicPr>
          <p:blipFill>
            <a:blip r:embed="rId2">
              <a:extLst/>
            </a:blip>
            <a:srcRect l="21829" r="21837"/>
            <a:stretch>
              <a:fillRect/>
            </a:stretch>
          </p:blipFill>
          <p:spPr>
            <a:xfrm>
              <a:off x="0" y="0"/>
              <a:ext cx="5036651" cy="6705600"/>
            </a:xfrm>
            <a:prstGeom prst="rect">
              <a:avLst/>
            </a:prstGeom>
            <a:ln>
              <a:noFill/>
            </a:ln>
            <a:effectLst/>
          </p:spPr>
        </p:pic>
        <p:pic>
          <p:nvPicPr>
            <p:cNvPr id="192" name="Picture 191"/>
            <p:cNvPicPr/>
            <p:nvPr/>
          </p:nvPicPr>
          <p:blipFill>
            <a:blip r:embed="rId3">
              <a:extLst/>
            </a:blip>
            <a:stretch>
              <a:fillRect/>
            </a:stretch>
          </p:blipFill>
          <p:spPr>
            <a:xfrm>
              <a:off x="-76200" y="-63500"/>
              <a:ext cx="5176351" cy="6845300"/>
            </a:xfrm>
            <a:prstGeom prst="rect">
              <a:avLst/>
            </a:prstGeom>
            <a:effectLst/>
          </p:spPr>
        </p:pic>
      </p:grpSp>
    </p:spTree>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Shape 196"/>
          <p:cNvSpPr>
            <a:spLocks noGrp="1"/>
          </p:cNvSpPr>
          <p:nvPr>
            <p:ph type="body" idx="1"/>
          </p:nvPr>
        </p:nvSpPr>
        <p:spPr>
          <a:xfrm>
            <a:off x="1270000" y="4495800"/>
            <a:ext cx="5537200" cy="4229100"/>
          </a:xfrm>
          <a:prstGeom prst="rect">
            <a:avLst/>
          </a:prstGeom>
        </p:spPr>
        <p:txBody>
          <a:bodyPr>
            <a:normAutofit/>
          </a:bodyPr>
          <a:lstStyle>
            <a:lvl1pPr>
              <a:defRPr>
                <a:solidFill>
                  <a:srgbClr val="94E3FE"/>
                </a:solidFill>
              </a:defRPr>
            </a:lvl1pPr>
          </a:lstStyle>
          <a:p>
            <a:pPr lvl="0">
              <a:defRPr sz="1800">
                <a:solidFill>
                  <a:srgbClr val="000000"/>
                </a:solidFill>
              </a:defRPr>
            </a:pPr>
            <a:r>
              <a:rPr sz="3600">
                <a:solidFill>
                  <a:srgbClr val="94E3FE"/>
                </a:solidFill>
              </a:rPr>
              <a:t>But a papyrus document found in Egypt says that all residents were required to travel to their ancestral homes for the census.</a:t>
            </a:r>
          </a:p>
        </p:txBody>
      </p:sp>
      <p:grpSp>
        <p:nvGrpSpPr>
          <p:cNvPr id="199" name="Group 199"/>
          <p:cNvGrpSpPr/>
          <p:nvPr/>
        </p:nvGrpSpPr>
        <p:grpSpPr>
          <a:xfrm>
            <a:off x="7196835" y="787400"/>
            <a:ext cx="5176352" cy="6845300"/>
            <a:chOff x="-76200" y="-63500"/>
            <a:chExt cx="5176350" cy="6845300"/>
          </a:xfrm>
        </p:grpSpPr>
        <p:pic>
          <p:nvPicPr>
            <p:cNvPr id="198" name="bible-sermon.jpg"/>
            <p:cNvPicPr/>
            <p:nvPr/>
          </p:nvPicPr>
          <p:blipFill>
            <a:blip r:embed="rId2">
              <a:extLst/>
            </a:blip>
            <a:srcRect l="21829" r="21837"/>
            <a:stretch>
              <a:fillRect/>
            </a:stretch>
          </p:blipFill>
          <p:spPr>
            <a:xfrm>
              <a:off x="0" y="0"/>
              <a:ext cx="5036651" cy="6705600"/>
            </a:xfrm>
            <a:prstGeom prst="rect">
              <a:avLst/>
            </a:prstGeom>
            <a:ln>
              <a:noFill/>
            </a:ln>
            <a:effectLst/>
          </p:spPr>
        </p:pic>
        <p:pic>
          <p:nvPicPr>
            <p:cNvPr id="197" name="Picture 196"/>
            <p:cNvPicPr/>
            <p:nvPr/>
          </p:nvPicPr>
          <p:blipFill>
            <a:blip r:embed="rId3">
              <a:extLst/>
            </a:blip>
            <a:stretch>
              <a:fillRect/>
            </a:stretch>
          </p:blipFill>
          <p:spPr>
            <a:xfrm>
              <a:off x="-76200" y="-63500"/>
              <a:ext cx="5176351" cy="6845300"/>
            </a:xfrm>
            <a:prstGeom prst="rect">
              <a:avLst/>
            </a:prstGeom>
            <a:effectLst/>
          </p:spPr>
        </p:pic>
      </p:grpSp>
    </p:spTree>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 name="Shape 201"/>
          <p:cNvSpPr>
            <a:spLocks noGrp="1"/>
          </p:cNvSpPr>
          <p:nvPr>
            <p:ph type="body" idx="1"/>
          </p:nvPr>
        </p:nvSpPr>
        <p:spPr>
          <a:xfrm>
            <a:off x="1320800" y="3962400"/>
            <a:ext cx="5537200" cy="4229100"/>
          </a:xfrm>
          <a:prstGeom prst="rect">
            <a:avLst/>
          </a:prstGeom>
        </p:spPr>
        <p:txBody>
          <a:bodyPr>
            <a:normAutofit/>
          </a:bodyPr>
          <a:lstStyle>
            <a:lvl1pPr defTabSz="560831">
              <a:defRPr sz="3455">
                <a:solidFill>
                  <a:srgbClr val="94E3FE"/>
                </a:solidFill>
              </a:defRPr>
            </a:lvl1pPr>
          </a:lstStyle>
          <a:p>
            <a:pPr lvl="0">
              <a:defRPr sz="1800">
                <a:solidFill>
                  <a:srgbClr val="000000"/>
                </a:solidFill>
              </a:defRPr>
            </a:pPr>
            <a:r>
              <a:rPr sz="3455">
                <a:solidFill>
                  <a:srgbClr val="94E3FE"/>
                </a:solidFill>
              </a:rPr>
              <a:t>Critics said Luke was wrong when he said that Lysanias was the tetrarch of Abilene in the 15th year of the reign of Tiberius Caesar, which was A.D. 27. (Luke 3:1).</a:t>
            </a:r>
          </a:p>
        </p:txBody>
      </p:sp>
      <p:grpSp>
        <p:nvGrpSpPr>
          <p:cNvPr id="204" name="Group 204"/>
          <p:cNvGrpSpPr/>
          <p:nvPr/>
        </p:nvGrpSpPr>
        <p:grpSpPr>
          <a:xfrm>
            <a:off x="7196835" y="787400"/>
            <a:ext cx="5176352" cy="6845300"/>
            <a:chOff x="-76200" y="-63500"/>
            <a:chExt cx="5176350" cy="6845300"/>
          </a:xfrm>
        </p:grpSpPr>
        <p:pic>
          <p:nvPicPr>
            <p:cNvPr id="203" name="bible-sermon.jpg"/>
            <p:cNvPicPr/>
            <p:nvPr/>
          </p:nvPicPr>
          <p:blipFill>
            <a:blip r:embed="rId2">
              <a:extLst/>
            </a:blip>
            <a:srcRect l="21829" r="21837"/>
            <a:stretch>
              <a:fillRect/>
            </a:stretch>
          </p:blipFill>
          <p:spPr>
            <a:xfrm>
              <a:off x="0" y="0"/>
              <a:ext cx="5036651" cy="6705600"/>
            </a:xfrm>
            <a:prstGeom prst="rect">
              <a:avLst/>
            </a:prstGeom>
            <a:ln>
              <a:noFill/>
            </a:ln>
            <a:effectLst/>
          </p:spPr>
        </p:pic>
        <p:pic>
          <p:nvPicPr>
            <p:cNvPr id="202" name="Picture 201"/>
            <p:cNvPicPr/>
            <p:nvPr/>
          </p:nvPicPr>
          <p:blipFill>
            <a:blip r:embed="rId3">
              <a:extLst/>
            </a:blip>
            <a:stretch>
              <a:fillRect/>
            </a:stretch>
          </p:blipFill>
          <p:spPr>
            <a:xfrm>
              <a:off x="-76200" y="-63500"/>
              <a:ext cx="5176351" cy="6845300"/>
            </a:xfrm>
            <a:prstGeom prst="rect">
              <a:avLst/>
            </a:prstGeom>
            <a:effectLst/>
          </p:spPr>
        </p:pic>
      </p:grpSp>
    </p:spTree>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 name="Shape 206"/>
          <p:cNvSpPr>
            <a:spLocks noGrp="1"/>
          </p:cNvSpPr>
          <p:nvPr>
            <p:ph type="body" idx="1"/>
          </p:nvPr>
        </p:nvSpPr>
        <p:spPr>
          <a:xfrm>
            <a:off x="1117600" y="5816600"/>
            <a:ext cx="5537200" cy="3162300"/>
          </a:xfrm>
          <a:prstGeom prst="rect">
            <a:avLst/>
          </a:prstGeom>
        </p:spPr>
        <p:txBody>
          <a:bodyPr>
            <a:normAutofit/>
          </a:bodyPr>
          <a:lstStyle>
            <a:lvl1pPr>
              <a:defRPr>
                <a:solidFill>
                  <a:srgbClr val="94E3FE"/>
                </a:solidFill>
              </a:defRPr>
            </a:lvl1pPr>
          </a:lstStyle>
          <a:p>
            <a:pPr lvl="0">
              <a:defRPr sz="1800">
                <a:solidFill>
                  <a:srgbClr val="000000"/>
                </a:solidFill>
              </a:defRPr>
            </a:pPr>
            <a:r>
              <a:rPr sz="3600">
                <a:solidFill>
                  <a:srgbClr val="94E3FE"/>
                </a:solidFill>
              </a:rPr>
              <a:t>Ancient historians had stated that Lysanias was killed in 36 B.C.</a:t>
            </a:r>
          </a:p>
        </p:txBody>
      </p:sp>
      <p:grpSp>
        <p:nvGrpSpPr>
          <p:cNvPr id="209" name="Group 209"/>
          <p:cNvGrpSpPr/>
          <p:nvPr/>
        </p:nvGrpSpPr>
        <p:grpSpPr>
          <a:xfrm>
            <a:off x="7196835" y="787400"/>
            <a:ext cx="5176352" cy="6845300"/>
            <a:chOff x="-76200" y="-63500"/>
            <a:chExt cx="5176350" cy="6845300"/>
          </a:xfrm>
        </p:grpSpPr>
        <p:pic>
          <p:nvPicPr>
            <p:cNvPr id="208" name="bible-sermon.jpg"/>
            <p:cNvPicPr/>
            <p:nvPr/>
          </p:nvPicPr>
          <p:blipFill>
            <a:blip r:embed="rId2">
              <a:extLst/>
            </a:blip>
            <a:srcRect l="21829" r="21837"/>
            <a:stretch>
              <a:fillRect/>
            </a:stretch>
          </p:blipFill>
          <p:spPr>
            <a:xfrm>
              <a:off x="0" y="0"/>
              <a:ext cx="5036651" cy="6705600"/>
            </a:xfrm>
            <a:prstGeom prst="rect">
              <a:avLst/>
            </a:prstGeom>
            <a:ln>
              <a:noFill/>
            </a:ln>
            <a:effectLst/>
          </p:spPr>
        </p:pic>
        <p:pic>
          <p:nvPicPr>
            <p:cNvPr id="207" name="Picture 206"/>
            <p:cNvPicPr/>
            <p:nvPr/>
          </p:nvPicPr>
          <p:blipFill>
            <a:blip r:embed="rId3">
              <a:extLst/>
            </a:blip>
            <a:stretch>
              <a:fillRect/>
            </a:stretch>
          </p:blipFill>
          <p:spPr>
            <a:xfrm>
              <a:off x="-76200" y="-63500"/>
              <a:ext cx="5176351" cy="6845300"/>
            </a:xfrm>
            <a:prstGeom prst="rect">
              <a:avLst/>
            </a:prstGeom>
            <a:effectLst/>
          </p:spPr>
        </p:pic>
      </p:grpSp>
    </p:spTree>
  </p:cSld>
  <p:clrMapOvr>
    <a:masterClrMapping/>
  </p:clrMapOvr>
  <p:transition spd="med"/>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Shape 211"/>
          <p:cNvSpPr>
            <a:spLocks noGrp="1"/>
          </p:cNvSpPr>
          <p:nvPr>
            <p:ph type="body" idx="1"/>
          </p:nvPr>
        </p:nvSpPr>
        <p:spPr>
          <a:xfrm>
            <a:off x="1397000" y="4572000"/>
            <a:ext cx="5537200" cy="4076700"/>
          </a:xfrm>
          <a:prstGeom prst="rect">
            <a:avLst/>
          </a:prstGeom>
        </p:spPr>
        <p:txBody>
          <a:bodyPr>
            <a:normAutofit/>
          </a:bodyPr>
          <a:lstStyle/>
          <a:p>
            <a:pPr lvl="0" defTabSz="572516">
              <a:defRPr sz="1800">
                <a:solidFill>
                  <a:srgbClr val="000000"/>
                </a:solidFill>
              </a:defRPr>
            </a:pPr>
            <a:r>
              <a:rPr sz="3528">
                <a:solidFill>
                  <a:srgbClr val="94E3FE"/>
                </a:solidFill>
              </a:rPr>
              <a:t>But an inscription found at Abila near Damascus dating to between A.D. 14-19 says that Lysanias was the tetrarch (The New Evidence, p. 64)</a:t>
            </a:r>
          </a:p>
        </p:txBody>
      </p:sp>
      <p:grpSp>
        <p:nvGrpSpPr>
          <p:cNvPr id="214" name="Group 214"/>
          <p:cNvGrpSpPr/>
          <p:nvPr/>
        </p:nvGrpSpPr>
        <p:grpSpPr>
          <a:xfrm>
            <a:off x="7196835" y="787400"/>
            <a:ext cx="5176352" cy="6845300"/>
            <a:chOff x="-76200" y="-63500"/>
            <a:chExt cx="5176350" cy="6845300"/>
          </a:xfrm>
        </p:grpSpPr>
        <p:pic>
          <p:nvPicPr>
            <p:cNvPr id="213" name="bible-sermon.jpg"/>
            <p:cNvPicPr/>
            <p:nvPr/>
          </p:nvPicPr>
          <p:blipFill>
            <a:blip r:embed="rId2">
              <a:extLst/>
            </a:blip>
            <a:srcRect l="21829" r="21837"/>
            <a:stretch>
              <a:fillRect/>
            </a:stretch>
          </p:blipFill>
          <p:spPr>
            <a:xfrm>
              <a:off x="0" y="0"/>
              <a:ext cx="5036651" cy="6705600"/>
            </a:xfrm>
            <a:prstGeom prst="rect">
              <a:avLst/>
            </a:prstGeom>
            <a:ln>
              <a:noFill/>
            </a:ln>
            <a:effectLst/>
          </p:spPr>
        </p:pic>
        <p:pic>
          <p:nvPicPr>
            <p:cNvPr id="212" name="Picture 211"/>
            <p:cNvPicPr/>
            <p:nvPr/>
          </p:nvPicPr>
          <p:blipFill>
            <a:blip r:embed="rId3">
              <a:extLst/>
            </a:blip>
            <a:stretch>
              <a:fillRect/>
            </a:stretch>
          </p:blipFill>
          <p:spPr>
            <a:xfrm>
              <a:off x="-76200" y="-63500"/>
              <a:ext cx="5176351" cy="6845300"/>
            </a:xfrm>
            <a:prstGeom prst="rect">
              <a:avLst/>
            </a:prstGeom>
            <a:effectLst/>
          </p:spPr>
        </p:pic>
      </p:gr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Group 83"/>
          <p:cNvGrpSpPr/>
          <p:nvPr/>
        </p:nvGrpSpPr>
        <p:grpSpPr>
          <a:xfrm>
            <a:off x="7196835" y="787400"/>
            <a:ext cx="5176352" cy="6845300"/>
            <a:chOff x="-76200" y="-63500"/>
            <a:chExt cx="5176350" cy="6845300"/>
          </a:xfrm>
        </p:grpSpPr>
        <p:pic>
          <p:nvPicPr>
            <p:cNvPr id="82" name="ephesus 02 (79) fountain of tragan.jpg"/>
            <p:cNvPicPr/>
            <p:nvPr/>
          </p:nvPicPr>
          <p:blipFill>
            <a:blip r:embed="rId2">
              <a:extLst/>
            </a:blip>
            <a:srcRect l="24973" r="24925"/>
            <a:stretch>
              <a:fillRect/>
            </a:stretch>
          </p:blipFill>
          <p:spPr>
            <a:xfrm>
              <a:off x="0" y="0"/>
              <a:ext cx="5036651" cy="6705600"/>
            </a:xfrm>
            <a:prstGeom prst="rect">
              <a:avLst/>
            </a:prstGeom>
            <a:ln>
              <a:noFill/>
            </a:ln>
            <a:effectLst/>
          </p:spPr>
        </p:pic>
        <p:pic>
          <p:nvPicPr>
            <p:cNvPr id="81" name="Picture 80"/>
            <p:cNvPicPr/>
            <p:nvPr/>
          </p:nvPicPr>
          <p:blipFill>
            <a:blip r:embed="rId3">
              <a:extLst/>
            </a:blip>
            <a:stretch>
              <a:fillRect/>
            </a:stretch>
          </p:blipFill>
          <p:spPr>
            <a:xfrm>
              <a:off x="-76200" y="-63500"/>
              <a:ext cx="5176351" cy="6845300"/>
            </a:xfrm>
            <a:prstGeom prst="rect">
              <a:avLst/>
            </a:prstGeom>
            <a:effectLst/>
          </p:spPr>
        </p:pic>
      </p:grpSp>
      <p:sp>
        <p:nvSpPr>
          <p:cNvPr id="84" name="Shape 84"/>
          <p:cNvSpPr>
            <a:spLocks noGrp="1"/>
          </p:cNvSpPr>
          <p:nvPr>
            <p:ph type="title"/>
          </p:nvPr>
        </p:nvSpPr>
        <p:spPr>
          <a:xfrm>
            <a:off x="1041400" y="787400"/>
            <a:ext cx="5956300" cy="2870200"/>
          </a:xfrm>
          <a:prstGeom prst="rect">
            <a:avLst/>
          </a:prstGeom>
        </p:spPr>
        <p:txBody>
          <a:bodyPr>
            <a:normAutofit/>
          </a:bodyPr>
          <a:lstStyle>
            <a:lvl1pPr>
              <a:defRPr sz="6600"/>
            </a:lvl1pPr>
          </a:lstStyle>
          <a:p>
            <a:pPr lvl="0">
              <a:defRPr sz="1800">
                <a:solidFill>
                  <a:srgbClr val="000000"/>
                </a:solidFill>
              </a:defRPr>
            </a:pPr>
            <a:r>
              <a:rPr sz="6600">
                <a:solidFill>
                  <a:srgbClr val="DEDDDE"/>
                </a:solidFill>
              </a:rPr>
              <a:t>Luke’s Writings</a:t>
            </a:r>
          </a:p>
        </p:txBody>
      </p:sp>
    </p:spTree>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Shape 216"/>
          <p:cNvSpPr>
            <a:spLocks noGrp="1"/>
          </p:cNvSpPr>
          <p:nvPr>
            <p:ph type="body" idx="1"/>
          </p:nvPr>
        </p:nvSpPr>
        <p:spPr>
          <a:xfrm>
            <a:off x="1092200" y="4622800"/>
            <a:ext cx="5537200" cy="3822700"/>
          </a:xfrm>
          <a:prstGeom prst="rect">
            <a:avLst/>
          </a:prstGeom>
        </p:spPr>
        <p:txBody>
          <a:bodyPr>
            <a:normAutofit/>
          </a:bodyPr>
          <a:lstStyle>
            <a:lvl1pPr defTabSz="566674">
              <a:defRPr sz="3492">
                <a:solidFill>
                  <a:srgbClr val="94E3FE"/>
                </a:solidFill>
              </a:defRPr>
            </a:lvl1pPr>
          </a:lstStyle>
          <a:p>
            <a:pPr lvl="0">
              <a:defRPr sz="1800">
                <a:solidFill>
                  <a:srgbClr val="000000"/>
                </a:solidFill>
              </a:defRPr>
            </a:pPr>
            <a:r>
              <a:rPr sz="3492">
                <a:solidFill>
                  <a:srgbClr val="94E3FE"/>
                </a:solidFill>
              </a:rPr>
              <a:t>Critics said that Luke was wrong in using the Greek term politarchs (“rulers of the city” in Acts 17:6) to denote the civil authorities of Thessalonica.</a:t>
            </a:r>
          </a:p>
        </p:txBody>
      </p:sp>
      <p:grpSp>
        <p:nvGrpSpPr>
          <p:cNvPr id="219" name="Group 219"/>
          <p:cNvGrpSpPr/>
          <p:nvPr/>
        </p:nvGrpSpPr>
        <p:grpSpPr>
          <a:xfrm>
            <a:off x="7196835" y="787400"/>
            <a:ext cx="5176352" cy="6845300"/>
            <a:chOff x="-76200" y="-63500"/>
            <a:chExt cx="5176350" cy="6845300"/>
          </a:xfrm>
        </p:grpSpPr>
        <p:pic>
          <p:nvPicPr>
            <p:cNvPr id="218" name="bible-sermon.jpg"/>
            <p:cNvPicPr/>
            <p:nvPr/>
          </p:nvPicPr>
          <p:blipFill>
            <a:blip r:embed="rId2">
              <a:extLst/>
            </a:blip>
            <a:srcRect l="21829" r="21837"/>
            <a:stretch>
              <a:fillRect/>
            </a:stretch>
          </p:blipFill>
          <p:spPr>
            <a:xfrm>
              <a:off x="0" y="0"/>
              <a:ext cx="5036651" cy="6705600"/>
            </a:xfrm>
            <a:prstGeom prst="rect">
              <a:avLst/>
            </a:prstGeom>
            <a:ln>
              <a:noFill/>
            </a:ln>
            <a:effectLst/>
          </p:spPr>
        </p:pic>
        <p:pic>
          <p:nvPicPr>
            <p:cNvPr id="217" name="Picture 216"/>
            <p:cNvPicPr/>
            <p:nvPr/>
          </p:nvPicPr>
          <p:blipFill>
            <a:blip r:embed="rId3">
              <a:extLst/>
            </a:blip>
            <a:stretch>
              <a:fillRect/>
            </a:stretch>
          </p:blipFill>
          <p:spPr>
            <a:xfrm>
              <a:off x="-76200" y="-63500"/>
              <a:ext cx="5176351" cy="6845300"/>
            </a:xfrm>
            <a:prstGeom prst="rect">
              <a:avLst/>
            </a:prstGeom>
            <a:effectLst/>
          </p:spPr>
        </p:pic>
      </p:grpSp>
    </p:spTree>
  </p:cSld>
  <p:clrMapOvr>
    <a:masterClrMapping/>
  </p:clrMapOvr>
  <p:transition spd="med"/>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 name="Shape 221"/>
          <p:cNvSpPr>
            <a:spLocks noGrp="1"/>
          </p:cNvSpPr>
          <p:nvPr>
            <p:ph type="body" idx="1"/>
          </p:nvPr>
        </p:nvSpPr>
        <p:spPr>
          <a:xfrm>
            <a:off x="1143000" y="5689600"/>
            <a:ext cx="5537200" cy="3822700"/>
          </a:xfrm>
          <a:prstGeom prst="rect">
            <a:avLst/>
          </a:prstGeom>
        </p:spPr>
        <p:txBody>
          <a:bodyPr>
            <a:normAutofit/>
          </a:bodyPr>
          <a:lstStyle>
            <a:lvl1pPr>
              <a:defRPr>
                <a:solidFill>
                  <a:srgbClr val="94E3FE"/>
                </a:solidFill>
              </a:defRPr>
            </a:lvl1pPr>
          </a:lstStyle>
          <a:p>
            <a:pPr lvl="0">
              <a:defRPr sz="1800">
                <a:solidFill>
                  <a:srgbClr val="000000"/>
                </a:solidFill>
              </a:defRPr>
            </a:pPr>
            <a:r>
              <a:rPr sz="3600">
                <a:solidFill>
                  <a:srgbClr val="94E3FE"/>
                </a:solidFill>
              </a:rPr>
              <a:t>They said that since the term is not found in classical literature, Luke was wrong.</a:t>
            </a:r>
          </a:p>
        </p:txBody>
      </p:sp>
      <p:grpSp>
        <p:nvGrpSpPr>
          <p:cNvPr id="224" name="Group 224"/>
          <p:cNvGrpSpPr/>
          <p:nvPr/>
        </p:nvGrpSpPr>
        <p:grpSpPr>
          <a:xfrm>
            <a:off x="7196835" y="787400"/>
            <a:ext cx="5176352" cy="6845300"/>
            <a:chOff x="-76200" y="-63500"/>
            <a:chExt cx="5176350" cy="6845300"/>
          </a:xfrm>
        </p:grpSpPr>
        <p:pic>
          <p:nvPicPr>
            <p:cNvPr id="223" name="bible-sermon.jpg"/>
            <p:cNvPicPr/>
            <p:nvPr/>
          </p:nvPicPr>
          <p:blipFill>
            <a:blip r:embed="rId2">
              <a:extLst/>
            </a:blip>
            <a:srcRect l="21829" r="21837"/>
            <a:stretch>
              <a:fillRect/>
            </a:stretch>
          </p:blipFill>
          <p:spPr>
            <a:xfrm>
              <a:off x="0" y="0"/>
              <a:ext cx="5036651" cy="6705600"/>
            </a:xfrm>
            <a:prstGeom prst="rect">
              <a:avLst/>
            </a:prstGeom>
            <a:ln>
              <a:noFill/>
            </a:ln>
            <a:effectLst/>
          </p:spPr>
        </p:pic>
        <p:pic>
          <p:nvPicPr>
            <p:cNvPr id="222" name="Picture 221"/>
            <p:cNvPicPr/>
            <p:nvPr/>
          </p:nvPicPr>
          <p:blipFill>
            <a:blip r:embed="rId3">
              <a:extLst/>
            </a:blip>
            <a:stretch>
              <a:fillRect/>
            </a:stretch>
          </p:blipFill>
          <p:spPr>
            <a:xfrm>
              <a:off x="-76200" y="-63500"/>
              <a:ext cx="5176351" cy="6845300"/>
            </a:xfrm>
            <a:prstGeom prst="rect">
              <a:avLst/>
            </a:prstGeom>
            <a:effectLst/>
          </p:spPr>
        </p:pic>
      </p:grpSp>
    </p:spTree>
  </p:cSld>
  <p:clrMapOvr>
    <a:masterClrMapping/>
  </p:clrMapOvr>
  <p:transition spd="med"/>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 name="Shape 226"/>
          <p:cNvSpPr>
            <a:spLocks noGrp="1"/>
          </p:cNvSpPr>
          <p:nvPr>
            <p:ph type="body" idx="1"/>
          </p:nvPr>
        </p:nvSpPr>
        <p:spPr>
          <a:xfrm>
            <a:off x="1295400" y="3302000"/>
            <a:ext cx="5537200" cy="5067300"/>
          </a:xfrm>
          <a:prstGeom prst="rect">
            <a:avLst/>
          </a:prstGeom>
        </p:spPr>
        <p:txBody>
          <a:bodyPr>
            <a:normAutofit/>
          </a:bodyPr>
          <a:lstStyle>
            <a:lvl1pPr defTabSz="572516">
              <a:defRPr sz="3528">
                <a:solidFill>
                  <a:srgbClr val="94E3FE"/>
                </a:solidFill>
              </a:defRPr>
            </a:lvl1pPr>
          </a:lstStyle>
          <a:p>
            <a:pPr lvl="0">
              <a:defRPr sz="1800">
                <a:solidFill>
                  <a:srgbClr val="000000"/>
                </a:solidFill>
              </a:defRPr>
            </a:pPr>
            <a:r>
              <a:rPr sz="3528">
                <a:solidFill>
                  <a:srgbClr val="94E3FE"/>
                </a:solidFill>
              </a:rPr>
              <a:t>Archaeology has since uncovered 19 inscriptions that use that title after the same fashion as Luke (The New Evidence, p. 65). One of these is in the British Museum from an arch in Thessalonica.</a:t>
            </a:r>
          </a:p>
        </p:txBody>
      </p:sp>
      <p:grpSp>
        <p:nvGrpSpPr>
          <p:cNvPr id="229" name="Group 229"/>
          <p:cNvGrpSpPr/>
          <p:nvPr/>
        </p:nvGrpSpPr>
        <p:grpSpPr>
          <a:xfrm>
            <a:off x="7196835" y="787400"/>
            <a:ext cx="5176352" cy="6845300"/>
            <a:chOff x="-76200" y="-63500"/>
            <a:chExt cx="5176350" cy="6845300"/>
          </a:xfrm>
        </p:grpSpPr>
        <p:pic>
          <p:nvPicPr>
            <p:cNvPr id="228" name="bible-sermon.jpg"/>
            <p:cNvPicPr/>
            <p:nvPr/>
          </p:nvPicPr>
          <p:blipFill>
            <a:blip r:embed="rId2">
              <a:extLst/>
            </a:blip>
            <a:srcRect l="21829" r="21837"/>
            <a:stretch>
              <a:fillRect/>
            </a:stretch>
          </p:blipFill>
          <p:spPr>
            <a:xfrm>
              <a:off x="0" y="0"/>
              <a:ext cx="5036651" cy="6705600"/>
            </a:xfrm>
            <a:prstGeom prst="rect">
              <a:avLst/>
            </a:prstGeom>
            <a:ln>
              <a:noFill/>
            </a:ln>
            <a:effectLst/>
          </p:spPr>
        </p:pic>
        <p:pic>
          <p:nvPicPr>
            <p:cNvPr id="227" name="Picture 226"/>
            <p:cNvPicPr/>
            <p:nvPr/>
          </p:nvPicPr>
          <p:blipFill>
            <a:blip r:embed="rId3">
              <a:extLst/>
            </a:blip>
            <a:stretch>
              <a:fillRect/>
            </a:stretch>
          </p:blipFill>
          <p:spPr>
            <a:xfrm>
              <a:off x="-76200" y="-63500"/>
              <a:ext cx="5176351" cy="6845300"/>
            </a:xfrm>
            <a:prstGeom prst="rect">
              <a:avLst/>
            </a:prstGeom>
            <a:effectLst/>
          </p:spPr>
        </p:pic>
      </p:grpSp>
    </p:spTree>
  </p:cSld>
  <p:clrMapOvr>
    <a:masterClrMapping/>
  </p:clrMapOvr>
  <p:transition spd="med"/>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 name="Shape 231"/>
          <p:cNvSpPr>
            <a:spLocks noGrp="1"/>
          </p:cNvSpPr>
          <p:nvPr>
            <p:ph type="body" idx="1"/>
          </p:nvPr>
        </p:nvSpPr>
        <p:spPr>
          <a:xfrm>
            <a:off x="1117600" y="3175000"/>
            <a:ext cx="5537200" cy="5092700"/>
          </a:xfrm>
          <a:prstGeom prst="rect">
            <a:avLst/>
          </a:prstGeom>
        </p:spPr>
        <p:txBody>
          <a:bodyPr>
            <a:normAutofit/>
          </a:bodyPr>
          <a:lstStyle>
            <a:lvl1pPr>
              <a:defRPr>
                <a:solidFill>
                  <a:srgbClr val="94E3FE"/>
                </a:solidFill>
              </a:defRPr>
            </a:lvl1pPr>
          </a:lstStyle>
          <a:p>
            <a:pPr lvl="0">
              <a:defRPr sz="1800">
                <a:solidFill>
                  <a:srgbClr val="000000"/>
                </a:solidFill>
              </a:defRPr>
            </a:pPr>
            <a:r>
              <a:rPr sz="3600">
                <a:solidFill>
                  <a:srgbClr val="94E3FE"/>
                </a:solidFill>
              </a:rPr>
              <a:t>Skeptics have repeatedly and ridiculously acted as if they have an omniscient knowledge of ancient history and can thus criticize the Bible, but they have been proven wrong repeatedly.</a:t>
            </a:r>
          </a:p>
        </p:txBody>
      </p:sp>
      <p:grpSp>
        <p:nvGrpSpPr>
          <p:cNvPr id="234" name="Group 234"/>
          <p:cNvGrpSpPr/>
          <p:nvPr/>
        </p:nvGrpSpPr>
        <p:grpSpPr>
          <a:xfrm>
            <a:off x="7222235" y="736600"/>
            <a:ext cx="5176352" cy="6845300"/>
            <a:chOff x="-80383" y="-63500"/>
            <a:chExt cx="5176350" cy="6845300"/>
          </a:xfrm>
        </p:grpSpPr>
        <p:pic>
          <p:nvPicPr>
            <p:cNvPr id="233" name="British musem assyria 296.jpg"/>
            <p:cNvPicPr/>
            <p:nvPr/>
          </p:nvPicPr>
          <p:blipFill>
            <a:blip r:embed="rId2">
              <a:extLst/>
            </a:blip>
            <a:srcRect t="5851" r="187" b="5853"/>
            <a:stretch>
              <a:fillRect/>
            </a:stretch>
          </p:blipFill>
          <p:spPr>
            <a:xfrm>
              <a:off x="0" y="0"/>
              <a:ext cx="5032468" cy="6705600"/>
            </a:xfrm>
            <a:prstGeom prst="rect">
              <a:avLst/>
            </a:prstGeom>
            <a:ln>
              <a:noFill/>
            </a:ln>
            <a:effectLst/>
          </p:spPr>
        </p:pic>
        <p:pic>
          <p:nvPicPr>
            <p:cNvPr id="232" name="Picture 231"/>
            <p:cNvPicPr/>
            <p:nvPr/>
          </p:nvPicPr>
          <p:blipFill>
            <a:blip r:embed="rId3">
              <a:extLst/>
            </a:blip>
            <a:stretch>
              <a:fillRect/>
            </a:stretch>
          </p:blipFill>
          <p:spPr>
            <a:xfrm>
              <a:off x="-80384" y="-63500"/>
              <a:ext cx="5176352" cy="6845300"/>
            </a:xfrm>
            <a:prstGeom prst="rect">
              <a:avLst/>
            </a:prstGeom>
            <a:effectLst/>
          </p:spPr>
        </p:pic>
      </p:grpSp>
    </p:spTree>
  </p:cSld>
  <p:clrMapOvr>
    <a:masterClrMapping/>
  </p:clrMapOvr>
  <p:transition spd="med"/>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 name="Shape 236"/>
          <p:cNvSpPr>
            <a:spLocks noGrp="1"/>
          </p:cNvSpPr>
          <p:nvPr>
            <p:ph type="body" idx="1"/>
          </p:nvPr>
        </p:nvSpPr>
        <p:spPr>
          <a:xfrm>
            <a:off x="1498600" y="3886200"/>
            <a:ext cx="5537200" cy="4508500"/>
          </a:xfrm>
          <a:prstGeom prst="rect">
            <a:avLst/>
          </a:prstGeom>
        </p:spPr>
        <p:txBody>
          <a:bodyPr>
            <a:normAutofit/>
          </a:bodyPr>
          <a:lstStyle>
            <a:lvl1pPr>
              <a:defRPr>
                <a:solidFill>
                  <a:srgbClr val="94E3FE"/>
                </a:solidFill>
              </a:defRPr>
            </a:lvl1pPr>
          </a:lstStyle>
          <a:p>
            <a:pPr lvl="0">
              <a:defRPr sz="1800">
                <a:solidFill>
                  <a:srgbClr val="000000"/>
                </a:solidFill>
              </a:defRPr>
            </a:pPr>
            <a:r>
              <a:rPr sz="3600">
                <a:solidFill>
                  <a:srgbClr val="94E3FE"/>
                </a:solidFill>
              </a:rPr>
              <a:t>The fact that this has not humbled most of them is further evidence for the Bible’s divine inspiration, because it prophesied their willful ignorance.</a:t>
            </a:r>
          </a:p>
        </p:txBody>
      </p:sp>
      <p:grpSp>
        <p:nvGrpSpPr>
          <p:cNvPr id="239" name="Group 239"/>
          <p:cNvGrpSpPr/>
          <p:nvPr/>
        </p:nvGrpSpPr>
        <p:grpSpPr>
          <a:xfrm>
            <a:off x="7196835" y="787400"/>
            <a:ext cx="5176352" cy="6845300"/>
            <a:chOff x="-80383" y="-63500"/>
            <a:chExt cx="5176350" cy="6845300"/>
          </a:xfrm>
        </p:grpSpPr>
        <p:pic>
          <p:nvPicPr>
            <p:cNvPr id="238" name="British musem assyria 296.jpg"/>
            <p:cNvPicPr/>
            <p:nvPr/>
          </p:nvPicPr>
          <p:blipFill>
            <a:blip r:embed="rId2">
              <a:extLst/>
            </a:blip>
            <a:srcRect t="5851" r="187" b="5853"/>
            <a:stretch>
              <a:fillRect/>
            </a:stretch>
          </p:blipFill>
          <p:spPr>
            <a:xfrm>
              <a:off x="0" y="0"/>
              <a:ext cx="5032468" cy="6705600"/>
            </a:xfrm>
            <a:prstGeom prst="rect">
              <a:avLst/>
            </a:prstGeom>
            <a:ln>
              <a:noFill/>
            </a:ln>
            <a:effectLst/>
          </p:spPr>
        </p:pic>
        <p:pic>
          <p:nvPicPr>
            <p:cNvPr id="237" name="Picture 236"/>
            <p:cNvPicPr/>
            <p:nvPr/>
          </p:nvPicPr>
          <p:blipFill>
            <a:blip r:embed="rId3">
              <a:extLst/>
            </a:blip>
            <a:stretch>
              <a:fillRect/>
            </a:stretch>
          </p:blipFill>
          <p:spPr>
            <a:xfrm>
              <a:off x="-80384" y="-63500"/>
              <a:ext cx="5176352" cy="6845300"/>
            </a:xfrm>
            <a:prstGeom prst="rect">
              <a:avLst/>
            </a:prstGeom>
            <a:effectLst/>
          </p:spPr>
        </p:pic>
      </p:grpSp>
    </p:spTree>
  </p:cSld>
  <p:clrMapOvr>
    <a:masterClrMapping/>
  </p:clrMapOvr>
  <p:transition spd="med"/>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 name="Shape 241"/>
          <p:cNvSpPr>
            <a:spLocks noGrp="1"/>
          </p:cNvSpPr>
          <p:nvPr>
            <p:ph type="body" idx="1"/>
          </p:nvPr>
        </p:nvSpPr>
        <p:spPr>
          <a:xfrm>
            <a:off x="965200" y="4800600"/>
            <a:ext cx="5537200" cy="4508500"/>
          </a:xfrm>
          <a:prstGeom prst="rect">
            <a:avLst/>
          </a:prstGeom>
        </p:spPr>
        <p:txBody>
          <a:bodyPr>
            <a:normAutofit/>
          </a:bodyPr>
          <a:lstStyle>
            <a:lvl1pPr>
              <a:defRPr>
                <a:solidFill>
                  <a:srgbClr val="94E3FE"/>
                </a:solidFill>
              </a:defRPr>
            </a:lvl1pPr>
          </a:lstStyle>
          <a:p>
            <a:pPr lvl="0">
              <a:defRPr sz="1800">
                <a:solidFill>
                  <a:srgbClr val="000000"/>
                </a:solidFill>
              </a:defRPr>
            </a:pPr>
            <a:r>
              <a:rPr sz="3600">
                <a:solidFill>
                  <a:srgbClr val="94E3FE"/>
                </a:solidFill>
              </a:rPr>
              <a:t>“Knowing this first, that there shall come in the last days scoffers ... For this they willingly are ignorant of...” (2 Peter 3:5).</a:t>
            </a:r>
          </a:p>
        </p:txBody>
      </p:sp>
      <p:grpSp>
        <p:nvGrpSpPr>
          <p:cNvPr id="244" name="Group 244"/>
          <p:cNvGrpSpPr/>
          <p:nvPr/>
        </p:nvGrpSpPr>
        <p:grpSpPr>
          <a:xfrm>
            <a:off x="7196835" y="787400"/>
            <a:ext cx="5176352" cy="6845300"/>
            <a:chOff x="-76200" y="-63500"/>
            <a:chExt cx="5176350" cy="6845300"/>
          </a:xfrm>
        </p:grpSpPr>
        <p:pic>
          <p:nvPicPr>
            <p:cNvPr id="243" name="bible-sermon.jpg"/>
            <p:cNvPicPr/>
            <p:nvPr/>
          </p:nvPicPr>
          <p:blipFill>
            <a:blip r:embed="rId2">
              <a:extLst/>
            </a:blip>
            <a:srcRect l="21829" r="21837"/>
            <a:stretch>
              <a:fillRect/>
            </a:stretch>
          </p:blipFill>
          <p:spPr>
            <a:xfrm>
              <a:off x="0" y="0"/>
              <a:ext cx="5036651" cy="6705600"/>
            </a:xfrm>
            <a:prstGeom prst="rect">
              <a:avLst/>
            </a:prstGeom>
            <a:ln>
              <a:noFill/>
            </a:ln>
            <a:effectLst/>
          </p:spPr>
        </p:pic>
        <p:pic>
          <p:nvPicPr>
            <p:cNvPr id="242" name="Picture 241"/>
            <p:cNvPicPr/>
            <p:nvPr/>
          </p:nvPicPr>
          <p:blipFill>
            <a:blip r:embed="rId3">
              <a:extLst/>
            </a:blip>
            <a:stretch>
              <a:fillRect/>
            </a:stretch>
          </p:blipFill>
          <p:spPr>
            <a:xfrm>
              <a:off x="-76200" y="-63500"/>
              <a:ext cx="5176351" cy="6845300"/>
            </a:xfrm>
            <a:prstGeom prst="rect">
              <a:avLst/>
            </a:prstGeom>
            <a:effectLst/>
          </p:spPr>
        </p:pic>
      </p:grpSp>
    </p:spTree>
  </p:cSld>
  <p:clrMapOvr>
    <a:masterClrMapping/>
  </p:clrMapOvr>
  <p:transition spd="med"/>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 name="Shape 246"/>
          <p:cNvSpPr>
            <a:spLocks noGrp="1"/>
          </p:cNvSpPr>
          <p:nvPr>
            <p:ph type="body" idx="1"/>
          </p:nvPr>
        </p:nvSpPr>
        <p:spPr>
          <a:xfrm>
            <a:off x="457200" y="4775200"/>
            <a:ext cx="5867400" cy="4064000"/>
          </a:xfrm>
          <a:prstGeom prst="rect">
            <a:avLst/>
          </a:prstGeom>
        </p:spPr>
        <p:txBody>
          <a:bodyPr/>
          <a:lstStyle/>
          <a:p>
            <a:pPr lvl="0">
              <a:defRPr sz="1800" spc="0">
                <a:solidFill>
                  <a:srgbClr val="000000"/>
                </a:solidFill>
              </a:defRPr>
            </a:pPr>
            <a:r>
              <a:rPr sz="3600" b="1" spc="-47">
                <a:solidFill>
                  <a:srgbClr val="CBCBCB"/>
                </a:solidFill>
                <a:latin typeface="Gill Sans SemiBold"/>
                <a:ea typeface="Gill Sans SemiBold"/>
                <a:cs typeface="Gill Sans SemiBold"/>
                <a:sym typeface="Gill Sans SemiBold"/>
              </a:rPr>
              <a:t>NOTE TO TEACHERS</a:t>
            </a:r>
          </a:p>
          <a:p>
            <a:pPr lvl="0">
              <a:defRPr sz="1800" spc="0">
                <a:solidFill>
                  <a:srgbClr val="000000"/>
                </a:solidFill>
              </a:defRPr>
            </a:pPr>
            <a:endParaRPr sz="3600" spc="-47">
              <a:solidFill>
                <a:srgbClr val="CBCBCB"/>
              </a:solidFill>
              <a:latin typeface="Gill Sans SemiBold"/>
              <a:ea typeface="Gill Sans SemiBold"/>
              <a:cs typeface="Gill Sans SemiBold"/>
              <a:sym typeface="Gill Sans SemiBold"/>
            </a:endParaRPr>
          </a:p>
          <a:p>
            <a:pPr lvl="0">
              <a:defRPr sz="1800" spc="0">
                <a:solidFill>
                  <a:srgbClr val="000000"/>
                </a:solidFill>
              </a:defRPr>
            </a:pPr>
            <a:r>
              <a:rPr sz="3600" spc="-47">
                <a:solidFill>
                  <a:srgbClr val="CBCBCB"/>
                </a:solidFill>
                <a:latin typeface="Gill Sans SemiBold"/>
                <a:ea typeface="Gill Sans SemiBold"/>
                <a:cs typeface="Gill Sans SemiBold"/>
                <a:sym typeface="Gill Sans SemiBold"/>
              </a:rPr>
              <a:t>There are review questions and a summary to this section in the book An Unshakeable Faith.</a:t>
            </a:r>
          </a:p>
        </p:txBody>
      </p:sp>
      <p:grpSp>
        <p:nvGrpSpPr>
          <p:cNvPr id="249" name="Group 249"/>
          <p:cNvGrpSpPr/>
          <p:nvPr/>
        </p:nvGrpSpPr>
        <p:grpSpPr>
          <a:xfrm>
            <a:off x="6560753" y="901700"/>
            <a:ext cx="5821747" cy="7327900"/>
            <a:chOff x="-271846" y="-127000"/>
            <a:chExt cx="5821746" cy="7327900"/>
          </a:xfrm>
        </p:grpSpPr>
        <p:pic>
          <p:nvPicPr>
            <p:cNvPr id="248" name="unshakeable - Version 2.jpg"/>
            <p:cNvPicPr/>
            <p:nvPr/>
          </p:nvPicPr>
          <p:blipFill>
            <a:blip r:embed="rId2">
              <a:extLst/>
            </a:blip>
            <a:srcRect t="3197" r="94" b="3069"/>
            <a:stretch>
              <a:fillRect/>
            </a:stretch>
          </p:blipFill>
          <p:spPr>
            <a:xfrm>
              <a:off x="0" y="0"/>
              <a:ext cx="5448300" cy="7073900"/>
            </a:xfrm>
            <a:prstGeom prst="rect">
              <a:avLst/>
            </a:prstGeom>
            <a:ln>
              <a:noFill/>
            </a:ln>
            <a:effectLst/>
          </p:spPr>
        </p:pic>
        <p:pic>
          <p:nvPicPr>
            <p:cNvPr id="247" name="Picture 246"/>
            <p:cNvPicPr/>
            <p:nvPr/>
          </p:nvPicPr>
          <p:blipFill>
            <a:blip r:embed="rId3">
              <a:extLst/>
            </a:blip>
            <a:stretch>
              <a:fillRect/>
            </a:stretch>
          </p:blipFill>
          <p:spPr>
            <a:xfrm>
              <a:off x="-271847" y="-127000"/>
              <a:ext cx="5821747" cy="7327900"/>
            </a:xfrm>
            <a:prstGeom prst="rect">
              <a:avLst/>
            </a:prstGeom>
            <a:effectLst/>
          </p:spPr>
        </p:pic>
      </p:grpSp>
    </p:spTree>
  </p:cSld>
  <p:clrMapOvr>
    <a:masterClrMapping/>
  </p:clrMapOvr>
  <p:transition spd="med"/>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Shape 251"/>
          <p:cNvSpPr/>
          <p:nvPr/>
        </p:nvSpPr>
        <p:spPr>
          <a:xfrm>
            <a:off x="584200" y="356164"/>
            <a:ext cx="11836400" cy="9029701"/>
          </a:xfrm>
          <a:prstGeom prst="rect">
            <a:avLst/>
          </a:prstGeom>
          <a:ln w="12700">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p>
            <a:pPr lvl="0" algn="ctr" defTabSz="584200">
              <a:buClr>
                <a:srgbClr val="FFFB00"/>
              </a:buClr>
              <a:buFont typeface="Helvetica"/>
              <a:defRPr sz="1800"/>
            </a:pPr>
            <a:r>
              <a:rPr sz="3800" dirty="0">
                <a:solidFill>
                  <a:srgbClr val="FFFFFF"/>
                </a:solidFill>
                <a:effectLst>
                  <a:outerShdw blurRad="12700" dist="25400" dir="2700000" rotWithShape="0">
                    <a:srgbClr val="000000"/>
                  </a:outerShdw>
                </a:effectLst>
                <a:latin typeface="Gill Sans"/>
                <a:ea typeface="Gill Sans"/>
                <a:cs typeface="Gill Sans"/>
                <a:sym typeface="Gill Sans"/>
              </a:rPr>
              <a:t>This PowerPoint/Keynote presentation is part of the apologetics course entitled </a:t>
            </a:r>
            <a:r>
              <a:rPr sz="3800" i="1" dirty="0">
                <a:solidFill>
                  <a:srgbClr val="FFFFFF"/>
                </a:solidFill>
                <a:effectLst>
                  <a:outerShdw blurRad="12700" dist="25400" dir="2700000" rotWithShape="0">
                    <a:srgbClr val="000000"/>
                  </a:outerShdw>
                </a:effectLst>
                <a:latin typeface="Gill Sans"/>
                <a:ea typeface="Gill Sans"/>
                <a:cs typeface="Gill Sans"/>
                <a:sym typeface="Gill Sans"/>
              </a:rPr>
              <a:t>An Unshakeable Faith</a:t>
            </a:r>
            <a:r>
              <a:rPr sz="3800" dirty="0">
                <a:solidFill>
                  <a:srgbClr val="FFFFFF"/>
                </a:solidFill>
                <a:effectLst>
                  <a:outerShdw blurRad="12700" dist="25400" dir="2700000" rotWithShape="0">
                    <a:srgbClr val="000000"/>
                  </a:outerShdw>
                </a:effectLst>
                <a:latin typeface="Gill Sans"/>
                <a:ea typeface="Gill Sans"/>
                <a:cs typeface="Gill Sans"/>
                <a:sym typeface="Gill Sans"/>
              </a:rPr>
              <a:t>. </a:t>
            </a:r>
          </a:p>
          <a:p>
            <a:pPr lvl="0" algn="ctr" defTabSz="584200">
              <a:buClr>
                <a:srgbClr val="FFFB00"/>
              </a:buClr>
              <a:buFont typeface="Helvetica"/>
              <a:defRPr sz="1800"/>
            </a:pPr>
            <a:endParaRPr sz="3800" dirty="0">
              <a:solidFill>
                <a:srgbClr val="FFFFFF"/>
              </a:solidFill>
              <a:effectLst>
                <a:outerShdw blurRad="12700" dist="25400" dir="2700000" rotWithShape="0">
                  <a:srgbClr val="000000"/>
                </a:outerShdw>
              </a:effectLst>
              <a:latin typeface="Gill Sans"/>
              <a:ea typeface="Gill Sans"/>
              <a:cs typeface="Gill Sans"/>
              <a:sym typeface="Gill Sans"/>
            </a:endParaRPr>
          </a:p>
          <a:p>
            <a:pPr lvl="0" algn="ctr" defTabSz="584200">
              <a:buClr>
                <a:srgbClr val="FFFB00"/>
              </a:buClr>
              <a:buFont typeface="Helvetica"/>
              <a:defRPr sz="1800"/>
            </a:pPr>
            <a:r>
              <a:rPr sz="3800" dirty="0">
                <a:solidFill>
                  <a:srgbClr val="FFFFFF"/>
                </a:solidFill>
                <a:effectLst>
                  <a:outerShdw blurRad="12700" dist="25400" dir="2700000" rotWithShape="0">
                    <a:srgbClr val="000000"/>
                  </a:outerShdw>
                </a:effectLst>
                <a:latin typeface="Gill Sans"/>
                <a:ea typeface="Gill Sans"/>
                <a:cs typeface="Gill Sans"/>
                <a:sym typeface="Gill Sans"/>
              </a:rPr>
              <a:t>Copyright 2011</a:t>
            </a:r>
          </a:p>
          <a:p>
            <a:pPr lvl="0" algn="ctr" defTabSz="584200">
              <a:buClr>
                <a:srgbClr val="FFFB00"/>
              </a:buClr>
              <a:buFont typeface="Helvetica"/>
              <a:defRPr sz="1800"/>
            </a:pPr>
            <a:r>
              <a:rPr sz="3800" dirty="0">
                <a:solidFill>
                  <a:srgbClr val="FFFFFF"/>
                </a:solidFill>
                <a:effectLst>
                  <a:outerShdw blurRad="12700" dist="25400" dir="2700000" rotWithShape="0">
                    <a:srgbClr val="000000"/>
                  </a:outerShdw>
                </a:effectLst>
                <a:latin typeface="Gill Sans"/>
                <a:ea typeface="Gill Sans"/>
                <a:cs typeface="Gill Sans"/>
                <a:sym typeface="Gill Sans"/>
              </a:rPr>
              <a:t>Third edition Feb. 2015</a:t>
            </a:r>
          </a:p>
          <a:p>
            <a:pPr lvl="0" algn="ctr" defTabSz="584200">
              <a:buClr>
                <a:srgbClr val="FFFB00"/>
              </a:buClr>
              <a:buFont typeface="Helvetica"/>
              <a:defRPr sz="1800"/>
            </a:pPr>
            <a:r>
              <a:rPr sz="3800" dirty="0">
                <a:solidFill>
                  <a:srgbClr val="FFFFFF"/>
                </a:solidFill>
                <a:effectLst>
                  <a:outerShdw blurRad="12700" dist="25400" dir="2700000" rotWithShape="0">
                    <a:srgbClr val="000000"/>
                  </a:outerShdw>
                </a:effectLst>
                <a:latin typeface="Gill Sans"/>
                <a:ea typeface="Gill Sans"/>
                <a:cs typeface="Gill Sans"/>
                <a:sym typeface="Gill Sans"/>
              </a:rPr>
              <a:t>Way of Life Literature</a:t>
            </a:r>
            <a:br>
              <a:rPr sz="3800" dirty="0">
                <a:solidFill>
                  <a:srgbClr val="FFFFFF"/>
                </a:solidFill>
                <a:effectLst>
                  <a:outerShdw blurRad="12700" dist="25400" dir="2700000" rotWithShape="0">
                    <a:srgbClr val="000000"/>
                  </a:outerShdw>
                </a:effectLst>
                <a:latin typeface="Gill Sans"/>
                <a:ea typeface="Gill Sans"/>
                <a:cs typeface="Gill Sans"/>
                <a:sym typeface="Gill Sans"/>
              </a:rPr>
            </a:br>
            <a:r>
              <a:rPr sz="3800" dirty="0">
                <a:solidFill>
                  <a:srgbClr val="FFFFFF"/>
                </a:solidFill>
                <a:effectLst>
                  <a:outerShdw blurRad="12700" dist="25400" dir="2700000" rotWithShape="0">
                    <a:srgbClr val="000000"/>
                  </a:outerShdw>
                </a:effectLst>
                <a:latin typeface="Gill Sans"/>
                <a:ea typeface="Gill Sans"/>
                <a:cs typeface="Gill Sans"/>
                <a:sym typeface="Gill Sans"/>
              </a:rPr>
              <a:t>P. O. Box 610368</a:t>
            </a:r>
            <a:br>
              <a:rPr sz="3800" dirty="0">
                <a:solidFill>
                  <a:srgbClr val="FFFFFF"/>
                </a:solidFill>
                <a:effectLst>
                  <a:outerShdw blurRad="12700" dist="25400" dir="2700000" rotWithShape="0">
                    <a:srgbClr val="000000"/>
                  </a:outerShdw>
                </a:effectLst>
                <a:latin typeface="Gill Sans"/>
                <a:ea typeface="Gill Sans"/>
                <a:cs typeface="Gill Sans"/>
                <a:sym typeface="Gill Sans"/>
              </a:rPr>
            </a:br>
            <a:r>
              <a:rPr sz="3800" dirty="0">
                <a:solidFill>
                  <a:srgbClr val="FFFFFF"/>
                </a:solidFill>
                <a:effectLst>
                  <a:outerShdw blurRad="12700" dist="25400" dir="2700000" rotWithShape="0">
                    <a:srgbClr val="000000"/>
                  </a:outerShdw>
                </a:effectLst>
                <a:latin typeface="Gill Sans"/>
                <a:ea typeface="Gill Sans"/>
                <a:cs typeface="Gill Sans"/>
                <a:sym typeface="Gill Sans"/>
              </a:rPr>
              <a:t>Port Huron, MI 48061</a:t>
            </a:r>
            <a:br>
              <a:rPr sz="3800" dirty="0">
                <a:solidFill>
                  <a:srgbClr val="FFFFFF"/>
                </a:solidFill>
                <a:effectLst>
                  <a:outerShdw blurRad="12700" dist="25400" dir="2700000" rotWithShape="0">
                    <a:srgbClr val="000000"/>
                  </a:outerShdw>
                </a:effectLst>
                <a:latin typeface="Gill Sans"/>
                <a:ea typeface="Gill Sans"/>
                <a:cs typeface="Gill Sans"/>
                <a:sym typeface="Gill Sans"/>
              </a:rPr>
            </a:br>
            <a:r>
              <a:rPr sz="3800" dirty="0">
                <a:solidFill>
                  <a:srgbClr val="FFFFFF"/>
                </a:solidFill>
                <a:effectLst>
                  <a:outerShdw blurRad="12700" dist="25400" dir="2700000" rotWithShape="0">
                    <a:srgbClr val="000000"/>
                  </a:outerShdw>
                </a:effectLst>
                <a:latin typeface="Gill Sans"/>
                <a:ea typeface="Gill Sans"/>
                <a:cs typeface="Gill Sans"/>
                <a:sym typeface="Gill Sans"/>
              </a:rPr>
              <a:t>866-295-4143</a:t>
            </a:r>
            <a:br>
              <a:rPr sz="3800" dirty="0">
                <a:solidFill>
                  <a:srgbClr val="FFFFFF"/>
                </a:solidFill>
                <a:effectLst>
                  <a:outerShdw blurRad="12700" dist="25400" dir="2700000" rotWithShape="0">
                    <a:srgbClr val="000000"/>
                  </a:outerShdw>
                </a:effectLst>
                <a:latin typeface="Gill Sans"/>
                <a:ea typeface="Gill Sans"/>
                <a:cs typeface="Gill Sans"/>
                <a:sym typeface="Gill Sans"/>
              </a:rPr>
            </a:br>
            <a:r>
              <a:rPr sz="3800" dirty="0">
                <a:solidFill>
                  <a:srgbClr val="FFFFFF"/>
                </a:solidFill>
                <a:effectLst>
                  <a:outerShdw blurRad="12700" dist="25400" dir="2700000" rotWithShape="0">
                    <a:srgbClr val="000000"/>
                  </a:outerShdw>
                </a:effectLst>
                <a:latin typeface="Gill Sans"/>
                <a:ea typeface="Gill Sans"/>
                <a:cs typeface="Gill Sans"/>
                <a:sym typeface="Gill Sans"/>
              </a:rPr>
              <a:t>http://www.wayoflife.org</a:t>
            </a:r>
            <a:br>
              <a:rPr sz="3800" dirty="0">
                <a:solidFill>
                  <a:srgbClr val="FFFFFF"/>
                </a:solidFill>
                <a:effectLst>
                  <a:outerShdw blurRad="12700" dist="25400" dir="2700000" rotWithShape="0">
                    <a:srgbClr val="000000"/>
                  </a:outerShdw>
                </a:effectLst>
                <a:latin typeface="Gill Sans"/>
                <a:ea typeface="Gill Sans"/>
                <a:cs typeface="Gill Sans"/>
                <a:sym typeface="Gill Sans"/>
              </a:rPr>
            </a:br>
            <a:r>
              <a:rPr sz="3800" dirty="0">
                <a:solidFill>
                  <a:srgbClr val="FFFFFF"/>
                </a:solidFill>
                <a:effectLst>
                  <a:outerShdw blurRad="12700" dist="25400" dir="2700000" rotWithShape="0">
                    <a:srgbClr val="000000"/>
                  </a:outerShdw>
                </a:effectLst>
                <a:latin typeface="Gill Sans"/>
                <a:ea typeface="Gill Sans"/>
                <a:cs typeface="Gill Sans"/>
                <a:sym typeface="Gill Sans"/>
              </a:rPr>
              <a:t>fbns@wayoflife.org</a:t>
            </a:r>
          </a:p>
          <a:p>
            <a:pPr lvl="0" algn="ctr" defTabSz="584200">
              <a:buClr>
                <a:srgbClr val="FFFB00"/>
              </a:buClr>
              <a:buFont typeface="Helvetica"/>
              <a:defRPr sz="1800"/>
            </a:pPr>
            <a:endParaRPr sz="3800" dirty="0">
              <a:solidFill>
                <a:srgbClr val="FFFFFF"/>
              </a:solidFill>
              <a:effectLst>
                <a:outerShdw blurRad="12700" dist="25400" dir="2700000" rotWithShape="0">
                  <a:srgbClr val="000000"/>
                </a:outerShdw>
              </a:effectLst>
              <a:latin typeface="Gill Sans"/>
              <a:ea typeface="Gill Sans"/>
              <a:cs typeface="Gill Sans"/>
              <a:sym typeface="Gill Sans"/>
            </a:endParaRPr>
          </a:p>
          <a:p>
            <a:pPr lvl="0" algn="ctr" defTabSz="584200">
              <a:buClr>
                <a:srgbClr val="FFFB00"/>
              </a:buClr>
              <a:buFont typeface="Helvetica"/>
              <a:defRPr sz="1800"/>
            </a:pPr>
            <a:r>
              <a:rPr sz="3800" i="1" dirty="0">
                <a:solidFill>
                  <a:srgbClr val="FFFFFF"/>
                </a:solidFill>
                <a:effectLst>
                  <a:outerShdw blurRad="12700" dist="25400" dir="2700000" rotWithShape="0">
                    <a:srgbClr val="000000"/>
                  </a:outerShdw>
                </a:effectLst>
                <a:latin typeface="Gill Sans"/>
                <a:ea typeface="Gill Sans"/>
                <a:cs typeface="Gill Sans"/>
                <a:sym typeface="Gill Sans"/>
              </a:rPr>
              <a:t>In Canada</a:t>
            </a:r>
          </a:p>
          <a:p>
            <a:pPr lvl="0" algn="ctr" defTabSz="584200">
              <a:buClr>
                <a:srgbClr val="FFFB00"/>
              </a:buClr>
              <a:buFont typeface="Helvetica"/>
              <a:defRPr sz="1800"/>
            </a:pPr>
            <a:r>
              <a:rPr sz="3800" dirty="0">
                <a:solidFill>
                  <a:srgbClr val="FFFFFF"/>
                </a:solidFill>
                <a:effectLst>
                  <a:outerShdw blurRad="12700" dist="25400" dir="2700000" rotWithShape="0">
                    <a:srgbClr val="000000"/>
                  </a:outerShdw>
                </a:effectLst>
                <a:latin typeface="Gill Sans"/>
                <a:ea typeface="Gill Sans"/>
                <a:cs typeface="Gill Sans"/>
                <a:sym typeface="Gill Sans"/>
              </a:rPr>
              <a:t>Bethel Baptist Church, 4212 Campbell St. N., London, Ontario N6P 1A6 </a:t>
            </a:r>
            <a:br>
              <a:rPr sz="3800" dirty="0">
                <a:solidFill>
                  <a:srgbClr val="FFFFFF"/>
                </a:solidFill>
                <a:effectLst>
                  <a:outerShdw blurRad="12700" dist="25400" dir="2700000" rotWithShape="0">
                    <a:srgbClr val="000000"/>
                  </a:outerShdw>
                </a:effectLst>
                <a:latin typeface="Gill Sans"/>
                <a:ea typeface="Gill Sans"/>
                <a:cs typeface="Gill Sans"/>
                <a:sym typeface="Gill Sans"/>
              </a:rPr>
            </a:br>
            <a:r>
              <a:rPr sz="3800" dirty="0">
                <a:solidFill>
                  <a:srgbClr val="FFFFFF"/>
                </a:solidFill>
                <a:effectLst>
                  <a:outerShdw blurRad="12700" dist="25400" dir="2700000" rotWithShape="0">
                    <a:srgbClr val="000000"/>
                  </a:outerShdw>
                </a:effectLst>
                <a:latin typeface="Gill Sans"/>
                <a:ea typeface="Gill Sans"/>
                <a:cs typeface="Gill Sans"/>
                <a:sym typeface="Gill Sans"/>
              </a:rPr>
              <a:t>519-652-2619 </a:t>
            </a:r>
          </a:p>
        </p:txBody>
      </p:sp>
      <p:grpSp>
        <p:nvGrpSpPr>
          <p:cNvPr id="254" name="Group 254"/>
          <p:cNvGrpSpPr/>
          <p:nvPr/>
        </p:nvGrpSpPr>
        <p:grpSpPr>
          <a:xfrm>
            <a:off x="9141817" y="2451100"/>
            <a:ext cx="3139083" cy="3848100"/>
            <a:chOff x="-269314" y="-127000"/>
            <a:chExt cx="3139081" cy="3848100"/>
          </a:xfrm>
        </p:grpSpPr>
        <p:pic>
          <p:nvPicPr>
            <p:cNvPr id="253" name="unshakeable - Version 2.jpg"/>
            <p:cNvPicPr/>
            <p:nvPr/>
          </p:nvPicPr>
          <p:blipFill>
            <a:blip r:embed="rId2">
              <a:extLst/>
            </a:blip>
            <a:srcRect t="3197" r="94" b="3069"/>
            <a:stretch>
              <a:fillRect/>
            </a:stretch>
          </p:blipFill>
          <p:spPr>
            <a:xfrm>
              <a:off x="0" y="0"/>
              <a:ext cx="2768168" cy="3594100"/>
            </a:xfrm>
            <a:prstGeom prst="rect">
              <a:avLst/>
            </a:prstGeom>
            <a:ln>
              <a:noFill/>
            </a:ln>
            <a:effectLst/>
          </p:spPr>
        </p:pic>
        <p:pic>
          <p:nvPicPr>
            <p:cNvPr id="252" name="Picture 251"/>
            <p:cNvPicPr/>
            <p:nvPr/>
          </p:nvPicPr>
          <p:blipFill>
            <a:blip r:embed="rId3">
              <a:extLst/>
            </a:blip>
            <a:stretch>
              <a:fillRect/>
            </a:stretch>
          </p:blipFill>
          <p:spPr>
            <a:xfrm>
              <a:off x="-269315" y="-127000"/>
              <a:ext cx="3139083" cy="3848100"/>
            </a:xfrm>
            <a:prstGeom prst="rect">
              <a:avLst/>
            </a:prstGeom>
            <a:effectLst/>
          </p:spPr>
        </p:pic>
      </p:grpSp>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Shape 86"/>
          <p:cNvSpPr>
            <a:spLocks noGrp="1"/>
          </p:cNvSpPr>
          <p:nvPr>
            <p:ph type="body" idx="1"/>
          </p:nvPr>
        </p:nvSpPr>
        <p:spPr>
          <a:xfrm>
            <a:off x="1041400" y="3810000"/>
            <a:ext cx="5461000" cy="5499100"/>
          </a:xfrm>
          <a:prstGeom prst="rect">
            <a:avLst/>
          </a:prstGeom>
        </p:spPr>
        <p:txBody>
          <a:bodyPr>
            <a:normAutofit/>
          </a:bodyPr>
          <a:lstStyle>
            <a:lvl1pPr>
              <a:defRPr>
                <a:solidFill>
                  <a:srgbClr val="94E3FE"/>
                </a:solidFill>
              </a:defRPr>
            </a:lvl1pPr>
          </a:lstStyle>
          <a:p>
            <a:pPr lvl="0">
              <a:defRPr sz="1800">
                <a:solidFill>
                  <a:srgbClr val="000000"/>
                </a:solidFill>
              </a:defRPr>
            </a:pPr>
            <a:r>
              <a:rPr sz="3600">
                <a:solidFill>
                  <a:srgbClr val="94E3FE"/>
                </a:solidFill>
              </a:rPr>
              <a:t>Critics in the 19th century attacked Luke’s Gospel and the book of Acts as historically unreliable documents that weren’t written until at least 100 years after Christ.</a:t>
            </a:r>
          </a:p>
        </p:txBody>
      </p:sp>
      <p:grpSp>
        <p:nvGrpSpPr>
          <p:cNvPr id="89" name="Group 89"/>
          <p:cNvGrpSpPr/>
          <p:nvPr/>
        </p:nvGrpSpPr>
        <p:grpSpPr>
          <a:xfrm>
            <a:off x="7196835" y="787400"/>
            <a:ext cx="5176352" cy="6845300"/>
            <a:chOff x="-76200" y="-63500"/>
            <a:chExt cx="5176350" cy="6845300"/>
          </a:xfrm>
        </p:grpSpPr>
        <p:pic>
          <p:nvPicPr>
            <p:cNvPr id="88" name="29705-004-F7F83950.png"/>
            <p:cNvPicPr/>
            <p:nvPr/>
          </p:nvPicPr>
          <p:blipFill>
            <a:blip r:embed="rId2">
              <a:extLst/>
            </a:blip>
            <a:srcRect l="3220" r="3409"/>
            <a:stretch>
              <a:fillRect/>
            </a:stretch>
          </p:blipFill>
          <p:spPr>
            <a:xfrm>
              <a:off x="0" y="0"/>
              <a:ext cx="5036651" cy="6705600"/>
            </a:xfrm>
            <a:prstGeom prst="rect">
              <a:avLst/>
            </a:prstGeom>
            <a:ln>
              <a:noFill/>
            </a:ln>
            <a:effectLst/>
          </p:spPr>
        </p:pic>
        <p:pic>
          <p:nvPicPr>
            <p:cNvPr id="87" name="Picture 86"/>
            <p:cNvPicPr/>
            <p:nvPr/>
          </p:nvPicPr>
          <p:blipFill>
            <a:blip r:embed="rId3">
              <a:extLst/>
            </a:blip>
            <a:stretch>
              <a:fillRect/>
            </a:stretch>
          </p:blipFill>
          <p:spPr>
            <a:xfrm>
              <a:off x="-76200" y="-63500"/>
              <a:ext cx="5176351" cy="6845300"/>
            </a:xfrm>
            <a:prstGeom prst="rect">
              <a:avLst/>
            </a:prstGeom>
            <a:effectLst/>
          </p:spPr>
        </p:pic>
      </p:grpSp>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Shape 91"/>
          <p:cNvSpPr>
            <a:spLocks noGrp="1"/>
          </p:cNvSpPr>
          <p:nvPr>
            <p:ph type="body" idx="1"/>
          </p:nvPr>
        </p:nvSpPr>
        <p:spPr>
          <a:xfrm>
            <a:off x="1041400" y="3810000"/>
            <a:ext cx="5461000" cy="5499100"/>
          </a:xfrm>
          <a:prstGeom prst="rect">
            <a:avLst/>
          </a:prstGeom>
        </p:spPr>
        <p:txBody>
          <a:bodyPr>
            <a:normAutofit/>
          </a:bodyPr>
          <a:lstStyle>
            <a:lvl1pPr>
              <a:defRPr>
                <a:solidFill>
                  <a:srgbClr val="94E3FE"/>
                </a:solidFill>
              </a:defRPr>
            </a:lvl1pPr>
          </a:lstStyle>
          <a:p>
            <a:pPr lvl="0">
              <a:defRPr sz="1800">
                <a:solidFill>
                  <a:srgbClr val="000000"/>
                </a:solidFill>
              </a:defRPr>
            </a:pPr>
            <a:r>
              <a:rPr sz="3600">
                <a:solidFill>
                  <a:srgbClr val="94E3FE"/>
                </a:solidFill>
              </a:rPr>
              <a:t>German critic F.C. Baur (d. 1860) , for example, claimed that the book of Acts was not written until the end of the 2nd century.</a:t>
            </a:r>
          </a:p>
        </p:txBody>
      </p:sp>
      <p:grpSp>
        <p:nvGrpSpPr>
          <p:cNvPr id="94" name="Group 94"/>
          <p:cNvGrpSpPr/>
          <p:nvPr/>
        </p:nvGrpSpPr>
        <p:grpSpPr>
          <a:xfrm>
            <a:off x="7196835" y="787400"/>
            <a:ext cx="5176352" cy="6845300"/>
            <a:chOff x="-76200" y="-63500"/>
            <a:chExt cx="5176350" cy="6845300"/>
          </a:xfrm>
        </p:grpSpPr>
        <p:pic>
          <p:nvPicPr>
            <p:cNvPr id="93" name="29705-004-F7F83950.png"/>
            <p:cNvPicPr/>
            <p:nvPr/>
          </p:nvPicPr>
          <p:blipFill>
            <a:blip r:embed="rId2">
              <a:extLst/>
            </a:blip>
            <a:srcRect l="3220" r="3409"/>
            <a:stretch>
              <a:fillRect/>
            </a:stretch>
          </p:blipFill>
          <p:spPr>
            <a:xfrm>
              <a:off x="0" y="0"/>
              <a:ext cx="5036651" cy="6705600"/>
            </a:xfrm>
            <a:prstGeom prst="rect">
              <a:avLst/>
            </a:prstGeom>
            <a:ln>
              <a:noFill/>
            </a:ln>
            <a:effectLst/>
          </p:spPr>
        </p:pic>
        <p:pic>
          <p:nvPicPr>
            <p:cNvPr id="92" name="Picture 91"/>
            <p:cNvPicPr/>
            <p:nvPr/>
          </p:nvPicPr>
          <p:blipFill>
            <a:blip r:embed="rId3">
              <a:extLst/>
            </a:blip>
            <a:stretch>
              <a:fillRect/>
            </a:stretch>
          </p:blipFill>
          <p:spPr>
            <a:xfrm>
              <a:off x="-76200" y="-63500"/>
              <a:ext cx="5176351" cy="6845300"/>
            </a:xfrm>
            <a:prstGeom prst="rect">
              <a:avLst/>
            </a:prstGeom>
            <a:effectLst/>
          </p:spPr>
        </p:pic>
      </p:grpSp>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Shape 96"/>
          <p:cNvSpPr>
            <a:spLocks noGrp="1"/>
          </p:cNvSpPr>
          <p:nvPr>
            <p:ph type="body" idx="1"/>
          </p:nvPr>
        </p:nvSpPr>
        <p:spPr>
          <a:xfrm>
            <a:off x="1041400" y="3810000"/>
            <a:ext cx="5461000" cy="5499100"/>
          </a:xfrm>
          <a:prstGeom prst="rect">
            <a:avLst/>
          </a:prstGeom>
        </p:spPr>
        <p:txBody>
          <a:bodyPr>
            <a:normAutofit/>
          </a:bodyPr>
          <a:lstStyle>
            <a:lvl1pPr>
              <a:defRPr>
                <a:solidFill>
                  <a:srgbClr val="94E3FE"/>
                </a:solidFill>
              </a:defRPr>
            </a:lvl1pPr>
          </a:lstStyle>
          <a:p>
            <a:pPr lvl="0">
              <a:defRPr sz="1800">
                <a:solidFill>
                  <a:srgbClr val="000000"/>
                </a:solidFill>
              </a:defRPr>
            </a:pPr>
            <a:r>
              <a:rPr sz="3600">
                <a:solidFill>
                  <a:srgbClr val="94E3FE"/>
                </a:solidFill>
              </a:rPr>
              <a:t>Critics claimed that most of the New Testament is based on myths that were passed along by word of mouth for generations before being committed to writing.</a:t>
            </a:r>
          </a:p>
        </p:txBody>
      </p:sp>
      <p:grpSp>
        <p:nvGrpSpPr>
          <p:cNvPr id="99" name="Group 99"/>
          <p:cNvGrpSpPr/>
          <p:nvPr/>
        </p:nvGrpSpPr>
        <p:grpSpPr>
          <a:xfrm>
            <a:off x="7196835" y="787400"/>
            <a:ext cx="5176352" cy="6845300"/>
            <a:chOff x="-76200" y="-63500"/>
            <a:chExt cx="5176350" cy="6845300"/>
          </a:xfrm>
        </p:grpSpPr>
        <p:pic>
          <p:nvPicPr>
            <p:cNvPr id="98" name="bible-sermon.jpg"/>
            <p:cNvPicPr/>
            <p:nvPr/>
          </p:nvPicPr>
          <p:blipFill>
            <a:blip r:embed="rId2">
              <a:extLst/>
            </a:blip>
            <a:srcRect l="21829" r="21837"/>
            <a:stretch>
              <a:fillRect/>
            </a:stretch>
          </p:blipFill>
          <p:spPr>
            <a:xfrm>
              <a:off x="0" y="0"/>
              <a:ext cx="5036651" cy="6705600"/>
            </a:xfrm>
            <a:prstGeom prst="rect">
              <a:avLst/>
            </a:prstGeom>
            <a:ln>
              <a:noFill/>
            </a:ln>
            <a:effectLst/>
          </p:spPr>
        </p:pic>
        <p:pic>
          <p:nvPicPr>
            <p:cNvPr id="97" name="Picture 96"/>
            <p:cNvPicPr/>
            <p:nvPr/>
          </p:nvPicPr>
          <p:blipFill>
            <a:blip r:embed="rId3">
              <a:extLst/>
            </a:blip>
            <a:stretch>
              <a:fillRect/>
            </a:stretch>
          </p:blipFill>
          <p:spPr>
            <a:xfrm>
              <a:off x="-76200" y="-63500"/>
              <a:ext cx="5176351" cy="6845300"/>
            </a:xfrm>
            <a:prstGeom prst="rect">
              <a:avLst/>
            </a:prstGeom>
            <a:effectLst/>
          </p:spPr>
        </p:pic>
      </p:grpSp>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Shape 101"/>
          <p:cNvSpPr>
            <a:spLocks noGrp="1"/>
          </p:cNvSpPr>
          <p:nvPr>
            <p:ph type="body" idx="1"/>
          </p:nvPr>
        </p:nvSpPr>
        <p:spPr>
          <a:xfrm>
            <a:off x="1092200" y="3276600"/>
            <a:ext cx="5461000" cy="5499100"/>
          </a:xfrm>
          <a:prstGeom prst="rect">
            <a:avLst/>
          </a:prstGeom>
        </p:spPr>
        <p:txBody>
          <a:bodyPr>
            <a:normAutofit/>
          </a:bodyPr>
          <a:lstStyle>
            <a:lvl1pPr>
              <a:defRPr>
                <a:solidFill>
                  <a:srgbClr val="94E3FE"/>
                </a:solidFill>
              </a:defRPr>
            </a:lvl1pPr>
          </a:lstStyle>
          <a:p>
            <a:pPr lvl="0">
              <a:defRPr sz="1800">
                <a:solidFill>
                  <a:srgbClr val="000000"/>
                </a:solidFill>
              </a:defRPr>
            </a:pPr>
            <a:r>
              <a:rPr sz="3600">
                <a:solidFill>
                  <a:srgbClr val="94E3FE"/>
                </a:solidFill>
              </a:rPr>
              <a:t>But the book of Acts is clearly written as a historical document. Luke mentions 32 countries, 54 cities, nine islands, and 95 different people, including many civil and military officials. </a:t>
            </a:r>
          </a:p>
        </p:txBody>
      </p:sp>
      <p:grpSp>
        <p:nvGrpSpPr>
          <p:cNvPr id="104" name="Group 104"/>
          <p:cNvGrpSpPr/>
          <p:nvPr/>
        </p:nvGrpSpPr>
        <p:grpSpPr>
          <a:xfrm>
            <a:off x="7196835" y="787400"/>
            <a:ext cx="5176352" cy="6845300"/>
            <a:chOff x="-76200" y="-63500"/>
            <a:chExt cx="5176350" cy="6845300"/>
          </a:xfrm>
        </p:grpSpPr>
        <p:pic>
          <p:nvPicPr>
            <p:cNvPr id="103" name="ephesus 02 (123) temple hadrian.jpg"/>
            <p:cNvPicPr/>
            <p:nvPr/>
          </p:nvPicPr>
          <p:blipFill>
            <a:blip r:embed="rId2">
              <a:extLst/>
            </a:blip>
            <a:srcRect l="38248" r="11470"/>
            <a:stretch>
              <a:fillRect/>
            </a:stretch>
          </p:blipFill>
          <p:spPr>
            <a:xfrm>
              <a:off x="0" y="0"/>
              <a:ext cx="5036651" cy="6705600"/>
            </a:xfrm>
            <a:prstGeom prst="rect">
              <a:avLst/>
            </a:prstGeom>
            <a:ln>
              <a:noFill/>
            </a:ln>
            <a:effectLst/>
          </p:spPr>
        </p:pic>
        <p:pic>
          <p:nvPicPr>
            <p:cNvPr id="102" name="Picture 101"/>
            <p:cNvPicPr/>
            <p:nvPr/>
          </p:nvPicPr>
          <p:blipFill>
            <a:blip r:embed="rId3">
              <a:extLst/>
            </a:blip>
            <a:stretch>
              <a:fillRect/>
            </a:stretch>
          </p:blipFill>
          <p:spPr>
            <a:xfrm>
              <a:off x="-76200" y="-63500"/>
              <a:ext cx="5176351" cy="6845300"/>
            </a:xfrm>
            <a:prstGeom prst="rect">
              <a:avLst/>
            </a:prstGeom>
            <a:effectLst/>
          </p:spPr>
        </p:pic>
      </p:grpSp>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Shape 106"/>
          <p:cNvSpPr>
            <a:spLocks noGrp="1"/>
          </p:cNvSpPr>
          <p:nvPr>
            <p:ph type="body" idx="1"/>
          </p:nvPr>
        </p:nvSpPr>
        <p:spPr>
          <a:xfrm>
            <a:off x="1041400" y="2667000"/>
            <a:ext cx="5461000" cy="6642100"/>
          </a:xfrm>
          <a:prstGeom prst="rect">
            <a:avLst/>
          </a:prstGeom>
        </p:spPr>
        <p:txBody>
          <a:bodyPr>
            <a:normAutofit/>
          </a:bodyPr>
          <a:lstStyle>
            <a:lvl1pPr>
              <a:defRPr>
                <a:solidFill>
                  <a:srgbClr val="94E3FE"/>
                </a:solidFill>
              </a:defRPr>
            </a:lvl1pPr>
          </a:lstStyle>
          <a:p>
            <a:pPr lvl="0">
              <a:defRPr sz="1800">
                <a:solidFill>
                  <a:srgbClr val="000000"/>
                </a:solidFill>
              </a:defRPr>
            </a:pPr>
            <a:r>
              <a:rPr sz="3600">
                <a:solidFill>
                  <a:srgbClr val="94E3FE"/>
                </a:solidFill>
              </a:rPr>
              <a:t>Likewise, Luke’s Gospel is filled with references to places and historical personages, such as Herod, Caesar Augustus, Tiberius Caesar, Pontius Pilate, Philip tetrarch of Ituraea, and Cyrenius, governor of Syria. </a:t>
            </a:r>
          </a:p>
        </p:txBody>
      </p:sp>
      <p:grpSp>
        <p:nvGrpSpPr>
          <p:cNvPr id="109" name="Group 109"/>
          <p:cNvGrpSpPr/>
          <p:nvPr/>
        </p:nvGrpSpPr>
        <p:grpSpPr>
          <a:xfrm>
            <a:off x="7196835" y="787400"/>
            <a:ext cx="5176352" cy="6845300"/>
            <a:chOff x="-76200" y="-63500"/>
            <a:chExt cx="5176350" cy="6845300"/>
          </a:xfrm>
        </p:grpSpPr>
        <p:pic>
          <p:nvPicPr>
            <p:cNvPr id="108" name="ephesus 02 (123) temple hadrian.jpg"/>
            <p:cNvPicPr/>
            <p:nvPr/>
          </p:nvPicPr>
          <p:blipFill>
            <a:blip r:embed="rId2">
              <a:extLst/>
            </a:blip>
            <a:srcRect l="38248" r="11470"/>
            <a:stretch>
              <a:fillRect/>
            </a:stretch>
          </p:blipFill>
          <p:spPr>
            <a:xfrm>
              <a:off x="0" y="0"/>
              <a:ext cx="5036651" cy="6705600"/>
            </a:xfrm>
            <a:prstGeom prst="rect">
              <a:avLst/>
            </a:prstGeom>
            <a:ln>
              <a:noFill/>
            </a:ln>
            <a:effectLst/>
          </p:spPr>
        </p:pic>
        <p:pic>
          <p:nvPicPr>
            <p:cNvPr id="107" name="Picture 106"/>
            <p:cNvPicPr/>
            <p:nvPr/>
          </p:nvPicPr>
          <p:blipFill>
            <a:blip r:embed="rId3">
              <a:extLst/>
            </a:blip>
            <a:stretch>
              <a:fillRect/>
            </a:stretch>
          </p:blipFill>
          <p:spPr>
            <a:xfrm>
              <a:off x="-76200" y="-63500"/>
              <a:ext cx="5176351" cy="6845300"/>
            </a:xfrm>
            <a:prstGeom prst="rect">
              <a:avLst/>
            </a:prstGeom>
            <a:effectLst/>
          </p:spPr>
        </p:pic>
      </p:grpSp>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Shape 111"/>
          <p:cNvSpPr>
            <a:spLocks noGrp="1"/>
          </p:cNvSpPr>
          <p:nvPr>
            <p:ph type="body" idx="1"/>
          </p:nvPr>
        </p:nvSpPr>
        <p:spPr>
          <a:xfrm>
            <a:off x="1041400" y="1117600"/>
            <a:ext cx="5461000" cy="8191500"/>
          </a:xfrm>
          <a:prstGeom prst="rect">
            <a:avLst/>
          </a:prstGeom>
        </p:spPr>
        <p:txBody>
          <a:bodyPr>
            <a:normAutofit/>
          </a:bodyPr>
          <a:lstStyle/>
          <a:p>
            <a:pPr lvl="0">
              <a:defRPr sz="1800">
                <a:solidFill>
                  <a:srgbClr val="000000"/>
                </a:solidFill>
              </a:defRPr>
            </a:pPr>
            <a:r>
              <a:rPr sz="3600">
                <a:solidFill>
                  <a:srgbClr val="94E3FE"/>
                </a:solidFill>
              </a:rPr>
              <a:t>Luke claims to base his writings on the accounts of eyewitnesses who were still alive. </a:t>
            </a:r>
          </a:p>
          <a:p>
            <a:pPr lvl="0">
              <a:defRPr sz="1800">
                <a:solidFill>
                  <a:srgbClr val="000000"/>
                </a:solidFill>
              </a:defRPr>
            </a:pPr>
            <a:endParaRPr sz="3600">
              <a:solidFill>
                <a:srgbClr val="94E3FE"/>
              </a:solidFill>
            </a:endParaRPr>
          </a:p>
          <a:p>
            <a:pPr lvl="0">
              <a:defRPr sz="1800">
                <a:solidFill>
                  <a:srgbClr val="000000"/>
                </a:solidFill>
              </a:defRPr>
            </a:pPr>
            <a:r>
              <a:rPr sz="3600">
                <a:solidFill>
                  <a:srgbClr val="94E3FE"/>
                </a:solidFill>
              </a:rPr>
              <a:t>“... those things which are most surely believed among us, even as they delivered them unto us, which from the beginning were eyewitnesses” (Luke 1:1-2).</a:t>
            </a:r>
          </a:p>
        </p:txBody>
      </p:sp>
      <p:grpSp>
        <p:nvGrpSpPr>
          <p:cNvPr id="114" name="Group 114"/>
          <p:cNvGrpSpPr/>
          <p:nvPr/>
        </p:nvGrpSpPr>
        <p:grpSpPr>
          <a:xfrm>
            <a:off x="7196835" y="787400"/>
            <a:ext cx="5176352" cy="6845300"/>
            <a:chOff x="-76200" y="-63500"/>
            <a:chExt cx="5176350" cy="6845300"/>
          </a:xfrm>
        </p:grpSpPr>
        <p:pic>
          <p:nvPicPr>
            <p:cNvPr id="113" name="ephesus 02 (123) temple hadrian.jpg"/>
            <p:cNvPicPr/>
            <p:nvPr/>
          </p:nvPicPr>
          <p:blipFill>
            <a:blip r:embed="rId2">
              <a:extLst/>
            </a:blip>
            <a:srcRect l="38248" r="11470"/>
            <a:stretch>
              <a:fillRect/>
            </a:stretch>
          </p:blipFill>
          <p:spPr>
            <a:xfrm>
              <a:off x="0" y="0"/>
              <a:ext cx="5036651" cy="6705600"/>
            </a:xfrm>
            <a:prstGeom prst="rect">
              <a:avLst/>
            </a:prstGeom>
            <a:ln>
              <a:noFill/>
            </a:ln>
            <a:effectLst/>
          </p:spPr>
        </p:pic>
        <p:pic>
          <p:nvPicPr>
            <p:cNvPr id="112" name="Picture 111"/>
            <p:cNvPicPr/>
            <p:nvPr/>
          </p:nvPicPr>
          <p:blipFill>
            <a:blip r:embed="rId3">
              <a:extLst/>
            </a:blip>
            <a:stretch>
              <a:fillRect/>
            </a:stretch>
          </p:blipFill>
          <p:spPr>
            <a:xfrm>
              <a:off x="-76200" y="-63500"/>
              <a:ext cx="5176351" cy="6845300"/>
            </a:xfrm>
            <a:prstGeom prst="rect">
              <a:avLst/>
            </a:prstGeom>
            <a:effectLst/>
          </p:spPr>
        </p:pic>
      </p:grpSp>
    </p:spTree>
  </p:cSld>
  <p:clrMapOvr>
    <a:masterClrMapping/>
  </p:clrMapOvr>
  <p:transition spd="med"/>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Blueprint">
  <a:themeElements>
    <a:clrScheme name="Blueprint">
      <a:dk1>
        <a:srgbClr val="000000"/>
      </a:dk1>
      <a:lt1>
        <a:srgbClr val="FFFFFF"/>
      </a:lt1>
      <a:dk2>
        <a:srgbClr val="53585F"/>
      </a:dk2>
      <a:lt2>
        <a:srgbClr val="DCDEE0"/>
      </a:lt2>
      <a:accent1>
        <a:srgbClr val="577198"/>
      </a:accent1>
      <a:accent2>
        <a:srgbClr val="59824B"/>
      </a:accent2>
      <a:accent3>
        <a:srgbClr val="B98F20"/>
      </a:accent3>
      <a:accent4>
        <a:srgbClr val="BF6322"/>
      </a:accent4>
      <a:accent5>
        <a:srgbClr val="902422"/>
      </a:accent5>
      <a:accent6>
        <a:srgbClr val="574170"/>
      </a:accent6>
      <a:hlink>
        <a:srgbClr val="0000FF"/>
      </a:hlink>
      <a:folHlink>
        <a:srgbClr val="FF00FF"/>
      </a:folHlink>
    </a:clrScheme>
    <a:fontScheme name="Blueprint">
      <a:majorFont>
        <a:latin typeface="Helvetica Neue Bold Condensed"/>
        <a:ea typeface="Helvetica Neue Bold Condensed"/>
        <a:cs typeface="Helvetica Neue Bold Condensed"/>
      </a:majorFont>
      <a:minorFont>
        <a:latin typeface="Helvetica Neue Light"/>
        <a:ea typeface="Helvetica Neue Light"/>
        <a:cs typeface="Helvetica Neue Light"/>
      </a:minorFont>
    </a:fontScheme>
    <a:fmtScheme name="Blueprin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12700" rotWithShape="0">
              <a:srgbClr val="000000">
                <a:alpha val="50000"/>
              </a:srgbClr>
            </a:outerShdw>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outerShdw blurRad="25400" dist="42435" dir="2388334" rotWithShape="0">
                <a:srgbClr val="000000">
                  <a:alpha val="48275"/>
                </a:srgbClr>
              </a:outerShdw>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577198"/>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200" b="0" i="0" u="none" strike="noStrike" cap="none" spc="0" normalizeH="0" baseline="0">
            <a:ln>
              <a:noFill/>
            </a:ln>
            <a:solidFill>
              <a:srgbClr val="000000"/>
            </a:solidFill>
            <a:effectLst/>
            <a:uFillTx/>
            <a:latin typeface="Helvetica"/>
            <a:ea typeface="Helvetica"/>
            <a:cs typeface="Helvetica"/>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Blueprint">
  <a:themeElements>
    <a:clrScheme name="Blueprint">
      <a:dk1>
        <a:srgbClr val="000000"/>
      </a:dk1>
      <a:lt1>
        <a:srgbClr val="FFFFFF"/>
      </a:lt1>
      <a:dk2>
        <a:srgbClr val="53585F"/>
      </a:dk2>
      <a:lt2>
        <a:srgbClr val="DCDEE0"/>
      </a:lt2>
      <a:accent1>
        <a:srgbClr val="577198"/>
      </a:accent1>
      <a:accent2>
        <a:srgbClr val="59824B"/>
      </a:accent2>
      <a:accent3>
        <a:srgbClr val="B98F20"/>
      </a:accent3>
      <a:accent4>
        <a:srgbClr val="BF6322"/>
      </a:accent4>
      <a:accent5>
        <a:srgbClr val="902422"/>
      </a:accent5>
      <a:accent6>
        <a:srgbClr val="574170"/>
      </a:accent6>
      <a:hlink>
        <a:srgbClr val="0000FF"/>
      </a:hlink>
      <a:folHlink>
        <a:srgbClr val="FF00FF"/>
      </a:folHlink>
    </a:clrScheme>
    <a:fontScheme name="Blueprint">
      <a:majorFont>
        <a:latin typeface="Helvetica Neue Bold Condensed"/>
        <a:ea typeface="Helvetica Neue Bold Condensed"/>
        <a:cs typeface="Helvetica Neue Bold Condensed"/>
      </a:majorFont>
      <a:minorFont>
        <a:latin typeface="Helvetica Neue Light"/>
        <a:ea typeface="Helvetica Neue Light"/>
        <a:cs typeface="Helvetica Neue Light"/>
      </a:minorFont>
    </a:fontScheme>
    <a:fmtScheme name="Blueprin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12700" rotWithShape="0">
              <a:srgbClr val="000000">
                <a:alpha val="50000"/>
              </a:srgbClr>
            </a:outerShdw>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outerShdw blurRad="25400" dist="42435" dir="2388334" rotWithShape="0">
                <a:srgbClr val="000000">
                  <a:alpha val="48275"/>
                </a:srgbClr>
              </a:outerShdw>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577198"/>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200" b="0" i="0" u="none" strike="noStrike" cap="none" spc="0" normalizeH="0" baseline="0">
            <a:ln>
              <a:noFill/>
            </a:ln>
            <a:solidFill>
              <a:srgbClr val="000000"/>
            </a:solidFill>
            <a:effectLst/>
            <a:uFillTx/>
            <a:latin typeface="Helvetica"/>
            <a:ea typeface="Helvetica"/>
            <a:cs typeface="Helvetica"/>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1123</Words>
  <Application>Microsoft Office PowerPoint</Application>
  <PresentationFormat>Custom</PresentationFormat>
  <Paragraphs>58</Paragraphs>
  <Slides>37</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37</vt:i4>
      </vt:variant>
    </vt:vector>
  </HeadingPairs>
  <TitlesOfParts>
    <vt:vector size="46" baseType="lpstr">
      <vt:lpstr>Copperplate</vt:lpstr>
      <vt:lpstr>Gill Sans</vt:lpstr>
      <vt:lpstr>Gill Sans SemiBold</vt:lpstr>
      <vt:lpstr>Helvetica</vt:lpstr>
      <vt:lpstr>Helvetica Neue</vt:lpstr>
      <vt:lpstr>Helvetica Neue Bold Condensed</vt:lpstr>
      <vt:lpstr>Helvetica Neue Light</vt:lpstr>
      <vt:lpstr>Lucida Grande</vt:lpstr>
      <vt:lpstr>Blueprint</vt:lpstr>
      <vt:lpstr>PowerPoint Presentation</vt:lpstr>
      <vt:lpstr>Archaeological Treasures that Confirm the Bible</vt:lpstr>
      <vt:lpstr>Luke’s Writings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greg schneck</cp:lastModifiedBy>
  <cp:revision>1</cp:revision>
  <dcterms:modified xsi:type="dcterms:W3CDTF">2015-02-06T22:58:50Z</dcterms:modified>
</cp:coreProperties>
</file>