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6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63" r:id="rId109"/>
    <p:sldId id="364" r:id="rId110"/>
    <p:sldId id="365" r:id="rId111"/>
    <p:sldId id="366" r:id="rId112"/>
    <p:sldId id="367" r:id="rId113"/>
    <p:sldId id="368" r:id="rId114"/>
    <p:sldId id="369" r:id="rId115"/>
    <p:sldId id="370" r:id="rId116"/>
    <p:sldId id="371" r:id="rId117"/>
    <p:sldId id="372" r:id="rId118"/>
    <p:sldId id="373" r:id="rId119"/>
    <p:sldId id="374" r:id="rId120"/>
    <p:sldId id="375" r:id="rId121"/>
    <p:sldId id="376" r:id="rId122"/>
    <p:sldId id="377" r:id="rId123"/>
    <p:sldId id="378" r:id="rId124"/>
    <p:sldId id="379" r:id="rId125"/>
    <p:sldId id="380" r:id="rId126"/>
    <p:sldId id="381" r:id="rId127"/>
    <p:sldId id="382" r:id="rId128"/>
    <p:sldId id="383" r:id="rId129"/>
    <p:sldId id="384" r:id="rId130"/>
    <p:sldId id="385" r:id="rId131"/>
    <p:sldId id="386" r:id="rId132"/>
    <p:sldId id="387" r:id="rId133"/>
    <p:sldId id="388" r:id="rId134"/>
    <p:sldId id="389" r:id="rId135"/>
    <p:sldId id="390" r:id="rId136"/>
    <p:sldId id="391" r:id="rId137"/>
    <p:sldId id="392" r:id="rId138"/>
    <p:sldId id="393" r:id="rId139"/>
    <p:sldId id="394" r:id="rId140"/>
    <p:sldId id="395" r:id="rId141"/>
    <p:sldId id="396" r:id="rId142"/>
    <p:sldId id="397" r:id="rId143"/>
    <p:sldId id="398" r:id="rId144"/>
    <p:sldId id="399" r:id="rId145"/>
    <p:sldId id="400" r:id="rId146"/>
    <p:sldId id="401" r:id="rId147"/>
    <p:sldId id="402" r:id="rId148"/>
    <p:sldId id="403" r:id="rId149"/>
    <p:sldId id="404" r:id="rId150"/>
    <p:sldId id="405" r:id="rId151"/>
    <p:sldId id="406" r:id="rId152"/>
    <p:sldId id="407" r:id="rId153"/>
    <p:sldId id="408" r:id="rId154"/>
    <p:sldId id="409" r:id="rId155"/>
    <p:sldId id="410" r:id="rId156"/>
    <p:sldId id="411" r:id="rId157"/>
    <p:sldId id="412" r:id="rId158"/>
    <p:sldId id="413" r:id="rId159"/>
    <p:sldId id="414" r:id="rId160"/>
    <p:sldId id="415" r:id="rId161"/>
    <p:sldId id="416" r:id="rId162"/>
    <p:sldId id="417" r:id="rId163"/>
  </p:sldIdLst>
  <p:sldSz cx="13004800" cy="9753600"/>
  <p:notesSz cx="6858000" cy="9144000"/>
  <p:defaultTextStyle>
    <a:lvl1pPr defTabSz="457200">
      <a:defRPr sz="1200">
        <a:latin typeface="Helvetica"/>
        <a:ea typeface="Helvetica"/>
        <a:cs typeface="Helvetica"/>
        <a:sym typeface="Helvetica"/>
      </a:defRPr>
    </a:lvl1pPr>
    <a:lvl2pPr indent="228600" defTabSz="457200">
      <a:defRPr sz="1200">
        <a:latin typeface="Helvetica"/>
        <a:ea typeface="Helvetica"/>
        <a:cs typeface="Helvetica"/>
        <a:sym typeface="Helvetica"/>
      </a:defRPr>
    </a:lvl2pPr>
    <a:lvl3pPr indent="457200" defTabSz="457200">
      <a:defRPr sz="1200">
        <a:latin typeface="Helvetica"/>
        <a:ea typeface="Helvetica"/>
        <a:cs typeface="Helvetica"/>
        <a:sym typeface="Helvetica"/>
      </a:defRPr>
    </a:lvl3pPr>
    <a:lvl4pPr indent="685800" defTabSz="457200">
      <a:defRPr sz="1200">
        <a:latin typeface="Helvetica"/>
        <a:ea typeface="Helvetica"/>
        <a:cs typeface="Helvetica"/>
        <a:sym typeface="Helvetica"/>
      </a:defRPr>
    </a:lvl4pPr>
    <a:lvl5pPr indent="914400" defTabSz="457200">
      <a:defRPr sz="1200">
        <a:latin typeface="Helvetica"/>
        <a:ea typeface="Helvetica"/>
        <a:cs typeface="Helvetica"/>
        <a:sym typeface="Helvetica"/>
      </a:defRPr>
    </a:lvl5pPr>
    <a:lvl6pPr indent="1143000" defTabSz="457200">
      <a:defRPr sz="1200">
        <a:latin typeface="Helvetica"/>
        <a:ea typeface="Helvetica"/>
        <a:cs typeface="Helvetica"/>
        <a:sym typeface="Helvetica"/>
      </a:defRPr>
    </a:lvl6pPr>
    <a:lvl7pPr indent="1371600" defTabSz="457200">
      <a:defRPr sz="1200">
        <a:latin typeface="Helvetica"/>
        <a:ea typeface="Helvetica"/>
        <a:cs typeface="Helvetica"/>
        <a:sym typeface="Helvetica"/>
      </a:defRPr>
    </a:lvl7pPr>
    <a:lvl8pPr indent="1600200" defTabSz="457200">
      <a:defRPr sz="1200">
        <a:latin typeface="Helvetica"/>
        <a:ea typeface="Helvetica"/>
        <a:cs typeface="Helvetica"/>
        <a:sym typeface="Helvetica"/>
      </a:defRPr>
    </a:lvl8pPr>
    <a:lvl9pPr indent="1828800" defTabSz="457200">
      <a:defRPr sz="1200">
        <a:latin typeface="Helvetica"/>
        <a:ea typeface="Helvetica"/>
        <a:cs typeface="Helvetica"/>
        <a:sym typeface="Helvetica"/>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tcStyle>
    </a:firstCol>
    <a:lastRow>
      <a:tcTxStyle>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25400" cap="flat">
              <a:solidFill>
                <a:srgbClr val="66635E"/>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lastRow>
    <a:firstRow>
      <a:tcTxStyle>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tcStyle>
    </a:firstRow>
  </a:tblStyle>
  <a:tblStyle styleId="{C7B018BB-80A7-4F77-B60F-C8B233D01FF8}" styleName="">
    <a:tblBg/>
    <a:wholeTbl>
      <a:tcTxStyle>
        <a:font>
          <a:latin typeface="Helvetica Neue"/>
          <a:ea typeface="Helvetica Neue"/>
          <a:cs typeface="Helvetica Neue"/>
        </a:font>
        <a:srgbClr val="818181"/>
      </a:tcTxStyle>
      <a:tcStyle>
        <a:tcBdr>
          <a:left>
            <a:ln w="12700" cap="flat">
              <a:solidFill>
                <a:srgbClr val="D6D5CB"/>
              </a:solidFill>
              <a:prstDash val="solid"/>
              <a:miter lim="400000"/>
            </a:ln>
          </a:left>
          <a:right>
            <a:ln w="12700" cap="flat">
              <a:solidFill>
                <a:srgbClr val="D6D5CB"/>
              </a:solidFill>
              <a:prstDash val="solid"/>
              <a:miter lim="400000"/>
            </a:ln>
          </a:right>
          <a:top>
            <a:ln w="12700" cap="flat">
              <a:solidFill>
                <a:srgbClr val="D6D5CB"/>
              </a:solidFill>
              <a:prstDash val="solid"/>
              <a:miter lim="400000"/>
            </a:ln>
          </a:top>
          <a:bottom>
            <a:ln w="12700" cap="flat">
              <a:solidFill>
                <a:srgbClr val="D6D5CB"/>
              </a:solidFill>
              <a:prstDash val="solid"/>
              <a:miter lim="400000"/>
            </a:ln>
          </a:bottom>
          <a:insideH>
            <a:ln w="12700" cap="flat">
              <a:solidFill>
                <a:srgbClr val="D6D5CB"/>
              </a:solidFill>
              <a:prstDash val="solid"/>
              <a:miter lim="400000"/>
            </a:ln>
          </a:insideH>
          <a:insideV>
            <a:ln w="12700" cap="flat">
              <a:solidFill>
                <a:srgbClr val="D6D5CB"/>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tcStyle>
    </a:lastRow>
    <a:fir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tcStyle>
    </a:firstRow>
  </a:tblStyle>
  <a:tblStyle styleId="{EEE7283C-3CF3-47DC-8721-378D4A62B228}" styleName="">
    <a:tblBg/>
    <a:wholeTbl>
      <a:tcTxStyle>
        <a:font>
          <a:latin typeface="Helvetica Neue"/>
          <a:ea typeface="Helvetica Neue"/>
          <a:cs typeface="Helvetica Neue"/>
        </a:font>
        <a:srgbClr val="818181"/>
      </a:tcTxStyle>
      <a:tcStyle>
        <a:tcBdr>
          <a:left>
            <a:ln w="12700" cap="flat">
              <a:solidFill>
                <a:srgbClr val="87660F">
                  <a:alpha val="85000"/>
                </a:srgbClr>
              </a:solidFill>
              <a:prstDash val="solid"/>
              <a:miter lim="400000"/>
            </a:ln>
          </a:left>
          <a:right>
            <a:ln w="12700" cap="flat">
              <a:solidFill>
                <a:srgbClr val="87660F">
                  <a:alpha val="85000"/>
                </a:srgbClr>
              </a:solidFill>
              <a:prstDash val="solid"/>
              <a:miter lim="400000"/>
            </a:ln>
          </a:right>
          <a:top>
            <a:ln w="12700" cap="flat">
              <a:solidFill>
                <a:srgbClr val="87660F">
                  <a:alpha val="85000"/>
                </a:srgbClr>
              </a:solidFill>
              <a:prstDash val="solid"/>
              <a:miter lim="400000"/>
            </a:ln>
          </a:top>
          <a:bottom>
            <a:ln w="12700" cap="flat">
              <a:solidFill>
                <a:srgbClr val="87660F">
                  <a:alpha val="85000"/>
                </a:srgbClr>
              </a:solidFill>
              <a:prstDash val="solid"/>
              <a:miter lim="400000"/>
            </a:ln>
          </a:bottom>
          <a:insideH>
            <a:ln w="12700" cap="flat">
              <a:solidFill>
                <a:srgbClr val="87660F">
                  <a:alpha val="85000"/>
                </a:srgbClr>
              </a:solidFill>
              <a:prstDash val="solid"/>
              <a:miter lim="400000"/>
            </a:ln>
          </a:insideH>
          <a:insideV>
            <a:ln w="12700" cap="flat">
              <a:solidFill>
                <a:srgbClr val="87660F">
                  <a:alpha val="85000"/>
                </a:srgbClr>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solidFill>
                <a:srgbClr val="87660F"/>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solidFill>
                <a:srgbClr val="D6D5CB"/>
              </a:solidFill>
              <a:prstDash val="solid"/>
              <a:miter lim="400000"/>
            </a:ln>
          </a:insideV>
        </a:tcBdr>
      </a:tcStyle>
    </a:firstCol>
    <a:lastRow>
      <a:tcTxStyle>
        <a:font>
          <a:latin typeface="Helvetica Neue"/>
          <a:ea typeface="Helvetica Neue"/>
          <a:cs typeface="Helvetica Neue"/>
        </a:font>
        <a:srgbClr val="818181"/>
      </a:tcTxStyle>
      <a:tcStyle>
        <a:tcBdr>
          <a:left>
            <a:ln w="12700" cap="flat">
              <a:noFill/>
              <a:miter lim="400000"/>
            </a:ln>
          </a:left>
          <a:right>
            <a:ln w="12700" cap="flat">
              <a:noFill/>
              <a:miter lim="400000"/>
            </a:ln>
          </a:right>
          <a:top>
            <a:ln w="25400" cap="flat">
              <a:solidFill>
                <a:srgbClr val="87660F"/>
              </a:solidFill>
              <a:prstDash val="solid"/>
              <a:miter lim="400000"/>
            </a:ln>
          </a:top>
          <a:bottom>
            <a:ln w="12700" cap="flat">
              <a:solidFill>
                <a:srgbClr val="87660F"/>
              </a:solidFill>
              <a:prstDash val="solid"/>
              <a:miter lim="400000"/>
            </a:ln>
          </a:bottom>
          <a:insideH>
            <a:ln w="12700" cap="flat">
              <a:noFill/>
              <a:miter lim="400000"/>
            </a:ln>
          </a:insideH>
          <a:insideV>
            <a:ln w="12700" cap="flat">
              <a:noFill/>
              <a:miter lim="400000"/>
            </a:ln>
          </a:insideV>
        </a:tcBdr>
        <a:fill>
          <a:noFill/>
        </a:fill>
      </a:tcStyle>
    </a:lastRow>
    <a:firstRow>
      <a:tcTxStyle>
        <a:font>
          <a:latin typeface="Helvetica Neue"/>
          <a:ea typeface="Helvetica Neue"/>
          <a:cs typeface="Helvetica Neue"/>
        </a:font>
        <a:srgbClr val="FFFFFF"/>
      </a:tcTxStyle>
      <a:tcStyle>
        <a:tcBdr>
          <a:left>
            <a:ln w="12700" cap="flat">
              <a:solidFill>
                <a:srgbClr val="87660E">
                  <a:alpha val="85000"/>
                </a:srgbClr>
              </a:solidFill>
              <a:prstDash val="solid"/>
              <a:miter lim="400000"/>
            </a:ln>
          </a:left>
          <a:right>
            <a:ln w="12700" cap="flat">
              <a:solidFill>
                <a:srgbClr val="87660E">
                  <a:alpha val="85000"/>
                </a:srgbClr>
              </a:solidFill>
              <a:prstDash val="solid"/>
              <a:miter lim="400000"/>
            </a:ln>
          </a:right>
          <a:top>
            <a:ln w="12700" cap="flat">
              <a:solidFill>
                <a:srgbClr val="87660F"/>
              </a:solidFill>
              <a:prstDash val="solid"/>
              <a:miter lim="400000"/>
            </a:ln>
          </a:top>
          <a:bottom>
            <a:ln w="12700" cap="flat">
              <a:noFill/>
              <a:miter lim="400000"/>
            </a:ln>
          </a:bottom>
          <a:insideH>
            <a:ln w="12700" cap="flat">
              <a:solidFill>
                <a:srgbClr val="87660E">
                  <a:alpha val="85000"/>
                </a:srgbClr>
              </a:solidFill>
              <a:prstDash val="solid"/>
              <a:miter lim="400000"/>
            </a:ln>
          </a:insideH>
          <a:insideV>
            <a:ln w="12700" cap="flat">
              <a:solidFill>
                <a:srgbClr val="87660E">
                  <a:alpha val="85000"/>
                </a:srgbClr>
              </a:solidFill>
              <a:prstDash val="solid"/>
              <a:miter lim="400000"/>
            </a:ln>
          </a:insideV>
        </a:tcBdr>
      </a:tcStyle>
    </a:firstRow>
  </a:tblStyle>
  <a:tblStyle styleId="{CF821DB8-F4EB-4A41-A1BA-3FCAFE7338EE}" styleName="">
    <a:tblBg/>
    <a:wholeTbl>
      <a:tcTxStyle>
        <a:font>
          <a:latin typeface="Helvetica Neue"/>
          <a:ea typeface="Helvetica Neue"/>
          <a:cs typeface="Helvetica Neue"/>
        </a:font>
        <a:srgbClr val="818181"/>
      </a:tcTxStyle>
      <a:tcStyle>
        <a:tcBdr>
          <a:left>
            <a:ln w="25400" cap="rnd">
              <a:solidFill>
                <a:srgbClr val="A2A1A6"/>
              </a:solidFill>
              <a:custDash>
                <a:ds d="100000" sp="200000"/>
              </a:custDash>
              <a:miter lim="400000"/>
            </a:ln>
          </a:left>
          <a:right>
            <a:ln w="25400" cap="rnd">
              <a:solidFill>
                <a:srgbClr val="A2A1A6"/>
              </a:solidFill>
              <a:custDash>
                <a:ds d="100000" sp="200000"/>
              </a:custDash>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25400" cap="rnd">
              <a:solidFill>
                <a:srgbClr val="A2A1A6"/>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tcStyle>
    </a:lastRow>
    <a:firstRow>
      <a:tcTxStyle>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tcStyle>
    </a:firstRow>
  </a:tblStyle>
  <a:tblStyle styleId="{33BA23B1-9221-436E-865A-0063620EA4FD}" styleName="">
    <a:tblBg/>
    <a:wholeTbl>
      <a:tcTxStyle>
        <a:font>
          <a:latin typeface="Helvetica Neue"/>
          <a:ea typeface="Helvetica Neue"/>
          <a:cs typeface="Helvetica Neue"/>
        </a:font>
        <a:srgbClr val="818181"/>
      </a:tcTxStyle>
      <a:tcStyle>
        <a:tcBdr>
          <a:left>
            <a:ln w="12700" cap="flat">
              <a:solidFill>
                <a:srgbClr val="AEADA0"/>
              </a:solidFill>
              <a:prstDash val="solid"/>
              <a:miter lim="400000"/>
            </a:ln>
          </a:left>
          <a:right>
            <a:ln w="12700" cap="flat">
              <a:solidFill>
                <a:srgbClr val="AEADA0"/>
              </a:solidFill>
              <a:prstDash val="solid"/>
              <a:miter lim="400000"/>
            </a:ln>
          </a:right>
          <a:top>
            <a:ln w="12700" cap="flat">
              <a:solidFill>
                <a:srgbClr val="AEADA0"/>
              </a:solidFill>
              <a:prstDash val="solid"/>
              <a:miter lim="400000"/>
            </a:ln>
          </a:top>
          <a:bottom>
            <a:ln w="12700" cap="flat">
              <a:solidFill>
                <a:srgbClr val="AEADA0"/>
              </a:solidFill>
              <a:prstDash val="solid"/>
              <a:miter lim="400000"/>
            </a:ln>
          </a:bottom>
          <a:insideH>
            <a:ln w="12700" cap="flat">
              <a:solidFill>
                <a:srgbClr val="AEADA0"/>
              </a:solidFill>
              <a:prstDash val="solid"/>
              <a:miter lim="400000"/>
            </a:ln>
          </a:insideH>
          <a:insideV>
            <a:ln w="12700" cap="flat">
              <a:solidFill>
                <a:srgbClr val="AEADA0"/>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lastRow>
    <a:fir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Row>
  </a:tblStyle>
  <a:tblStyle styleId="{2708684C-4D16-4618-839F-0558EEFCDFE6}" styleName="">
    <a:tblBg/>
    <a:wholeTbl>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rnd">
              <a:solidFill>
                <a:srgbClr val="83827D"/>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818181"/>
      </a:tcTxStyle>
      <a:tcStyle>
        <a:tcBdr>
          <a:left>
            <a:ln w="12700" cap="flat">
              <a:noFill/>
              <a:miter lim="400000"/>
            </a:ln>
          </a:left>
          <a:right>
            <a:ln w="25400" cap="flat">
              <a:solidFill>
                <a:srgbClr val="83827D"/>
              </a:solidFill>
              <a:prstDash val="solid"/>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flat">
              <a:solidFill>
                <a:srgbClr val="83827D"/>
              </a:solidFill>
              <a:prstDash val="solid"/>
              <a:miter lim="400000"/>
            </a:ln>
          </a:insideV>
        </a:tcBdr>
        <a:fill>
          <a:noFill/>
        </a:fill>
      </a:tcStyle>
    </a:firstCol>
    <a:lastRow>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flat">
              <a:solidFill>
                <a:srgbClr val="83827D"/>
              </a:solidFill>
              <a:prstDash val="solid"/>
              <a:miter lim="400000"/>
            </a:ln>
          </a:top>
          <a:bottom>
            <a:ln w="12700" cap="flat">
              <a:noFill/>
              <a:miter lim="400000"/>
            </a:ln>
          </a:bottom>
          <a:insideH>
            <a:ln w="12700" cap="flat">
              <a:noFill/>
              <a:miter lim="400000"/>
            </a:ln>
          </a:insideH>
          <a:insideV>
            <a:ln w="25400" cap="rnd">
              <a:solidFill>
                <a:srgbClr val="83827D"/>
              </a:solidFill>
              <a:custDash>
                <a:ds d="100000" sp="200000"/>
              </a:custDash>
              <a:miter lim="400000"/>
            </a:ln>
          </a:insideV>
        </a:tcBdr>
        <a:fill>
          <a:noFill/>
        </a:fill>
      </a:tcStyle>
    </a:lastRow>
    <a:firstRow>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12700" cap="flat">
              <a:noFill/>
              <a:miter lim="400000"/>
            </a:ln>
          </a:top>
          <a:bottom>
            <a:ln w="25400" cap="flat">
              <a:solidFill>
                <a:srgbClr val="83827D"/>
              </a:solidFill>
              <a:prstDash val="solid"/>
              <a:miter lim="400000"/>
            </a:ln>
          </a:bottom>
          <a:insideH>
            <a:ln w="12700" cap="flat">
              <a:noFill/>
              <a:miter lim="400000"/>
            </a:ln>
          </a:insideH>
          <a:insideV>
            <a:ln w="25400" cap="rnd">
              <a:solidFill>
                <a:srgbClr val="83827D"/>
              </a:solidFill>
              <a:custDash>
                <a:ds d="100000" sp="200000"/>
              </a:custDash>
              <a:miter lim="400000"/>
            </a:ln>
          </a:insideV>
        </a:tcBdr>
        <a:fill>
          <a:noFill/>
        </a:fill>
      </a:tcStyle>
    </a:firstRow>
  </a:tblStyle>
  <a:tblStyle styleId="{8F44A2F1-9E1F-4B54-A3A2-5F16C0AD49E2}" styleName="">
    <a:tblBg/>
    <a:wholeTbl>
      <a:tcTxStyle b="off" i="off">
        <a:font>
          <a:latin typeface="Helvetica Neue"/>
          <a:ea typeface="Helvetica Neue"/>
          <a:cs typeface="Helvetica Neue"/>
        </a:font>
        <a:srgbClr val="818181"/>
      </a:tcTxStyle>
      <a:tcStyle>
        <a:tcBdr>
          <a:left>
            <a:ln w="25400" cap="flat">
              <a:solidFill>
                <a:srgbClr val="A2A1A6"/>
              </a:solidFill>
              <a:prstDash val="solid"/>
              <a:miter lim="400000"/>
            </a:ln>
          </a:left>
          <a:right>
            <a:ln w="25400" cap="flat">
              <a:solidFill>
                <a:srgbClr val="A2A1A6"/>
              </a:solidFill>
              <a:prstDash val="solid"/>
              <a:miter lim="400000"/>
            </a:ln>
          </a:right>
          <a:top>
            <a:ln w="25400" cap="flat">
              <a:solidFill>
                <a:srgbClr val="A2A1A6"/>
              </a:solidFill>
              <a:prstDash val="solid"/>
              <a:miter lim="400000"/>
            </a:ln>
          </a:top>
          <a:bottom>
            <a:ln w="25400" cap="flat">
              <a:solidFill>
                <a:srgbClr val="A2A1A6"/>
              </a:solidFill>
              <a:prstDash val="solid"/>
              <a:miter lim="400000"/>
            </a:ln>
          </a:bottom>
          <a:insideH>
            <a:ln w="25400" cap="flat">
              <a:solidFill>
                <a:srgbClr val="A2A1A6"/>
              </a:solidFill>
              <a:prstDash val="solid"/>
              <a:miter lim="400000"/>
            </a:ln>
          </a:insideH>
          <a:insideV>
            <a:ln w="25400" cap="flat">
              <a:solidFill>
                <a:srgbClr val="A2A1A6"/>
              </a:solidFill>
              <a:prstDash val="solid"/>
              <a:miter lim="400000"/>
            </a:ln>
          </a:insideV>
        </a:tcBdr>
        <a:fill>
          <a:noFill/>
        </a:fill>
      </a:tcStyle>
    </a:wholeTbl>
    <a:band2H>
      <a:tcTxStyle/>
      <a:tcStyle>
        <a:tcBdr/>
        <a:fill>
          <a:solidFill>
            <a:srgbClr val="91908C">
              <a:alpha val="15000"/>
            </a:srgbClr>
          </a:solidFill>
        </a:fill>
      </a:tcStyle>
    </a:band2H>
    <a:firstCol>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firstCol>
    <a:la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508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lastRow>
    <a:fir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firstRow>
  </a:tblStyle>
  <a:tblStyle styleId="{D51ADE6A-740E-44AE-83CC-AE7238B6C88D}" styleName="">
    <a:tblBg/>
    <a:wholeTbl>
      <a:tcTxStyle b="off" i="off">
        <a:font>
          <a:latin typeface="Palatino"/>
          <a:ea typeface="Palatino"/>
          <a:cs typeface="Palatino"/>
        </a:font>
        <a:srgbClr val="515151"/>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fill>
          <a:noFill/>
        </a:fill>
      </a:tcStyle>
    </a:wholeTbl>
    <a:band2H>
      <a:tcTxStyle/>
      <a:tcStyle>
        <a:tcBdr/>
        <a:fill>
          <a:solidFill>
            <a:srgbClr val="81A5D4">
              <a:alpha val="15000"/>
            </a:srgbClr>
          </a:solidFill>
        </a:fill>
      </a:tcStyle>
    </a:band2H>
    <a:firstCol>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firstCol>
    <a:lastRow>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lastRow>
    <a:firstRow>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34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presProps" Target="pres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3" name="Shape 73"/>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74" name="Shape 74"/>
          <p:cNvSpPr>
            <a:spLocks noGrp="1"/>
          </p:cNvSpPr>
          <p:nvPr>
            <p:ph type="body" sz="quarter" idx="1"/>
          </p:nvPr>
        </p:nvSpPr>
        <p:spPr>
          <a:xfrm>
            <a:off x="914400" y="4343400"/>
            <a:ext cx="5029200" cy="4114800"/>
          </a:xfrm>
          <a:prstGeom prst="rect">
            <a:avLst/>
          </a:prstGeom>
        </p:spPr>
        <p:txBody>
          <a:bodyPr/>
          <a:lstStyle/>
          <a:p>
            <a:pPr lvl="0"/>
            <a:endParaRPr/>
          </a:p>
        </p:txBody>
      </p:sp>
    </p:spTree>
    <p:extLst>
      <p:ext uri="{BB962C8B-B14F-4D97-AF65-F5344CB8AC3E}">
        <p14:creationId xmlns:p14="http://schemas.microsoft.com/office/powerpoint/2010/main" val="3927300034"/>
      </p:ext>
    </p:extLst>
  </p:cSld>
  <p:clrMap bg1="lt1" tx1="dk1" bg2="lt2" tx2="dk2" accent1="accent1" accent2="accent2" accent3="accent3" accent4="accent4" accent5="accent5" accent6="accent6" hlink="hlink" folHlink="folHlink"/>
  <p:notesStyle>
    <a:lvl1pPr defTabSz="584200">
      <a:defRPr sz="2200">
        <a:latin typeface="Lucida Grande"/>
        <a:ea typeface="Lucida Grande"/>
        <a:cs typeface="Lucida Grande"/>
        <a:sym typeface="Lucida Grande"/>
      </a:defRPr>
    </a:lvl1pPr>
    <a:lvl2pPr indent="228600" defTabSz="584200">
      <a:defRPr sz="2200">
        <a:latin typeface="Lucida Grande"/>
        <a:ea typeface="Lucida Grande"/>
        <a:cs typeface="Lucida Grande"/>
        <a:sym typeface="Lucida Grande"/>
      </a:defRPr>
    </a:lvl2pPr>
    <a:lvl3pPr indent="457200" defTabSz="584200">
      <a:defRPr sz="2200">
        <a:latin typeface="Lucida Grande"/>
        <a:ea typeface="Lucida Grande"/>
        <a:cs typeface="Lucida Grande"/>
        <a:sym typeface="Lucida Grande"/>
      </a:defRPr>
    </a:lvl3pPr>
    <a:lvl4pPr indent="685800" defTabSz="584200">
      <a:defRPr sz="2200">
        <a:latin typeface="Lucida Grande"/>
        <a:ea typeface="Lucida Grande"/>
        <a:cs typeface="Lucida Grande"/>
        <a:sym typeface="Lucida Grande"/>
      </a:defRPr>
    </a:lvl4pPr>
    <a:lvl5pPr indent="914400" defTabSz="584200">
      <a:defRPr sz="2200">
        <a:latin typeface="Lucida Grande"/>
        <a:ea typeface="Lucida Grande"/>
        <a:cs typeface="Lucida Grande"/>
        <a:sym typeface="Lucida Grande"/>
      </a:defRPr>
    </a:lvl5pPr>
    <a:lvl6pPr indent="1143000" defTabSz="584200">
      <a:defRPr sz="2200">
        <a:latin typeface="Lucida Grande"/>
        <a:ea typeface="Lucida Grande"/>
        <a:cs typeface="Lucida Grande"/>
        <a:sym typeface="Lucida Grande"/>
      </a:defRPr>
    </a:lvl6pPr>
    <a:lvl7pPr indent="1371600" defTabSz="584200">
      <a:defRPr sz="2200">
        <a:latin typeface="Lucida Grande"/>
        <a:ea typeface="Lucida Grande"/>
        <a:cs typeface="Lucida Grande"/>
        <a:sym typeface="Lucida Grande"/>
      </a:defRPr>
    </a:lvl7pPr>
    <a:lvl8pPr indent="1600200" defTabSz="584200">
      <a:defRPr sz="2200">
        <a:latin typeface="Lucida Grande"/>
        <a:ea typeface="Lucida Grande"/>
        <a:cs typeface="Lucida Grande"/>
        <a:sym typeface="Lucida Grande"/>
      </a:defRPr>
    </a:lvl8pPr>
    <a:lvl9pPr indent="1828800" defTabSz="584200">
      <a:defRPr sz="2200">
        <a:latin typeface="Lucida Grande"/>
        <a:ea typeface="Lucida Grande"/>
        <a:cs typeface="Lucida Grande"/>
        <a:sym typeface="Lucida Grand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 name="Shape 326"/>
          <p:cNvSpPr>
            <a:spLocks noGrp="1" noRot="1" noChangeAspect="1"/>
          </p:cNvSpPr>
          <p:nvPr>
            <p:ph type="sldImg"/>
          </p:nvPr>
        </p:nvSpPr>
        <p:spPr>
          <a:prstGeom prst="rect">
            <a:avLst/>
          </a:prstGeom>
        </p:spPr>
        <p:txBody>
          <a:bodyPr/>
          <a:lstStyle/>
          <a:p>
            <a:pPr lvl="0"/>
            <a:endParaRPr/>
          </a:p>
        </p:txBody>
      </p:sp>
      <p:sp>
        <p:nvSpPr>
          <p:cNvPr id="327" name="Shape 327"/>
          <p:cNvSpPr>
            <a:spLocks noGrp="1"/>
          </p:cNvSpPr>
          <p:nvPr>
            <p:ph type="body" sz="quarter" idx="1"/>
          </p:nvPr>
        </p:nvSpPr>
        <p:spPr>
          <a:prstGeom prst="rect">
            <a:avLst/>
          </a:prstGeom>
        </p:spPr>
        <p:txBody>
          <a:bodyPr/>
          <a:lstStyle/>
          <a:p>
            <a:pPr lvl="0">
              <a:defRPr sz="1800"/>
            </a:pPr>
            <a:r>
              <a:rPr sz="2200"/>
              <a:t>The Ur Room at the British Museum.</a:t>
            </a:r>
          </a:p>
        </p:txBody>
      </p:sp>
    </p:spTree>
    <p:extLst>
      <p:ext uri="{BB962C8B-B14F-4D97-AF65-F5344CB8AC3E}">
        <p14:creationId xmlns:p14="http://schemas.microsoft.com/office/powerpoint/2010/main" val="241122703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6" name="Shape 6"/>
          <p:cNvSpPr>
            <a:spLocks noGrp="1"/>
          </p:cNvSpPr>
          <p:nvPr>
            <p:ph type="title"/>
          </p:nvPr>
        </p:nvSpPr>
        <p:spPr>
          <a:xfrm>
            <a:off x="1422400" y="5245100"/>
            <a:ext cx="10541000" cy="2628900"/>
          </a:xfrm>
          <a:prstGeom prst="rect">
            <a:avLst/>
          </a:prstGeom>
        </p:spPr>
        <p:txBody>
          <a:bodyPr lIns="0" tIns="0" rIns="0" bIns="0" anchor="b"/>
          <a:lstStyle>
            <a:lvl1pPr marL="0">
              <a:lnSpc>
                <a:spcPct val="100000"/>
              </a:lnSpc>
              <a:defRPr sz="7600">
                <a:solidFill>
                  <a:srgbClr val="DEDDDE"/>
                </a:solidFill>
                <a:latin typeface="+mj-lt"/>
                <a:ea typeface="+mj-ea"/>
                <a:cs typeface="+mj-cs"/>
                <a:sym typeface="Helvetica Neue Bold Condensed"/>
              </a:defRPr>
            </a:lvl1pPr>
          </a:lstStyle>
          <a:p>
            <a:pPr lvl="0">
              <a:defRPr sz="1800">
                <a:solidFill>
                  <a:srgbClr val="000000"/>
                </a:solidFill>
              </a:defRPr>
            </a:pPr>
            <a:r>
              <a:rPr sz="7600">
                <a:solidFill>
                  <a:srgbClr val="DEDDDE"/>
                </a:solidFill>
              </a:rPr>
              <a:t>Title Text</a:t>
            </a:r>
          </a:p>
        </p:txBody>
      </p:sp>
      <p:sp>
        <p:nvSpPr>
          <p:cNvPr id="7" name="Shape 7"/>
          <p:cNvSpPr>
            <a:spLocks noGrp="1"/>
          </p:cNvSpPr>
          <p:nvPr>
            <p:ph type="body" idx="1"/>
          </p:nvPr>
        </p:nvSpPr>
        <p:spPr>
          <a:xfrm>
            <a:off x="1422400" y="7861300"/>
            <a:ext cx="10541000" cy="1612900"/>
          </a:xfrm>
          <a:prstGeom prst="rect">
            <a:avLst/>
          </a:prstGeom>
        </p:spPr>
        <p:txBody>
          <a:bodyPr lIns="0" tIns="0" rIns="0" bIns="0" anchor="t"/>
          <a:lstStyle>
            <a:lvl1pPr marL="0" indent="0">
              <a:spcBef>
                <a:spcPts val="0"/>
              </a:spcBef>
              <a:buSzTx/>
              <a:buNone/>
              <a:defRPr sz="4600">
                <a:solidFill>
                  <a:srgbClr val="6696B6"/>
                </a:solidFill>
                <a:latin typeface="+mj-lt"/>
                <a:ea typeface="+mj-ea"/>
                <a:cs typeface="+mj-cs"/>
                <a:sym typeface="Helvetica Neue Bold Condensed"/>
              </a:defRPr>
            </a:lvl1pPr>
            <a:lvl2pPr marL="0" indent="0">
              <a:spcBef>
                <a:spcPts val="0"/>
              </a:spcBef>
              <a:buSzTx/>
              <a:buNone/>
              <a:defRPr sz="4600">
                <a:solidFill>
                  <a:srgbClr val="6696B6"/>
                </a:solidFill>
                <a:latin typeface="+mj-lt"/>
                <a:ea typeface="+mj-ea"/>
                <a:cs typeface="+mj-cs"/>
                <a:sym typeface="Helvetica Neue Bold Condensed"/>
              </a:defRPr>
            </a:lvl2pPr>
            <a:lvl3pPr marL="0" indent="0">
              <a:spcBef>
                <a:spcPts val="0"/>
              </a:spcBef>
              <a:buSzTx/>
              <a:buNone/>
              <a:defRPr sz="4600">
                <a:solidFill>
                  <a:srgbClr val="6696B6"/>
                </a:solidFill>
                <a:latin typeface="+mj-lt"/>
                <a:ea typeface="+mj-ea"/>
                <a:cs typeface="+mj-cs"/>
                <a:sym typeface="Helvetica Neue Bold Condensed"/>
              </a:defRPr>
            </a:lvl3pPr>
            <a:lvl4pPr marL="0" indent="0">
              <a:spcBef>
                <a:spcPts val="0"/>
              </a:spcBef>
              <a:buSzTx/>
              <a:buNone/>
              <a:defRPr sz="4600">
                <a:solidFill>
                  <a:srgbClr val="6696B6"/>
                </a:solidFill>
                <a:latin typeface="+mj-lt"/>
                <a:ea typeface="+mj-ea"/>
                <a:cs typeface="+mj-cs"/>
                <a:sym typeface="Helvetica Neue Bold Condensed"/>
              </a:defRPr>
            </a:lvl4pPr>
            <a:lvl5pPr marL="0" indent="0">
              <a:spcBef>
                <a:spcPts val="0"/>
              </a:spcBef>
              <a:buSzTx/>
              <a:buNone/>
              <a:defRPr sz="4600">
                <a:solidFill>
                  <a:srgbClr val="6696B6"/>
                </a:solidFill>
                <a:latin typeface="+mj-lt"/>
                <a:ea typeface="+mj-ea"/>
                <a:cs typeface="+mj-cs"/>
                <a:sym typeface="Helvetica Neue Bold Condensed"/>
              </a:defRPr>
            </a:lvl5pPr>
          </a:lstStyle>
          <a:p>
            <a:pPr lvl="0">
              <a:defRPr sz="1800">
                <a:solidFill>
                  <a:srgbClr val="000000"/>
                </a:solidFill>
              </a:defRPr>
            </a:pPr>
            <a:r>
              <a:rPr sz="4600">
                <a:solidFill>
                  <a:srgbClr val="6696B6"/>
                </a:solidFill>
              </a:rPr>
              <a:t>Body Level One</a:t>
            </a:r>
          </a:p>
          <a:p>
            <a:pPr lvl="1">
              <a:defRPr sz="1800">
                <a:solidFill>
                  <a:srgbClr val="000000"/>
                </a:solidFill>
              </a:defRPr>
            </a:pPr>
            <a:r>
              <a:rPr sz="4600">
                <a:solidFill>
                  <a:srgbClr val="6696B6"/>
                </a:solidFill>
              </a:rPr>
              <a:t>Body Level Two</a:t>
            </a:r>
          </a:p>
          <a:p>
            <a:pPr lvl="2">
              <a:defRPr sz="1800">
                <a:solidFill>
                  <a:srgbClr val="000000"/>
                </a:solidFill>
              </a:defRPr>
            </a:pPr>
            <a:r>
              <a:rPr sz="4600">
                <a:solidFill>
                  <a:srgbClr val="6696B6"/>
                </a:solidFill>
              </a:rPr>
              <a:t>Body Level Three</a:t>
            </a:r>
          </a:p>
          <a:p>
            <a:pPr lvl="3">
              <a:defRPr sz="1800">
                <a:solidFill>
                  <a:srgbClr val="000000"/>
                </a:solidFill>
              </a:defRPr>
            </a:pPr>
            <a:r>
              <a:rPr sz="4600">
                <a:solidFill>
                  <a:srgbClr val="6696B6"/>
                </a:solidFill>
              </a:rPr>
              <a:t>Body Level Four</a:t>
            </a:r>
          </a:p>
          <a:p>
            <a:pPr lvl="4">
              <a:defRPr sz="1800">
                <a:solidFill>
                  <a:srgbClr val="000000"/>
                </a:solidFill>
              </a:defRPr>
            </a:pPr>
            <a:r>
              <a:rPr sz="4600">
                <a:solidFill>
                  <a:srgbClr val="6696B6"/>
                </a:solidFill>
              </a:rPr>
              <a:t>Body Level Five</a:t>
            </a: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Photo - Horizontal Big">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0" name="Shape 30"/>
          <p:cNvSpPr/>
          <p:nvPr/>
        </p:nvSpPr>
        <p:spPr>
          <a:xfrm>
            <a:off x="278468" y="8915400"/>
            <a:ext cx="12459504" cy="2"/>
          </a:xfrm>
          <a:prstGeom prst="line">
            <a:avLst/>
          </a:prstGeom>
          <a:ln w="25400">
            <a:solidFill>
              <a:srgbClr val="A2A1A6"/>
            </a:solidFill>
            <a:miter lim="400000"/>
          </a:ln>
        </p:spPr>
        <p:txBody>
          <a:bodyPr lIns="0" tIns="0" rIns="0" bIns="0"/>
          <a:lstStyle/>
          <a:p>
            <a:pPr lvl="0"/>
            <a:endParaRPr/>
          </a:p>
        </p:txBody>
      </p:sp>
      <p:sp>
        <p:nvSpPr>
          <p:cNvPr id="31" name="Shape 31"/>
          <p:cNvSpPr/>
          <p:nvPr/>
        </p:nvSpPr>
        <p:spPr>
          <a:xfrm>
            <a:off x="5256868" y="8902701"/>
            <a:ext cx="1" cy="596899"/>
          </a:xfrm>
          <a:prstGeom prst="line">
            <a:avLst/>
          </a:prstGeom>
          <a:ln w="25400">
            <a:solidFill>
              <a:srgbClr val="A2A1A6"/>
            </a:solidFill>
            <a:miter lim="400000"/>
          </a:ln>
        </p:spPr>
        <p:txBody>
          <a:bodyPr lIns="0" tIns="0" rIns="0" bIns="0"/>
          <a:lstStyle/>
          <a:p>
            <a:pPr lvl="0"/>
            <a:endParaRPr/>
          </a:p>
        </p:txBody>
      </p:sp>
      <p:sp>
        <p:nvSpPr>
          <p:cNvPr id="32" name="Shape 32"/>
          <p:cNvSpPr/>
          <p:nvPr/>
        </p:nvSpPr>
        <p:spPr>
          <a:xfrm>
            <a:off x="278468" y="7188200"/>
            <a:ext cx="12459504" cy="2"/>
          </a:xfrm>
          <a:prstGeom prst="line">
            <a:avLst/>
          </a:prstGeom>
          <a:ln w="25400">
            <a:solidFill>
              <a:srgbClr val="A2A1A6"/>
            </a:solidFill>
            <a:miter lim="400000"/>
          </a:ln>
        </p:spPr>
        <p:txBody>
          <a:bodyPr lIns="0" tIns="0" rIns="0" bIns="0"/>
          <a:lstStyle/>
          <a:p>
            <a:pPr lvl="0"/>
            <a:endParaRPr/>
          </a:p>
        </p:txBody>
      </p:sp>
      <p:sp>
        <p:nvSpPr>
          <p:cNvPr id="33" name="Shape 33"/>
          <p:cNvSpPr>
            <a:spLocks noGrp="1"/>
          </p:cNvSpPr>
          <p:nvPr>
            <p:ph type="title"/>
          </p:nvPr>
        </p:nvSpPr>
        <p:spPr>
          <a:xfrm>
            <a:off x="1422400" y="7099300"/>
            <a:ext cx="10845800" cy="1028700"/>
          </a:xfrm>
          <a:prstGeom prst="rect">
            <a:avLst/>
          </a:prstGeom>
        </p:spPr>
        <p:txBody>
          <a:bodyPr lIns="0" tIns="0" rIns="0" bIns="0" anchor="b"/>
          <a:lstStyle>
            <a:lvl1pPr marL="0">
              <a:lnSpc>
                <a:spcPct val="100000"/>
              </a:lnSpc>
              <a:defRPr sz="7400" cap="all">
                <a:solidFill>
                  <a:srgbClr val="DEDDDE"/>
                </a:solidFill>
                <a:latin typeface="+mj-lt"/>
                <a:ea typeface="+mj-ea"/>
                <a:cs typeface="+mj-cs"/>
                <a:sym typeface="Helvetica Neue Bold Condensed"/>
              </a:defRPr>
            </a:lvl1pPr>
          </a:lstStyle>
          <a:p>
            <a:pPr lvl="0">
              <a:defRPr sz="1800" cap="none">
                <a:solidFill>
                  <a:srgbClr val="000000"/>
                </a:solidFill>
              </a:defRPr>
            </a:pPr>
            <a:r>
              <a:rPr sz="7400" cap="all">
                <a:solidFill>
                  <a:srgbClr val="DEDDDE"/>
                </a:solidFill>
              </a:rPr>
              <a:t>Title Text</a:t>
            </a:r>
          </a:p>
        </p:txBody>
      </p:sp>
      <p:sp>
        <p:nvSpPr>
          <p:cNvPr id="34" name="Shape 34"/>
          <p:cNvSpPr>
            <a:spLocks noGrp="1"/>
          </p:cNvSpPr>
          <p:nvPr>
            <p:ph type="body" idx="1"/>
          </p:nvPr>
        </p:nvSpPr>
        <p:spPr>
          <a:xfrm>
            <a:off x="1422400" y="8115300"/>
            <a:ext cx="10845800" cy="749300"/>
          </a:xfrm>
          <a:prstGeom prst="rect">
            <a:avLst/>
          </a:prstGeom>
        </p:spPr>
        <p:txBody>
          <a:bodyPr lIns="0" tIns="0" rIns="0" bIns="0" anchor="t"/>
          <a:lstStyle>
            <a:lvl1pPr marL="0" indent="0">
              <a:spcBef>
                <a:spcPts val="0"/>
              </a:spcBef>
              <a:buSzTx/>
              <a:buNone/>
              <a:defRPr sz="4600" cap="all">
                <a:solidFill>
                  <a:srgbClr val="DEDDDE"/>
                </a:solidFill>
                <a:latin typeface="+mj-lt"/>
                <a:ea typeface="+mj-ea"/>
                <a:cs typeface="+mj-cs"/>
                <a:sym typeface="Helvetica Neue Bold Condensed"/>
              </a:defRPr>
            </a:lvl1pPr>
            <a:lvl2pPr marL="0" indent="0">
              <a:spcBef>
                <a:spcPts val="0"/>
              </a:spcBef>
              <a:buSzTx/>
              <a:buNone/>
              <a:defRPr sz="4600" cap="all">
                <a:solidFill>
                  <a:srgbClr val="DEDDDE"/>
                </a:solidFill>
                <a:latin typeface="+mj-lt"/>
                <a:ea typeface="+mj-ea"/>
                <a:cs typeface="+mj-cs"/>
                <a:sym typeface="Helvetica Neue Bold Condensed"/>
              </a:defRPr>
            </a:lvl2pPr>
            <a:lvl3pPr marL="0" indent="0">
              <a:spcBef>
                <a:spcPts val="0"/>
              </a:spcBef>
              <a:buSzTx/>
              <a:buNone/>
              <a:defRPr sz="4600" cap="all">
                <a:solidFill>
                  <a:srgbClr val="DEDDDE"/>
                </a:solidFill>
                <a:latin typeface="+mj-lt"/>
                <a:ea typeface="+mj-ea"/>
                <a:cs typeface="+mj-cs"/>
                <a:sym typeface="Helvetica Neue Bold Condensed"/>
              </a:defRPr>
            </a:lvl3pPr>
            <a:lvl4pPr marL="0" indent="0">
              <a:spcBef>
                <a:spcPts val="0"/>
              </a:spcBef>
              <a:buSzTx/>
              <a:buNone/>
              <a:defRPr sz="4600" cap="all">
                <a:solidFill>
                  <a:srgbClr val="DEDDDE"/>
                </a:solidFill>
                <a:latin typeface="+mj-lt"/>
                <a:ea typeface="+mj-ea"/>
                <a:cs typeface="+mj-cs"/>
                <a:sym typeface="Helvetica Neue Bold Condensed"/>
              </a:defRPr>
            </a:lvl4pPr>
            <a:lvl5pPr marL="0" indent="0">
              <a:spcBef>
                <a:spcPts val="0"/>
              </a:spcBef>
              <a:buSzTx/>
              <a:buNone/>
              <a:defRPr sz="4600" cap="all">
                <a:solidFill>
                  <a:srgbClr val="DEDDDE"/>
                </a:solidFill>
                <a:latin typeface="+mj-lt"/>
                <a:ea typeface="+mj-ea"/>
                <a:cs typeface="+mj-cs"/>
                <a:sym typeface="Helvetica Neue Bold Condensed"/>
              </a:defRPr>
            </a:lvl5pPr>
          </a:lstStyle>
          <a:p>
            <a:pPr lvl="0">
              <a:defRPr sz="1800" cap="none">
                <a:solidFill>
                  <a:srgbClr val="000000"/>
                </a:solidFill>
              </a:defRPr>
            </a:pPr>
            <a:r>
              <a:rPr sz="4600" cap="all">
                <a:solidFill>
                  <a:srgbClr val="DEDDDE"/>
                </a:solidFill>
              </a:rPr>
              <a:t>Body Level One</a:t>
            </a:r>
          </a:p>
          <a:p>
            <a:pPr lvl="1">
              <a:defRPr sz="1800" cap="none">
                <a:solidFill>
                  <a:srgbClr val="000000"/>
                </a:solidFill>
              </a:defRPr>
            </a:pPr>
            <a:r>
              <a:rPr sz="4600" cap="all">
                <a:solidFill>
                  <a:srgbClr val="DEDDDE"/>
                </a:solidFill>
              </a:rPr>
              <a:t>Body Level Two</a:t>
            </a:r>
          </a:p>
          <a:p>
            <a:pPr lvl="2">
              <a:defRPr sz="1800" cap="none">
                <a:solidFill>
                  <a:srgbClr val="000000"/>
                </a:solidFill>
              </a:defRPr>
            </a:pPr>
            <a:r>
              <a:rPr sz="4600" cap="all">
                <a:solidFill>
                  <a:srgbClr val="DEDDDE"/>
                </a:solidFill>
              </a:rPr>
              <a:t>Body Level Three</a:t>
            </a:r>
          </a:p>
          <a:p>
            <a:pPr lvl="3">
              <a:defRPr sz="1800" cap="none">
                <a:solidFill>
                  <a:srgbClr val="000000"/>
                </a:solidFill>
              </a:defRPr>
            </a:pPr>
            <a:r>
              <a:rPr sz="4600" cap="all">
                <a:solidFill>
                  <a:srgbClr val="DEDDDE"/>
                </a:solidFill>
              </a:rPr>
              <a:t>Body Level Four</a:t>
            </a:r>
          </a:p>
          <a:p>
            <a:pPr lvl="4">
              <a:defRPr sz="1800" cap="none">
                <a:solidFill>
                  <a:srgbClr val="000000"/>
                </a:solidFill>
              </a:defRPr>
            </a:pPr>
            <a:r>
              <a:rPr sz="4600" cap="all">
                <a:solidFill>
                  <a:srgbClr val="DEDDDE"/>
                </a:solidFill>
              </a:rPr>
              <a:t>Body Level Five</a:t>
            </a: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 Big">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6" name="Shape 36"/>
          <p:cNvSpPr/>
          <p:nvPr/>
        </p:nvSpPr>
        <p:spPr>
          <a:xfrm>
            <a:off x="278468" y="8356600"/>
            <a:ext cx="12459504" cy="2"/>
          </a:xfrm>
          <a:prstGeom prst="line">
            <a:avLst/>
          </a:prstGeom>
          <a:ln w="25400">
            <a:solidFill>
              <a:srgbClr val="A2A1A6"/>
            </a:solidFill>
            <a:miter lim="400000"/>
          </a:ln>
        </p:spPr>
        <p:txBody>
          <a:bodyPr lIns="0" tIns="0" rIns="0" bIns="0"/>
          <a:lstStyle/>
          <a:p>
            <a:pPr lvl="0"/>
            <a:endParaRPr/>
          </a:p>
        </p:txBody>
      </p:sp>
      <p:sp>
        <p:nvSpPr>
          <p:cNvPr id="37" name="Shape 37"/>
          <p:cNvSpPr>
            <a:spLocks noGrp="1"/>
          </p:cNvSpPr>
          <p:nvPr>
            <p:ph type="title"/>
          </p:nvPr>
        </p:nvSpPr>
        <p:spPr>
          <a:xfrm>
            <a:off x="368300" y="8369300"/>
            <a:ext cx="10845800" cy="660400"/>
          </a:xfrm>
          <a:prstGeom prst="rect">
            <a:avLst/>
          </a:prstGeom>
        </p:spPr>
        <p:txBody>
          <a:bodyPr lIns="0" tIns="0" rIns="0" bIns="0" anchor="b"/>
          <a:lstStyle>
            <a:lvl1pPr marL="0">
              <a:lnSpc>
                <a:spcPct val="100000"/>
              </a:lnSpc>
              <a:defRPr sz="4200" cap="all">
                <a:solidFill>
                  <a:srgbClr val="DEDDDE"/>
                </a:solidFill>
                <a:latin typeface="+mj-lt"/>
                <a:ea typeface="+mj-ea"/>
                <a:cs typeface="+mj-cs"/>
                <a:sym typeface="Helvetica Neue Bold Condensed"/>
              </a:defRPr>
            </a:lvl1pPr>
          </a:lstStyle>
          <a:p>
            <a:pPr lvl="0">
              <a:defRPr sz="1800" cap="none">
                <a:solidFill>
                  <a:srgbClr val="000000"/>
                </a:solidFill>
              </a:defRPr>
            </a:pPr>
            <a:r>
              <a:rPr sz="4200" cap="all">
                <a:solidFill>
                  <a:srgbClr val="DEDDDE"/>
                </a:solidFill>
              </a:rPr>
              <a:t>Title Text</a:t>
            </a:r>
          </a:p>
        </p:txBody>
      </p:sp>
      <p:sp>
        <p:nvSpPr>
          <p:cNvPr id="38" name="Shape 38"/>
          <p:cNvSpPr>
            <a:spLocks noGrp="1"/>
          </p:cNvSpPr>
          <p:nvPr>
            <p:ph type="body" idx="1"/>
          </p:nvPr>
        </p:nvSpPr>
        <p:spPr>
          <a:xfrm>
            <a:off x="368300" y="9017000"/>
            <a:ext cx="10845800" cy="431800"/>
          </a:xfrm>
          <a:prstGeom prst="rect">
            <a:avLst/>
          </a:prstGeom>
        </p:spPr>
        <p:txBody>
          <a:bodyPr lIns="0" tIns="0" rIns="0" bIns="0" anchor="t"/>
          <a:lstStyle>
            <a:lvl1pPr marL="0" indent="0">
              <a:spcBef>
                <a:spcPts val="0"/>
              </a:spcBef>
              <a:buSzTx/>
              <a:buNone/>
              <a:defRPr sz="2400" cap="all">
                <a:solidFill>
                  <a:srgbClr val="6696B6"/>
                </a:solidFill>
                <a:latin typeface="+mj-lt"/>
                <a:ea typeface="+mj-ea"/>
                <a:cs typeface="+mj-cs"/>
                <a:sym typeface="Helvetica Neue Bold Condensed"/>
              </a:defRPr>
            </a:lvl1pPr>
            <a:lvl2pPr marL="0" indent="0">
              <a:spcBef>
                <a:spcPts val="0"/>
              </a:spcBef>
              <a:buSzTx/>
              <a:buNone/>
              <a:defRPr sz="2400" cap="all">
                <a:solidFill>
                  <a:srgbClr val="5C89A5"/>
                </a:solidFill>
                <a:latin typeface="+mj-lt"/>
                <a:ea typeface="+mj-ea"/>
                <a:cs typeface="+mj-cs"/>
                <a:sym typeface="Helvetica Neue Bold Condensed"/>
              </a:defRPr>
            </a:lvl2pPr>
            <a:lvl3pPr marL="0" indent="0">
              <a:spcBef>
                <a:spcPts val="0"/>
              </a:spcBef>
              <a:buSzTx/>
              <a:buNone/>
              <a:defRPr sz="2400" cap="all">
                <a:solidFill>
                  <a:srgbClr val="5C89A5"/>
                </a:solidFill>
                <a:latin typeface="+mj-lt"/>
                <a:ea typeface="+mj-ea"/>
                <a:cs typeface="+mj-cs"/>
                <a:sym typeface="Helvetica Neue Bold Condensed"/>
              </a:defRPr>
            </a:lvl3pPr>
            <a:lvl4pPr marL="0" indent="0">
              <a:spcBef>
                <a:spcPts val="0"/>
              </a:spcBef>
              <a:buSzTx/>
              <a:buNone/>
              <a:defRPr sz="2400" cap="all">
                <a:solidFill>
                  <a:srgbClr val="5C89A5"/>
                </a:solidFill>
                <a:latin typeface="+mj-lt"/>
                <a:ea typeface="+mj-ea"/>
                <a:cs typeface="+mj-cs"/>
                <a:sym typeface="Helvetica Neue Bold Condensed"/>
              </a:defRPr>
            </a:lvl4pPr>
            <a:lvl5pPr marL="0" indent="0">
              <a:spcBef>
                <a:spcPts val="0"/>
              </a:spcBef>
              <a:buSzTx/>
              <a:buNone/>
              <a:defRPr sz="2400" cap="all">
                <a:solidFill>
                  <a:srgbClr val="5C89A5"/>
                </a:solidFill>
                <a:latin typeface="+mj-lt"/>
                <a:ea typeface="+mj-ea"/>
                <a:cs typeface="+mj-cs"/>
                <a:sym typeface="Helvetica Neue Bold Condensed"/>
              </a:defRPr>
            </a:lvl5pPr>
          </a:lstStyle>
          <a:p>
            <a:pPr lvl="0">
              <a:defRPr sz="1800" cap="none">
                <a:solidFill>
                  <a:srgbClr val="000000"/>
                </a:solidFill>
              </a:defRPr>
            </a:pPr>
            <a:r>
              <a:rPr sz="2400" cap="all">
                <a:solidFill>
                  <a:srgbClr val="6696B6"/>
                </a:solidFill>
              </a:rPr>
              <a:t>Body Level One</a:t>
            </a:r>
          </a:p>
          <a:p>
            <a:pPr lvl="1">
              <a:defRPr sz="1800" cap="none">
                <a:solidFill>
                  <a:srgbClr val="000000"/>
                </a:solidFill>
              </a:defRPr>
            </a:pPr>
            <a:r>
              <a:rPr sz="2400" cap="all">
                <a:solidFill>
                  <a:srgbClr val="5C89A5"/>
                </a:solidFill>
              </a:rPr>
              <a:t>Body Level Two</a:t>
            </a:r>
          </a:p>
          <a:p>
            <a:pPr lvl="2">
              <a:defRPr sz="1800" cap="none">
                <a:solidFill>
                  <a:srgbClr val="000000"/>
                </a:solidFill>
              </a:defRPr>
            </a:pPr>
            <a:r>
              <a:rPr sz="2400" cap="all">
                <a:solidFill>
                  <a:srgbClr val="5C89A5"/>
                </a:solidFill>
              </a:rPr>
              <a:t>Body Level Three</a:t>
            </a:r>
          </a:p>
          <a:p>
            <a:pPr lvl="3">
              <a:defRPr sz="1800" cap="none">
                <a:solidFill>
                  <a:srgbClr val="000000"/>
                </a:solidFill>
              </a:defRPr>
            </a:pPr>
            <a:r>
              <a:rPr sz="2400" cap="all">
                <a:solidFill>
                  <a:srgbClr val="5C89A5"/>
                </a:solidFill>
              </a:rPr>
              <a:t>Body Level Four</a:t>
            </a:r>
          </a:p>
          <a:p>
            <a:pPr lvl="4">
              <a:defRPr sz="1800" cap="none">
                <a:solidFill>
                  <a:srgbClr val="000000"/>
                </a:solidFill>
              </a:defRPr>
            </a:pPr>
            <a:r>
              <a:rPr sz="2400" cap="all">
                <a:solidFill>
                  <a:srgbClr val="5C89A5"/>
                </a:solidFill>
              </a:rPr>
              <a:t>Body Level Five</a:t>
            </a: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Photo - 2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40" name="Shape 40"/>
          <p:cNvSpPr/>
          <p:nvPr/>
        </p:nvSpPr>
        <p:spPr>
          <a:xfrm>
            <a:off x="278468" y="8356600"/>
            <a:ext cx="12459504" cy="2"/>
          </a:xfrm>
          <a:prstGeom prst="line">
            <a:avLst/>
          </a:prstGeom>
          <a:ln w="25400">
            <a:solidFill>
              <a:srgbClr val="A2A1A6"/>
            </a:solidFill>
            <a:miter lim="400000"/>
          </a:ln>
        </p:spPr>
        <p:txBody>
          <a:bodyPr lIns="0" tIns="0" rIns="0" bIns="0"/>
          <a:lstStyle/>
          <a:p>
            <a:pPr lvl="0"/>
            <a:endParaRPr/>
          </a:p>
        </p:txBody>
      </p:sp>
      <p:sp>
        <p:nvSpPr>
          <p:cNvPr id="41" name="Shape 41"/>
          <p:cNvSpPr>
            <a:spLocks noGrp="1"/>
          </p:cNvSpPr>
          <p:nvPr>
            <p:ph type="title"/>
          </p:nvPr>
        </p:nvSpPr>
        <p:spPr>
          <a:xfrm>
            <a:off x="368300" y="8369300"/>
            <a:ext cx="10845800" cy="660400"/>
          </a:xfrm>
          <a:prstGeom prst="rect">
            <a:avLst/>
          </a:prstGeom>
        </p:spPr>
        <p:txBody>
          <a:bodyPr lIns="0" tIns="0" rIns="0" bIns="0" anchor="b"/>
          <a:lstStyle>
            <a:lvl1pPr marL="0">
              <a:lnSpc>
                <a:spcPct val="100000"/>
              </a:lnSpc>
              <a:defRPr sz="4200" cap="all">
                <a:solidFill>
                  <a:srgbClr val="DEDDDE"/>
                </a:solidFill>
                <a:latin typeface="+mj-lt"/>
                <a:ea typeface="+mj-ea"/>
                <a:cs typeface="+mj-cs"/>
                <a:sym typeface="Helvetica Neue Bold Condensed"/>
              </a:defRPr>
            </a:lvl1pPr>
          </a:lstStyle>
          <a:p>
            <a:pPr lvl="0">
              <a:defRPr sz="1800" cap="none">
                <a:solidFill>
                  <a:srgbClr val="000000"/>
                </a:solidFill>
              </a:defRPr>
            </a:pPr>
            <a:r>
              <a:rPr sz="4200" cap="all">
                <a:solidFill>
                  <a:srgbClr val="DEDDDE"/>
                </a:solidFill>
              </a:rPr>
              <a:t>Title Text</a:t>
            </a:r>
          </a:p>
        </p:txBody>
      </p:sp>
      <p:sp>
        <p:nvSpPr>
          <p:cNvPr id="42" name="Shape 42"/>
          <p:cNvSpPr>
            <a:spLocks noGrp="1"/>
          </p:cNvSpPr>
          <p:nvPr>
            <p:ph type="body" idx="1"/>
          </p:nvPr>
        </p:nvSpPr>
        <p:spPr>
          <a:xfrm>
            <a:off x="368300" y="9017000"/>
            <a:ext cx="10845800" cy="431800"/>
          </a:xfrm>
          <a:prstGeom prst="rect">
            <a:avLst/>
          </a:prstGeom>
        </p:spPr>
        <p:txBody>
          <a:bodyPr lIns="0" tIns="0" rIns="0" bIns="0" anchor="t"/>
          <a:lstStyle>
            <a:lvl1pPr marL="0" indent="0">
              <a:spcBef>
                <a:spcPts val="0"/>
              </a:spcBef>
              <a:buSzTx/>
              <a:buNone/>
              <a:defRPr sz="2400" cap="all">
                <a:solidFill>
                  <a:srgbClr val="6696B6"/>
                </a:solidFill>
                <a:latin typeface="+mj-lt"/>
                <a:ea typeface="+mj-ea"/>
                <a:cs typeface="+mj-cs"/>
                <a:sym typeface="Helvetica Neue Bold Condensed"/>
              </a:defRPr>
            </a:lvl1pPr>
            <a:lvl2pPr marL="0" indent="0">
              <a:spcBef>
                <a:spcPts val="0"/>
              </a:spcBef>
              <a:buSzTx/>
              <a:buNone/>
              <a:defRPr sz="2400" cap="all">
                <a:solidFill>
                  <a:srgbClr val="6696B6"/>
                </a:solidFill>
                <a:latin typeface="+mj-lt"/>
                <a:ea typeface="+mj-ea"/>
                <a:cs typeface="+mj-cs"/>
                <a:sym typeface="Helvetica Neue Bold Condensed"/>
              </a:defRPr>
            </a:lvl2pPr>
            <a:lvl3pPr marL="0" indent="0">
              <a:spcBef>
                <a:spcPts val="0"/>
              </a:spcBef>
              <a:buSzTx/>
              <a:buNone/>
              <a:defRPr sz="2400" cap="all">
                <a:solidFill>
                  <a:srgbClr val="6696B6"/>
                </a:solidFill>
                <a:latin typeface="+mj-lt"/>
                <a:ea typeface="+mj-ea"/>
                <a:cs typeface="+mj-cs"/>
                <a:sym typeface="Helvetica Neue Bold Condensed"/>
              </a:defRPr>
            </a:lvl3pPr>
            <a:lvl4pPr marL="0" indent="0">
              <a:spcBef>
                <a:spcPts val="0"/>
              </a:spcBef>
              <a:buSzTx/>
              <a:buNone/>
              <a:defRPr sz="2400" cap="all">
                <a:solidFill>
                  <a:srgbClr val="6696B6"/>
                </a:solidFill>
                <a:latin typeface="+mj-lt"/>
                <a:ea typeface="+mj-ea"/>
                <a:cs typeface="+mj-cs"/>
                <a:sym typeface="Helvetica Neue Bold Condensed"/>
              </a:defRPr>
            </a:lvl4pPr>
            <a:lvl5pPr marL="0" indent="0">
              <a:spcBef>
                <a:spcPts val="0"/>
              </a:spcBef>
              <a:buSzTx/>
              <a:buNone/>
              <a:defRPr sz="2400" cap="all">
                <a:solidFill>
                  <a:srgbClr val="6696B6"/>
                </a:solidFill>
                <a:latin typeface="+mj-lt"/>
                <a:ea typeface="+mj-ea"/>
                <a:cs typeface="+mj-cs"/>
                <a:sym typeface="Helvetica Neue Bold Condensed"/>
              </a:defRPr>
            </a:lvl5pPr>
          </a:lstStyle>
          <a:p>
            <a:pPr lvl="0">
              <a:defRPr sz="1800" cap="none">
                <a:solidFill>
                  <a:srgbClr val="000000"/>
                </a:solidFill>
              </a:defRPr>
            </a:pPr>
            <a:r>
              <a:rPr sz="2400" cap="all">
                <a:solidFill>
                  <a:srgbClr val="6696B6"/>
                </a:solidFill>
              </a:rPr>
              <a:t>Body Level One</a:t>
            </a:r>
          </a:p>
          <a:p>
            <a:pPr lvl="1">
              <a:defRPr sz="1800" cap="none">
                <a:solidFill>
                  <a:srgbClr val="000000"/>
                </a:solidFill>
              </a:defRPr>
            </a:pPr>
            <a:r>
              <a:rPr sz="2400" cap="all">
                <a:solidFill>
                  <a:srgbClr val="6696B6"/>
                </a:solidFill>
              </a:rPr>
              <a:t>Body Level Two</a:t>
            </a:r>
          </a:p>
          <a:p>
            <a:pPr lvl="2">
              <a:defRPr sz="1800" cap="none">
                <a:solidFill>
                  <a:srgbClr val="000000"/>
                </a:solidFill>
              </a:defRPr>
            </a:pPr>
            <a:r>
              <a:rPr sz="2400" cap="all">
                <a:solidFill>
                  <a:srgbClr val="6696B6"/>
                </a:solidFill>
              </a:rPr>
              <a:t>Body Level Three</a:t>
            </a:r>
          </a:p>
          <a:p>
            <a:pPr lvl="3">
              <a:defRPr sz="1800" cap="none">
                <a:solidFill>
                  <a:srgbClr val="000000"/>
                </a:solidFill>
              </a:defRPr>
            </a:pPr>
            <a:r>
              <a:rPr sz="2400" cap="all">
                <a:solidFill>
                  <a:srgbClr val="6696B6"/>
                </a:solidFill>
              </a:rPr>
              <a:t>Body Level Four</a:t>
            </a:r>
          </a:p>
          <a:p>
            <a:pPr lvl="4">
              <a:defRPr sz="1800" cap="none">
                <a:solidFill>
                  <a:srgbClr val="000000"/>
                </a:solidFill>
              </a:defRPr>
            </a:pPr>
            <a:r>
              <a:rPr sz="2400" cap="all">
                <a:solidFill>
                  <a:srgbClr val="6696B6"/>
                </a:solidFill>
              </a:rPr>
              <a:t>Body Level Five</a:t>
            </a: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 3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44" name="Shape 44"/>
          <p:cNvSpPr/>
          <p:nvPr/>
        </p:nvSpPr>
        <p:spPr>
          <a:xfrm>
            <a:off x="278468" y="8356600"/>
            <a:ext cx="12459504" cy="2"/>
          </a:xfrm>
          <a:prstGeom prst="line">
            <a:avLst/>
          </a:prstGeom>
          <a:ln w="25400">
            <a:solidFill>
              <a:srgbClr val="A2A1A6"/>
            </a:solidFill>
            <a:miter lim="400000"/>
          </a:ln>
        </p:spPr>
        <p:txBody>
          <a:bodyPr lIns="0" tIns="0" rIns="0" bIns="0"/>
          <a:lstStyle/>
          <a:p>
            <a:pPr lvl="0"/>
            <a:endParaRPr/>
          </a:p>
        </p:txBody>
      </p:sp>
      <p:sp>
        <p:nvSpPr>
          <p:cNvPr id="45" name="Shape 45"/>
          <p:cNvSpPr>
            <a:spLocks noGrp="1"/>
          </p:cNvSpPr>
          <p:nvPr>
            <p:ph type="title"/>
          </p:nvPr>
        </p:nvSpPr>
        <p:spPr>
          <a:xfrm>
            <a:off x="368300" y="8369300"/>
            <a:ext cx="10845800" cy="660400"/>
          </a:xfrm>
          <a:prstGeom prst="rect">
            <a:avLst/>
          </a:prstGeom>
        </p:spPr>
        <p:txBody>
          <a:bodyPr lIns="0" tIns="0" rIns="0" bIns="0" anchor="b"/>
          <a:lstStyle>
            <a:lvl1pPr marL="0">
              <a:lnSpc>
                <a:spcPct val="100000"/>
              </a:lnSpc>
              <a:defRPr sz="4200" cap="all">
                <a:solidFill>
                  <a:srgbClr val="DEDDDE"/>
                </a:solidFill>
                <a:latin typeface="+mj-lt"/>
                <a:ea typeface="+mj-ea"/>
                <a:cs typeface="+mj-cs"/>
                <a:sym typeface="Helvetica Neue Bold Condensed"/>
              </a:defRPr>
            </a:lvl1pPr>
          </a:lstStyle>
          <a:p>
            <a:pPr lvl="0">
              <a:defRPr sz="1800" cap="none">
                <a:solidFill>
                  <a:srgbClr val="000000"/>
                </a:solidFill>
              </a:defRPr>
            </a:pPr>
            <a:r>
              <a:rPr sz="4200" cap="all">
                <a:solidFill>
                  <a:srgbClr val="DEDDDE"/>
                </a:solidFill>
              </a:rPr>
              <a:t>Title Text</a:t>
            </a:r>
          </a:p>
        </p:txBody>
      </p:sp>
      <p:sp>
        <p:nvSpPr>
          <p:cNvPr id="46" name="Shape 46"/>
          <p:cNvSpPr>
            <a:spLocks noGrp="1"/>
          </p:cNvSpPr>
          <p:nvPr>
            <p:ph type="body" idx="1"/>
          </p:nvPr>
        </p:nvSpPr>
        <p:spPr>
          <a:xfrm>
            <a:off x="368300" y="9017000"/>
            <a:ext cx="10845800" cy="431800"/>
          </a:xfrm>
          <a:prstGeom prst="rect">
            <a:avLst/>
          </a:prstGeom>
        </p:spPr>
        <p:txBody>
          <a:bodyPr lIns="0" tIns="0" rIns="0" bIns="0" anchor="t"/>
          <a:lstStyle>
            <a:lvl1pPr marL="0" indent="0">
              <a:spcBef>
                <a:spcPts val="0"/>
              </a:spcBef>
              <a:buSzTx/>
              <a:buNone/>
              <a:defRPr sz="2400" cap="all">
                <a:solidFill>
                  <a:srgbClr val="6696B6"/>
                </a:solidFill>
                <a:latin typeface="+mj-lt"/>
                <a:ea typeface="+mj-ea"/>
                <a:cs typeface="+mj-cs"/>
                <a:sym typeface="Helvetica Neue Bold Condensed"/>
              </a:defRPr>
            </a:lvl1pPr>
            <a:lvl2pPr marL="0" indent="0">
              <a:spcBef>
                <a:spcPts val="0"/>
              </a:spcBef>
              <a:buSzTx/>
              <a:buNone/>
              <a:defRPr sz="2400" cap="all">
                <a:solidFill>
                  <a:srgbClr val="6696B6"/>
                </a:solidFill>
                <a:latin typeface="+mj-lt"/>
                <a:ea typeface="+mj-ea"/>
                <a:cs typeface="+mj-cs"/>
                <a:sym typeface="Helvetica Neue Bold Condensed"/>
              </a:defRPr>
            </a:lvl2pPr>
            <a:lvl3pPr marL="0" indent="0">
              <a:spcBef>
                <a:spcPts val="0"/>
              </a:spcBef>
              <a:buSzTx/>
              <a:buNone/>
              <a:defRPr sz="2400" cap="all">
                <a:solidFill>
                  <a:srgbClr val="6696B6"/>
                </a:solidFill>
                <a:latin typeface="+mj-lt"/>
                <a:ea typeface="+mj-ea"/>
                <a:cs typeface="+mj-cs"/>
                <a:sym typeface="Helvetica Neue Bold Condensed"/>
              </a:defRPr>
            </a:lvl3pPr>
            <a:lvl4pPr marL="0" indent="0">
              <a:spcBef>
                <a:spcPts val="0"/>
              </a:spcBef>
              <a:buSzTx/>
              <a:buNone/>
              <a:defRPr sz="2400" cap="all">
                <a:solidFill>
                  <a:srgbClr val="6696B6"/>
                </a:solidFill>
                <a:latin typeface="+mj-lt"/>
                <a:ea typeface="+mj-ea"/>
                <a:cs typeface="+mj-cs"/>
                <a:sym typeface="Helvetica Neue Bold Condensed"/>
              </a:defRPr>
            </a:lvl4pPr>
            <a:lvl5pPr marL="0" indent="0">
              <a:spcBef>
                <a:spcPts val="0"/>
              </a:spcBef>
              <a:buSzTx/>
              <a:buNone/>
              <a:defRPr sz="2400" cap="all">
                <a:solidFill>
                  <a:srgbClr val="6696B6"/>
                </a:solidFill>
                <a:latin typeface="+mj-lt"/>
                <a:ea typeface="+mj-ea"/>
                <a:cs typeface="+mj-cs"/>
                <a:sym typeface="Helvetica Neue Bold Condensed"/>
              </a:defRPr>
            </a:lvl5pPr>
          </a:lstStyle>
          <a:p>
            <a:pPr lvl="0">
              <a:defRPr sz="1800" cap="none">
                <a:solidFill>
                  <a:srgbClr val="000000"/>
                </a:solidFill>
              </a:defRPr>
            </a:pPr>
            <a:r>
              <a:rPr sz="2400" cap="all">
                <a:solidFill>
                  <a:srgbClr val="6696B6"/>
                </a:solidFill>
              </a:rPr>
              <a:t>Body Level One</a:t>
            </a:r>
          </a:p>
          <a:p>
            <a:pPr lvl="1">
              <a:defRPr sz="1800" cap="none">
                <a:solidFill>
                  <a:srgbClr val="000000"/>
                </a:solidFill>
              </a:defRPr>
            </a:pPr>
            <a:r>
              <a:rPr sz="2400" cap="all">
                <a:solidFill>
                  <a:srgbClr val="6696B6"/>
                </a:solidFill>
              </a:rPr>
              <a:t>Body Level Two</a:t>
            </a:r>
          </a:p>
          <a:p>
            <a:pPr lvl="2">
              <a:defRPr sz="1800" cap="none">
                <a:solidFill>
                  <a:srgbClr val="000000"/>
                </a:solidFill>
              </a:defRPr>
            </a:pPr>
            <a:r>
              <a:rPr sz="2400" cap="all">
                <a:solidFill>
                  <a:srgbClr val="6696B6"/>
                </a:solidFill>
              </a:rPr>
              <a:t>Body Level Three</a:t>
            </a:r>
          </a:p>
          <a:p>
            <a:pPr lvl="3">
              <a:defRPr sz="1800" cap="none">
                <a:solidFill>
                  <a:srgbClr val="000000"/>
                </a:solidFill>
              </a:defRPr>
            </a:pPr>
            <a:r>
              <a:rPr sz="2400" cap="all">
                <a:solidFill>
                  <a:srgbClr val="6696B6"/>
                </a:solidFill>
              </a:rPr>
              <a:t>Body Level Four</a:t>
            </a:r>
          </a:p>
          <a:p>
            <a:pPr lvl="4">
              <a:defRPr sz="1800" cap="none">
                <a:solidFill>
                  <a:srgbClr val="000000"/>
                </a:solidFill>
              </a:defRPr>
            </a:pPr>
            <a:r>
              <a:rPr sz="2400" cap="all">
                <a:solidFill>
                  <a:srgbClr val="6696B6"/>
                </a:solidFill>
              </a:rPr>
              <a:t>Body Level Five</a:t>
            </a: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Photo - 4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48" name="Shape 48"/>
          <p:cNvSpPr/>
          <p:nvPr/>
        </p:nvSpPr>
        <p:spPr>
          <a:xfrm>
            <a:off x="278468" y="8356600"/>
            <a:ext cx="12459504" cy="2"/>
          </a:xfrm>
          <a:prstGeom prst="line">
            <a:avLst/>
          </a:prstGeom>
          <a:ln w="25400">
            <a:solidFill>
              <a:srgbClr val="A2A1A6"/>
            </a:solidFill>
            <a:miter lim="400000"/>
          </a:ln>
        </p:spPr>
        <p:txBody>
          <a:bodyPr lIns="0" tIns="0" rIns="0" bIns="0"/>
          <a:lstStyle/>
          <a:p>
            <a:pPr lvl="0"/>
            <a:endParaRPr/>
          </a:p>
        </p:txBody>
      </p:sp>
      <p:sp>
        <p:nvSpPr>
          <p:cNvPr id="49" name="Shape 49"/>
          <p:cNvSpPr>
            <a:spLocks noGrp="1"/>
          </p:cNvSpPr>
          <p:nvPr>
            <p:ph type="title"/>
          </p:nvPr>
        </p:nvSpPr>
        <p:spPr>
          <a:xfrm>
            <a:off x="368300" y="8369300"/>
            <a:ext cx="10845800" cy="660400"/>
          </a:xfrm>
          <a:prstGeom prst="rect">
            <a:avLst/>
          </a:prstGeom>
        </p:spPr>
        <p:txBody>
          <a:bodyPr lIns="0" tIns="0" rIns="0" bIns="0" anchor="b"/>
          <a:lstStyle>
            <a:lvl1pPr marL="0">
              <a:lnSpc>
                <a:spcPct val="100000"/>
              </a:lnSpc>
              <a:defRPr sz="4200" cap="all">
                <a:solidFill>
                  <a:srgbClr val="DEDDDE"/>
                </a:solidFill>
                <a:latin typeface="+mj-lt"/>
                <a:ea typeface="+mj-ea"/>
                <a:cs typeface="+mj-cs"/>
                <a:sym typeface="Helvetica Neue Bold Condensed"/>
              </a:defRPr>
            </a:lvl1pPr>
          </a:lstStyle>
          <a:p>
            <a:pPr lvl="0">
              <a:defRPr sz="1800" cap="none">
                <a:solidFill>
                  <a:srgbClr val="000000"/>
                </a:solidFill>
              </a:defRPr>
            </a:pPr>
            <a:r>
              <a:rPr sz="4200" cap="all">
                <a:solidFill>
                  <a:srgbClr val="DEDDDE"/>
                </a:solidFill>
              </a:rPr>
              <a:t>Title Text</a:t>
            </a:r>
          </a:p>
        </p:txBody>
      </p:sp>
      <p:sp>
        <p:nvSpPr>
          <p:cNvPr id="50" name="Shape 50"/>
          <p:cNvSpPr>
            <a:spLocks noGrp="1"/>
          </p:cNvSpPr>
          <p:nvPr>
            <p:ph type="body" idx="1"/>
          </p:nvPr>
        </p:nvSpPr>
        <p:spPr>
          <a:xfrm>
            <a:off x="368300" y="9017000"/>
            <a:ext cx="10845800" cy="431800"/>
          </a:xfrm>
          <a:prstGeom prst="rect">
            <a:avLst/>
          </a:prstGeom>
        </p:spPr>
        <p:txBody>
          <a:bodyPr lIns="0" tIns="0" rIns="0" bIns="0" anchor="t"/>
          <a:lstStyle>
            <a:lvl1pPr marL="0" indent="0">
              <a:spcBef>
                <a:spcPts val="0"/>
              </a:spcBef>
              <a:buSzTx/>
              <a:buNone/>
              <a:defRPr sz="2400" cap="all">
                <a:solidFill>
                  <a:srgbClr val="6696B6"/>
                </a:solidFill>
                <a:latin typeface="+mj-lt"/>
                <a:ea typeface="+mj-ea"/>
                <a:cs typeface="+mj-cs"/>
                <a:sym typeface="Helvetica Neue Bold Condensed"/>
              </a:defRPr>
            </a:lvl1pPr>
            <a:lvl2pPr marL="0" indent="0">
              <a:spcBef>
                <a:spcPts val="0"/>
              </a:spcBef>
              <a:buSzTx/>
              <a:buNone/>
              <a:defRPr sz="2400" cap="all">
                <a:solidFill>
                  <a:srgbClr val="6696B6"/>
                </a:solidFill>
                <a:latin typeface="+mj-lt"/>
                <a:ea typeface="+mj-ea"/>
                <a:cs typeface="+mj-cs"/>
                <a:sym typeface="Helvetica Neue Bold Condensed"/>
              </a:defRPr>
            </a:lvl2pPr>
            <a:lvl3pPr marL="0" indent="0">
              <a:spcBef>
                <a:spcPts val="0"/>
              </a:spcBef>
              <a:buSzTx/>
              <a:buNone/>
              <a:defRPr sz="2400" cap="all">
                <a:solidFill>
                  <a:srgbClr val="6696B6"/>
                </a:solidFill>
                <a:latin typeface="+mj-lt"/>
                <a:ea typeface="+mj-ea"/>
                <a:cs typeface="+mj-cs"/>
                <a:sym typeface="Helvetica Neue Bold Condensed"/>
              </a:defRPr>
            </a:lvl3pPr>
            <a:lvl4pPr marL="0" indent="0">
              <a:spcBef>
                <a:spcPts val="0"/>
              </a:spcBef>
              <a:buSzTx/>
              <a:buNone/>
              <a:defRPr sz="2400" cap="all">
                <a:solidFill>
                  <a:srgbClr val="6696B6"/>
                </a:solidFill>
                <a:latin typeface="+mj-lt"/>
                <a:ea typeface="+mj-ea"/>
                <a:cs typeface="+mj-cs"/>
                <a:sym typeface="Helvetica Neue Bold Condensed"/>
              </a:defRPr>
            </a:lvl4pPr>
            <a:lvl5pPr marL="0" indent="0">
              <a:spcBef>
                <a:spcPts val="0"/>
              </a:spcBef>
              <a:buSzTx/>
              <a:buNone/>
              <a:defRPr sz="2400" cap="all">
                <a:solidFill>
                  <a:srgbClr val="6696B6"/>
                </a:solidFill>
                <a:latin typeface="+mj-lt"/>
                <a:ea typeface="+mj-ea"/>
                <a:cs typeface="+mj-cs"/>
                <a:sym typeface="Helvetica Neue Bold Condensed"/>
              </a:defRPr>
            </a:lvl5pPr>
          </a:lstStyle>
          <a:p>
            <a:pPr lvl="0">
              <a:defRPr sz="1800" cap="none">
                <a:solidFill>
                  <a:srgbClr val="000000"/>
                </a:solidFill>
              </a:defRPr>
            </a:pPr>
            <a:r>
              <a:rPr sz="2400" cap="all">
                <a:solidFill>
                  <a:srgbClr val="6696B6"/>
                </a:solidFill>
              </a:rPr>
              <a:t>Body Level One</a:t>
            </a:r>
          </a:p>
          <a:p>
            <a:pPr lvl="1">
              <a:defRPr sz="1800" cap="none">
                <a:solidFill>
                  <a:srgbClr val="000000"/>
                </a:solidFill>
              </a:defRPr>
            </a:pPr>
            <a:r>
              <a:rPr sz="2400" cap="all">
                <a:solidFill>
                  <a:srgbClr val="6696B6"/>
                </a:solidFill>
              </a:rPr>
              <a:t>Body Level Two</a:t>
            </a:r>
          </a:p>
          <a:p>
            <a:pPr lvl="2">
              <a:defRPr sz="1800" cap="none">
                <a:solidFill>
                  <a:srgbClr val="000000"/>
                </a:solidFill>
              </a:defRPr>
            </a:pPr>
            <a:r>
              <a:rPr sz="2400" cap="all">
                <a:solidFill>
                  <a:srgbClr val="6696B6"/>
                </a:solidFill>
              </a:rPr>
              <a:t>Body Level Three</a:t>
            </a:r>
          </a:p>
          <a:p>
            <a:pPr lvl="3">
              <a:defRPr sz="1800" cap="none">
                <a:solidFill>
                  <a:srgbClr val="000000"/>
                </a:solidFill>
              </a:defRPr>
            </a:pPr>
            <a:r>
              <a:rPr sz="2400" cap="all">
                <a:solidFill>
                  <a:srgbClr val="6696B6"/>
                </a:solidFill>
              </a:rPr>
              <a:t>Body Level Four</a:t>
            </a:r>
          </a:p>
          <a:p>
            <a:pPr lvl="4">
              <a:defRPr sz="1800" cap="none">
                <a:solidFill>
                  <a:srgbClr val="000000"/>
                </a:solidFill>
              </a:defRPr>
            </a:pPr>
            <a:r>
              <a:rPr sz="2400" cap="all">
                <a:solidFill>
                  <a:srgbClr val="6696B6"/>
                </a:solidFill>
              </a:rPr>
              <a:t>Body Level Five</a:t>
            </a: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Photo - 6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52" name="Shape 52"/>
          <p:cNvSpPr/>
          <p:nvPr/>
        </p:nvSpPr>
        <p:spPr>
          <a:xfrm>
            <a:off x="278468" y="8356600"/>
            <a:ext cx="12459504" cy="2"/>
          </a:xfrm>
          <a:prstGeom prst="line">
            <a:avLst/>
          </a:prstGeom>
          <a:ln w="25400">
            <a:solidFill>
              <a:srgbClr val="A2A1A6"/>
            </a:solidFill>
            <a:miter lim="400000"/>
          </a:ln>
        </p:spPr>
        <p:txBody>
          <a:bodyPr lIns="0" tIns="0" rIns="0" bIns="0"/>
          <a:lstStyle/>
          <a:p>
            <a:pPr lvl="0"/>
            <a:endParaRPr/>
          </a:p>
        </p:txBody>
      </p:sp>
      <p:sp>
        <p:nvSpPr>
          <p:cNvPr id="53" name="Shape 53"/>
          <p:cNvSpPr>
            <a:spLocks noGrp="1"/>
          </p:cNvSpPr>
          <p:nvPr>
            <p:ph type="title"/>
          </p:nvPr>
        </p:nvSpPr>
        <p:spPr>
          <a:xfrm>
            <a:off x="368300" y="8369300"/>
            <a:ext cx="10845800" cy="660400"/>
          </a:xfrm>
          <a:prstGeom prst="rect">
            <a:avLst/>
          </a:prstGeom>
        </p:spPr>
        <p:txBody>
          <a:bodyPr lIns="0" tIns="0" rIns="0" bIns="0" anchor="b"/>
          <a:lstStyle>
            <a:lvl1pPr marL="0">
              <a:lnSpc>
                <a:spcPct val="100000"/>
              </a:lnSpc>
              <a:defRPr sz="4200" cap="all">
                <a:solidFill>
                  <a:srgbClr val="DEDDDE"/>
                </a:solidFill>
                <a:latin typeface="+mj-lt"/>
                <a:ea typeface="+mj-ea"/>
                <a:cs typeface="+mj-cs"/>
                <a:sym typeface="Helvetica Neue Bold Condensed"/>
              </a:defRPr>
            </a:lvl1pPr>
          </a:lstStyle>
          <a:p>
            <a:pPr lvl="0">
              <a:defRPr sz="1800" cap="none">
                <a:solidFill>
                  <a:srgbClr val="000000"/>
                </a:solidFill>
              </a:defRPr>
            </a:pPr>
            <a:r>
              <a:rPr sz="4200" cap="all">
                <a:solidFill>
                  <a:srgbClr val="DEDDDE"/>
                </a:solidFill>
              </a:rPr>
              <a:t>Title Text</a:t>
            </a:r>
          </a:p>
        </p:txBody>
      </p:sp>
      <p:sp>
        <p:nvSpPr>
          <p:cNvPr id="54" name="Shape 54"/>
          <p:cNvSpPr>
            <a:spLocks noGrp="1"/>
          </p:cNvSpPr>
          <p:nvPr>
            <p:ph type="body" idx="1"/>
          </p:nvPr>
        </p:nvSpPr>
        <p:spPr>
          <a:xfrm>
            <a:off x="368300" y="9017000"/>
            <a:ext cx="10845800" cy="431800"/>
          </a:xfrm>
          <a:prstGeom prst="rect">
            <a:avLst/>
          </a:prstGeom>
        </p:spPr>
        <p:txBody>
          <a:bodyPr lIns="0" tIns="0" rIns="0" bIns="0" anchor="t"/>
          <a:lstStyle>
            <a:lvl1pPr marL="0" indent="0">
              <a:spcBef>
                <a:spcPts val="0"/>
              </a:spcBef>
              <a:buSzTx/>
              <a:buNone/>
              <a:defRPr sz="2400" cap="all">
                <a:solidFill>
                  <a:srgbClr val="6696B6"/>
                </a:solidFill>
                <a:latin typeface="+mj-lt"/>
                <a:ea typeface="+mj-ea"/>
                <a:cs typeface="+mj-cs"/>
                <a:sym typeface="Helvetica Neue Bold Condensed"/>
              </a:defRPr>
            </a:lvl1pPr>
            <a:lvl2pPr marL="0" indent="0">
              <a:spcBef>
                <a:spcPts val="0"/>
              </a:spcBef>
              <a:buSzTx/>
              <a:buNone/>
              <a:defRPr sz="2400" cap="all">
                <a:solidFill>
                  <a:srgbClr val="6696B6"/>
                </a:solidFill>
                <a:latin typeface="+mj-lt"/>
                <a:ea typeface="+mj-ea"/>
                <a:cs typeface="+mj-cs"/>
                <a:sym typeface="Helvetica Neue Bold Condensed"/>
              </a:defRPr>
            </a:lvl2pPr>
            <a:lvl3pPr marL="0" indent="0">
              <a:spcBef>
                <a:spcPts val="0"/>
              </a:spcBef>
              <a:buSzTx/>
              <a:buNone/>
              <a:defRPr sz="2400" cap="all">
                <a:solidFill>
                  <a:srgbClr val="6696B6"/>
                </a:solidFill>
                <a:latin typeface="+mj-lt"/>
                <a:ea typeface="+mj-ea"/>
                <a:cs typeface="+mj-cs"/>
                <a:sym typeface="Helvetica Neue Bold Condensed"/>
              </a:defRPr>
            </a:lvl3pPr>
            <a:lvl4pPr marL="0" indent="0">
              <a:spcBef>
                <a:spcPts val="0"/>
              </a:spcBef>
              <a:buSzTx/>
              <a:buNone/>
              <a:defRPr sz="2400" cap="all">
                <a:solidFill>
                  <a:srgbClr val="6696B6"/>
                </a:solidFill>
                <a:latin typeface="+mj-lt"/>
                <a:ea typeface="+mj-ea"/>
                <a:cs typeface="+mj-cs"/>
                <a:sym typeface="Helvetica Neue Bold Condensed"/>
              </a:defRPr>
            </a:lvl4pPr>
            <a:lvl5pPr marL="0" indent="0">
              <a:spcBef>
                <a:spcPts val="0"/>
              </a:spcBef>
              <a:buSzTx/>
              <a:buNone/>
              <a:defRPr sz="2400" cap="all">
                <a:solidFill>
                  <a:srgbClr val="6696B6"/>
                </a:solidFill>
                <a:latin typeface="+mj-lt"/>
                <a:ea typeface="+mj-ea"/>
                <a:cs typeface="+mj-cs"/>
                <a:sym typeface="Helvetica Neue Bold Condensed"/>
              </a:defRPr>
            </a:lvl5pPr>
          </a:lstStyle>
          <a:p>
            <a:pPr lvl="0">
              <a:defRPr sz="1800" cap="none">
                <a:solidFill>
                  <a:srgbClr val="000000"/>
                </a:solidFill>
              </a:defRPr>
            </a:pPr>
            <a:r>
              <a:rPr sz="2400" cap="all">
                <a:solidFill>
                  <a:srgbClr val="6696B6"/>
                </a:solidFill>
              </a:rPr>
              <a:t>Body Level One</a:t>
            </a:r>
          </a:p>
          <a:p>
            <a:pPr lvl="1">
              <a:defRPr sz="1800" cap="none">
                <a:solidFill>
                  <a:srgbClr val="000000"/>
                </a:solidFill>
              </a:defRPr>
            </a:pPr>
            <a:r>
              <a:rPr sz="2400" cap="all">
                <a:solidFill>
                  <a:srgbClr val="6696B6"/>
                </a:solidFill>
              </a:rPr>
              <a:t>Body Level Two</a:t>
            </a:r>
          </a:p>
          <a:p>
            <a:pPr lvl="2">
              <a:defRPr sz="1800" cap="none">
                <a:solidFill>
                  <a:srgbClr val="000000"/>
                </a:solidFill>
              </a:defRPr>
            </a:pPr>
            <a:r>
              <a:rPr sz="2400" cap="all">
                <a:solidFill>
                  <a:srgbClr val="6696B6"/>
                </a:solidFill>
              </a:rPr>
              <a:t>Body Level Three</a:t>
            </a:r>
          </a:p>
          <a:p>
            <a:pPr lvl="3">
              <a:defRPr sz="1800" cap="none">
                <a:solidFill>
                  <a:srgbClr val="000000"/>
                </a:solidFill>
              </a:defRPr>
            </a:pPr>
            <a:r>
              <a:rPr sz="2400" cap="all">
                <a:solidFill>
                  <a:srgbClr val="6696B6"/>
                </a:solidFill>
              </a:rPr>
              <a:t>Body Level Four</a:t>
            </a:r>
          </a:p>
          <a:p>
            <a:pPr lvl="4">
              <a:defRPr sz="1800" cap="none">
                <a:solidFill>
                  <a:srgbClr val="000000"/>
                </a:solidFill>
              </a:defRPr>
            </a:pPr>
            <a:r>
              <a:rPr sz="2400" cap="all">
                <a:solidFill>
                  <a:srgbClr val="6696B6"/>
                </a:solidFill>
              </a:rPr>
              <a:t>Body Level Five</a:t>
            </a: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56" name="Shape 56"/>
          <p:cNvSpPr>
            <a:spLocks noGrp="1"/>
          </p:cNvSpPr>
          <p:nvPr>
            <p:ph type="title"/>
          </p:nvPr>
        </p:nvSpPr>
        <p:spPr>
          <a:xfrm>
            <a:off x="1041400" y="2019300"/>
            <a:ext cx="5334000" cy="2870200"/>
          </a:xfrm>
          <a:prstGeom prst="rect">
            <a:avLst/>
          </a:prstGeom>
        </p:spPr>
        <p:txBody>
          <a:bodyPr lIns="0" tIns="0" rIns="0" bIns="0" anchor="b"/>
          <a:lstStyle>
            <a:lvl1pPr marL="0">
              <a:defRPr>
                <a:solidFill>
                  <a:srgbClr val="DEDDDE"/>
                </a:solidFill>
                <a:latin typeface="+mj-lt"/>
                <a:ea typeface="+mj-ea"/>
                <a:cs typeface="+mj-cs"/>
                <a:sym typeface="Helvetica Neue Bold Condensed"/>
              </a:defRPr>
            </a:lvl1pPr>
          </a:lstStyle>
          <a:p>
            <a:pPr lvl="0">
              <a:defRPr sz="1800">
                <a:solidFill>
                  <a:srgbClr val="000000"/>
                </a:solidFill>
              </a:defRPr>
            </a:pPr>
            <a:r>
              <a:rPr sz="7800">
                <a:solidFill>
                  <a:srgbClr val="DEDDDE"/>
                </a:solidFill>
              </a:rPr>
              <a:t>Title Text</a:t>
            </a:r>
          </a:p>
        </p:txBody>
      </p:sp>
      <p:sp>
        <p:nvSpPr>
          <p:cNvPr id="57" name="Shape 57"/>
          <p:cNvSpPr>
            <a:spLocks noGrp="1"/>
          </p:cNvSpPr>
          <p:nvPr>
            <p:ph type="body" idx="1"/>
          </p:nvPr>
        </p:nvSpPr>
        <p:spPr>
          <a:xfrm>
            <a:off x="1041400" y="4876800"/>
            <a:ext cx="5334000" cy="2857500"/>
          </a:xfrm>
          <a:prstGeom prst="rect">
            <a:avLst/>
          </a:prstGeom>
        </p:spPr>
        <p:txBody>
          <a:bodyPr lIns="0" tIns="0" rIns="0" bIns="0" anchor="t"/>
          <a:lstStyle>
            <a:lvl1pPr marL="0" indent="0">
              <a:lnSpc>
                <a:spcPct val="110000"/>
              </a:lnSpc>
              <a:spcBef>
                <a:spcPts val="0"/>
              </a:spcBef>
              <a:buSzTx/>
              <a:buNone/>
              <a:defRPr>
                <a:solidFill>
                  <a:srgbClr val="6696B6"/>
                </a:solidFill>
                <a:latin typeface="+mj-lt"/>
                <a:ea typeface="+mj-ea"/>
                <a:cs typeface="+mj-cs"/>
                <a:sym typeface="Helvetica Neue Bold Condensed"/>
              </a:defRPr>
            </a:lvl1pPr>
            <a:lvl2pPr marL="0" indent="0">
              <a:lnSpc>
                <a:spcPct val="110000"/>
              </a:lnSpc>
              <a:spcBef>
                <a:spcPts val="0"/>
              </a:spcBef>
              <a:buSzTx/>
              <a:buNone/>
              <a:defRPr>
                <a:solidFill>
                  <a:srgbClr val="6696B6"/>
                </a:solidFill>
                <a:latin typeface="+mj-lt"/>
                <a:ea typeface="+mj-ea"/>
                <a:cs typeface="+mj-cs"/>
                <a:sym typeface="Helvetica Neue Bold Condensed"/>
              </a:defRPr>
            </a:lvl2pPr>
            <a:lvl3pPr marL="0" indent="0">
              <a:lnSpc>
                <a:spcPct val="110000"/>
              </a:lnSpc>
              <a:spcBef>
                <a:spcPts val="0"/>
              </a:spcBef>
              <a:buSzTx/>
              <a:buNone/>
              <a:defRPr>
                <a:solidFill>
                  <a:srgbClr val="6696B6"/>
                </a:solidFill>
                <a:latin typeface="+mj-lt"/>
                <a:ea typeface="+mj-ea"/>
                <a:cs typeface="+mj-cs"/>
                <a:sym typeface="Helvetica Neue Bold Condensed"/>
              </a:defRPr>
            </a:lvl3pPr>
            <a:lvl4pPr marL="0" indent="0">
              <a:lnSpc>
                <a:spcPct val="110000"/>
              </a:lnSpc>
              <a:spcBef>
                <a:spcPts val="0"/>
              </a:spcBef>
              <a:buSzTx/>
              <a:buNone/>
              <a:defRPr>
                <a:solidFill>
                  <a:srgbClr val="6696B6"/>
                </a:solidFill>
                <a:latin typeface="+mj-lt"/>
                <a:ea typeface="+mj-ea"/>
                <a:cs typeface="+mj-cs"/>
                <a:sym typeface="Helvetica Neue Bold Condensed"/>
              </a:defRPr>
            </a:lvl4pPr>
            <a:lvl5pPr marL="0" indent="0">
              <a:lnSpc>
                <a:spcPct val="110000"/>
              </a:lnSpc>
              <a:spcBef>
                <a:spcPts val="0"/>
              </a:spcBef>
              <a:buSzTx/>
              <a:buNone/>
              <a:defRPr>
                <a:solidFill>
                  <a:srgbClr val="6696B6"/>
                </a:solidFill>
                <a:latin typeface="+mj-lt"/>
                <a:ea typeface="+mj-ea"/>
                <a:cs typeface="+mj-cs"/>
                <a:sym typeface="Helvetica Neue Bold Condensed"/>
              </a:defRPr>
            </a:lvl5pPr>
          </a:lstStyle>
          <a:p>
            <a:pPr lvl="0">
              <a:defRPr sz="1800">
                <a:solidFill>
                  <a:srgbClr val="000000"/>
                </a:solidFill>
              </a:defRPr>
            </a:pPr>
            <a:r>
              <a:rPr sz="3600">
                <a:solidFill>
                  <a:srgbClr val="6696B6"/>
                </a:solidFill>
              </a:rPr>
              <a:t>Body Level One</a:t>
            </a:r>
          </a:p>
          <a:p>
            <a:pPr lvl="1">
              <a:defRPr sz="1800">
                <a:solidFill>
                  <a:srgbClr val="000000"/>
                </a:solidFill>
              </a:defRPr>
            </a:pPr>
            <a:r>
              <a:rPr sz="3600">
                <a:solidFill>
                  <a:srgbClr val="6696B6"/>
                </a:solidFill>
              </a:rPr>
              <a:t>Body Level Two</a:t>
            </a:r>
          </a:p>
          <a:p>
            <a:pPr lvl="2">
              <a:defRPr sz="1800">
                <a:solidFill>
                  <a:srgbClr val="000000"/>
                </a:solidFill>
              </a:defRPr>
            </a:pPr>
            <a:r>
              <a:rPr sz="3600">
                <a:solidFill>
                  <a:srgbClr val="6696B6"/>
                </a:solidFill>
              </a:rPr>
              <a:t>Body Level Three</a:t>
            </a:r>
          </a:p>
          <a:p>
            <a:pPr lvl="3">
              <a:defRPr sz="1800">
                <a:solidFill>
                  <a:srgbClr val="000000"/>
                </a:solidFill>
              </a:defRPr>
            </a:pPr>
            <a:r>
              <a:rPr sz="3600">
                <a:solidFill>
                  <a:srgbClr val="6696B6"/>
                </a:solidFill>
              </a:rPr>
              <a:t>Body Level Four</a:t>
            </a:r>
          </a:p>
          <a:p>
            <a:pPr lvl="4">
              <a:defRPr sz="1800">
                <a:solidFill>
                  <a:srgbClr val="000000"/>
                </a:solidFill>
              </a:defRPr>
            </a:pPr>
            <a:r>
              <a:rPr sz="3600">
                <a:solidFill>
                  <a:srgbClr val="6696B6"/>
                </a:solidFill>
              </a:rPr>
              <a:t>Body Level Five</a:t>
            </a: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59" name="Shape 59"/>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
        <p:nvSpPr>
          <p:cNvPr id="60" name="Shape 60"/>
          <p:cNvSpPr>
            <a:spLocks noGrp="1"/>
          </p:cNvSpPr>
          <p:nvPr>
            <p:ph type="body" idx="1"/>
          </p:nvPr>
        </p:nvSpPr>
        <p:spPr>
          <a:xfrm>
            <a:off x="1041400" y="2768600"/>
            <a:ext cx="5334000" cy="5715000"/>
          </a:xfrm>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amp; Bullets - Left">
    <p:spTree>
      <p:nvGrpSpPr>
        <p:cNvPr id="1" name=""/>
        <p:cNvGrpSpPr/>
        <p:nvPr/>
      </p:nvGrpSpPr>
      <p:grpSpPr>
        <a:xfrm>
          <a:off x="0" y="0"/>
          <a:ext cx="0" cy="0"/>
          <a:chOff x="0" y="0"/>
          <a:chExt cx="0" cy="0"/>
        </a:xfrm>
      </p:grpSpPr>
      <p:sp>
        <p:nvSpPr>
          <p:cNvPr id="62" name="Shape 62"/>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
        <p:nvSpPr>
          <p:cNvPr id="63" name="Shape 63"/>
          <p:cNvSpPr>
            <a:spLocks noGrp="1"/>
          </p:cNvSpPr>
          <p:nvPr>
            <p:ph type="body" idx="1"/>
          </p:nvPr>
        </p:nvSpPr>
        <p:spPr>
          <a:xfrm>
            <a:off x="1041400" y="2768600"/>
            <a:ext cx="5334000" cy="5715000"/>
          </a:xfrm>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Title &amp; Bullets - Right">
    <p:spTree>
      <p:nvGrpSpPr>
        <p:cNvPr id="1" name=""/>
        <p:cNvGrpSpPr/>
        <p:nvPr/>
      </p:nvGrpSpPr>
      <p:grpSpPr>
        <a:xfrm>
          <a:off x="0" y="0"/>
          <a:ext cx="0" cy="0"/>
          <a:chOff x="0" y="0"/>
          <a:chExt cx="0" cy="0"/>
        </a:xfrm>
      </p:grpSpPr>
      <p:sp>
        <p:nvSpPr>
          <p:cNvPr id="65" name="Shape 65"/>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
        <p:nvSpPr>
          <p:cNvPr id="66" name="Shape 66"/>
          <p:cNvSpPr>
            <a:spLocks noGrp="1"/>
          </p:cNvSpPr>
          <p:nvPr>
            <p:ph type="body" idx="1"/>
          </p:nvPr>
        </p:nvSpPr>
        <p:spPr>
          <a:xfrm>
            <a:off x="6629400" y="2768600"/>
            <a:ext cx="5334000" cy="5715000"/>
          </a:xfrm>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9" name="Shape 9"/>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
        <p:nvSpPr>
          <p:cNvPr id="10" name="Shape 10"/>
          <p:cNvSpPr>
            <a:spLocks noGrp="1"/>
          </p:cNvSpPr>
          <p:nvPr>
            <p:ph type="body" idx="1"/>
          </p:nvPr>
        </p:nvSpPr>
        <p:spPr>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Photo - Vertical copy">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68" name="Shape 68"/>
          <p:cNvSpPr>
            <a:spLocks noGrp="1"/>
          </p:cNvSpPr>
          <p:nvPr>
            <p:ph type="title"/>
          </p:nvPr>
        </p:nvSpPr>
        <p:spPr>
          <a:xfrm>
            <a:off x="1041400" y="2019300"/>
            <a:ext cx="5334000" cy="2870200"/>
          </a:xfrm>
          <a:prstGeom prst="rect">
            <a:avLst/>
          </a:prstGeom>
        </p:spPr>
        <p:txBody>
          <a:bodyPr lIns="0" tIns="0" rIns="0" bIns="0" anchor="b"/>
          <a:lstStyle>
            <a:lvl1pPr marL="0">
              <a:defRPr>
                <a:solidFill>
                  <a:srgbClr val="DEDDDE"/>
                </a:solidFill>
                <a:latin typeface="+mj-lt"/>
                <a:ea typeface="+mj-ea"/>
                <a:cs typeface="+mj-cs"/>
                <a:sym typeface="Helvetica Neue Bold Condensed"/>
              </a:defRPr>
            </a:lvl1pPr>
          </a:lstStyle>
          <a:p>
            <a:pPr lvl="0">
              <a:defRPr sz="1800">
                <a:solidFill>
                  <a:srgbClr val="000000"/>
                </a:solidFill>
              </a:defRPr>
            </a:pPr>
            <a:r>
              <a:rPr sz="7800">
                <a:solidFill>
                  <a:srgbClr val="DEDDDE"/>
                </a:solidFill>
              </a:rPr>
              <a:t>Title Text</a:t>
            </a:r>
          </a:p>
        </p:txBody>
      </p:sp>
      <p:sp>
        <p:nvSpPr>
          <p:cNvPr id="69" name="Shape 69"/>
          <p:cNvSpPr>
            <a:spLocks noGrp="1"/>
          </p:cNvSpPr>
          <p:nvPr>
            <p:ph type="body" idx="1"/>
          </p:nvPr>
        </p:nvSpPr>
        <p:spPr>
          <a:xfrm>
            <a:off x="1041400" y="4876800"/>
            <a:ext cx="5334000" cy="2857500"/>
          </a:xfrm>
          <a:prstGeom prst="rect">
            <a:avLst/>
          </a:prstGeom>
        </p:spPr>
        <p:txBody>
          <a:bodyPr lIns="0" tIns="0" rIns="0" bIns="0" anchor="t"/>
          <a:lstStyle>
            <a:lvl1pPr marL="0" indent="0">
              <a:lnSpc>
                <a:spcPct val="110000"/>
              </a:lnSpc>
              <a:spcBef>
                <a:spcPts val="0"/>
              </a:spcBef>
              <a:buSzTx/>
              <a:buNone/>
              <a:defRPr>
                <a:solidFill>
                  <a:srgbClr val="6696B6"/>
                </a:solidFill>
                <a:latin typeface="+mj-lt"/>
                <a:ea typeface="+mj-ea"/>
                <a:cs typeface="+mj-cs"/>
                <a:sym typeface="Helvetica Neue Bold Condensed"/>
              </a:defRPr>
            </a:lvl1pPr>
            <a:lvl2pPr marL="0" indent="0">
              <a:lnSpc>
                <a:spcPct val="110000"/>
              </a:lnSpc>
              <a:spcBef>
                <a:spcPts val="0"/>
              </a:spcBef>
              <a:buSzTx/>
              <a:buNone/>
              <a:defRPr>
                <a:solidFill>
                  <a:srgbClr val="6696B6"/>
                </a:solidFill>
                <a:latin typeface="+mj-lt"/>
                <a:ea typeface="+mj-ea"/>
                <a:cs typeface="+mj-cs"/>
                <a:sym typeface="Helvetica Neue Bold Condensed"/>
              </a:defRPr>
            </a:lvl2pPr>
            <a:lvl3pPr marL="0" indent="0">
              <a:lnSpc>
                <a:spcPct val="110000"/>
              </a:lnSpc>
              <a:spcBef>
                <a:spcPts val="0"/>
              </a:spcBef>
              <a:buSzTx/>
              <a:buNone/>
              <a:defRPr>
                <a:solidFill>
                  <a:srgbClr val="6696B6"/>
                </a:solidFill>
                <a:latin typeface="+mj-lt"/>
                <a:ea typeface="+mj-ea"/>
                <a:cs typeface="+mj-cs"/>
                <a:sym typeface="Helvetica Neue Bold Condensed"/>
              </a:defRPr>
            </a:lvl3pPr>
            <a:lvl4pPr marL="0" indent="0">
              <a:lnSpc>
                <a:spcPct val="110000"/>
              </a:lnSpc>
              <a:spcBef>
                <a:spcPts val="0"/>
              </a:spcBef>
              <a:buSzTx/>
              <a:buNone/>
              <a:defRPr>
                <a:solidFill>
                  <a:srgbClr val="6696B6"/>
                </a:solidFill>
                <a:latin typeface="+mj-lt"/>
                <a:ea typeface="+mj-ea"/>
                <a:cs typeface="+mj-cs"/>
                <a:sym typeface="Helvetica Neue Bold Condensed"/>
              </a:defRPr>
            </a:lvl4pPr>
            <a:lvl5pPr marL="0" indent="0">
              <a:lnSpc>
                <a:spcPct val="110000"/>
              </a:lnSpc>
              <a:spcBef>
                <a:spcPts val="0"/>
              </a:spcBef>
              <a:buSzTx/>
              <a:buNone/>
              <a:defRPr>
                <a:solidFill>
                  <a:srgbClr val="6696B6"/>
                </a:solidFill>
                <a:latin typeface="+mj-lt"/>
                <a:ea typeface="+mj-ea"/>
                <a:cs typeface="+mj-cs"/>
                <a:sym typeface="Helvetica Neue Bold Condensed"/>
              </a:defRPr>
            </a:lvl5pPr>
          </a:lstStyle>
          <a:p>
            <a:pPr lvl="0">
              <a:defRPr sz="1800">
                <a:solidFill>
                  <a:srgbClr val="000000"/>
                </a:solidFill>
              </a:defRPr>
            </a:pPr>
            <a:r>
              <a:rPr sz="3600">
                <a:solidFill>
                  <a:srgbClr val="6696B6"/>
                </a:solidFill>
              </a:rPr>
              <a:t>Body Level One</a:t>
            </a:r>
          </a:p>
          <a:p>
            <a:pPr lvl="1">
              <a:defRPr sz="1800">
                <a:solidFill>
                  <a:srgbClr val="000000"/>
                </a:solidFill>
              </a:defRPr>
            </a:pPr>
            <a:r>
              <a:rPr sz="3600">
                <a:solidFill>
                  <a:srgbClr val="6696B6"/>
                </a:solidFill>
              </a:rPr>
              <a:t>Body Level Two</a:t>
            </a:r>
          </a:p>
          <a:p>
            <a:pPr lvl="2">
              <a:defRPr sz="1800">
                <a:solidFill>
                  <a:srgbClr val="000000"/>
                </a:solidFill>
              </a:defRPr>
            </a:pPr>
            <a:r>
              <a:rPr sz="3600">
                <a:solidFill>
                  <a:srgbClr val="6696B6"/>
                </a:solidFill>
              </a:rPr>
              <a:t>Body Level Three</a:t>
            </a:r>
          </a:p>
          <a:p>
            <a:pPr lvl="3">
              <a:defRPr sz="1800">
                <a:solidFill>
                  <a:srgbClr val="000000"/>
                </a:solidFill>
              </a:defRPr>
            </a:pPr>
            <a:r>
              <a:rPr sz="3600">
                <a:solidFill>
                  <a:srgbClr val="6696B6"/>
                </a:solidFill>
              </a:rPr>
              <a:t>Body Level Four</a:t>
            </a:r>
          </a:p>
          <a:p>
            <a:pPr lvl="4">
              <a:defRPr sz="1800">
                <a:solidFill>
                  <a:srgbClr val="000000"/>
                </a:solidFill>
              </a:defRPr>
            </a:pPr>
            <a:r>
              <a:rPr sz="3600">
                <a:solidFill>
                  <a:srgbClr val="6696B6"/>
                </a:solidFill>
              </a:rPr>
              <a:t>Body Level Five</a:t>
            </a: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71" name="Shape 71"/>
          <p:cNvSpPr>
            <a:spLocks noGrp="1"/>
          </p:cNvSpPr>
          <p:nvPr>
            <p:ph type="title"/>
          </p:nvPr>
        </p:nvSpPr>
        <p:spPr>
          <a:xfrm>
            <a:off x="635000" y="1409700"/>
            <a:ext cx="5867400" cy="3302000"/>
          </a:xfrm>
          <a:prstGeom prst="rect">
            <a:avLst/>
          </a:prstGeom>
          <a:effectLst>
            <a:outerShdw blurRad="12700" dist="12700" dir="5400000" rotWithShape="0">
              <a:srgbClr val="424242"/>
            </a:outerShdw>
          </a:effectLst>
        </p:spPr>
        <p:txBody>
          <a:bodyPr lIns="0" tIns="0" rIns="0" bIns="0" anchor="b"/>
          <a:lstStyle>
            <a:lvl1pPr marL="0" algn="ctr">
              <a:lnSpc>
                <a:spcPct val="100000"/>
              </a:lnSpc>
              <a:defRPr sz="7000" spc="-92">
                <a:solidFill>
                  <a:srgbClr val="E5E5E5"/>
                </a:solidFill>
                <a:latin typeface="Copperplate"/>
                <a:ea typeface="Copperplate"/>
                <a:cs typeface="Copperplate"/>
                <a:sym typeface="Copperplate"/>
              </a:defRPr>
            </a:lvl1pPr>
          </a:lstStyle>
          <a:p>
            <a:pPr lvl="0">
              <a:defRPr sz="1800" spc="0">
                <a:solidFill>
                  <a:srgbClr val="000000"/>
                </a:solidFill>
              </a:defRPr>
            </a:pPr>
            <a:r>
              <a:rPr sz="7000" spc="-92">
                <a:solidFill>
                  <a:srgbClr val="E5E5E5"/>
                </a:solidFill>
              </a:rPr>
              <a:t>Title Text</a:t>
            </a:r>
          </a:p>
        </p:txBody>
      </p:sp>
      <p:sp>
        <p:nvSpPr>
          <p:cNvPr id="72" name="Shape 72"/>
          <p:cNvSpPr>
            <a:spLocks noGrp="1"/>
          </p:cNvSpPr>
          <p:nvPr>
            <p:ph type="body" idx="1"/>
          </p:nvPr>
        </p:nvSpPr>
        <p:spPr>
          <a:xfrm>
            <a:off x="635000" y="4787900"/>
            <a:ext cx="5867400" cy="3302000"/>
          </a:xfrm>
          <a:prstGeom prst="rect">
            <a:avLst/>
          </a:prstGeom>
          <a:effectLst>
            <a:outerShdw blurRad="12700" dist="12700" dir="5400000" rotWithShape="0">
              <a:srgbClr val="424242"/>
            </a:outerShdw>
          </a:effectLst>
        </p:spPr>
        <p:txBody>
          <a:bodyPr lIns="0" tIns="0" rIns="0" bIns="0" anchor="t"/>
          <a:lstStyle>
            <a:lvl1pPr marL="0" indent="0" algn="ctr">
              <a:spcBef>
                <a:spcPts val="0"/>
              </a:spcBef>
              <a:buSzTx/>
              <a:buNone/>
              <a:defRPr spc="-47">
                <a:solidFill>
                  <a:srgbClr val="CBCBCB"/>
                </a:solidFill>
                <a:latin typeface="Copperplate"/>
                <a:ea typeface="Copperplate"/>
                <a:cs typeface="Copperplate"/>
                <a:sym typeface="Copperplate"/>
              </a:defRPr>
            </a:lvl1pPr>
            <a:lvl2pPr marL="0" indent="0" algn="ctr">
              <a:spcBef>
                <a:spcPts val="0"/>
              </a:spcBef>
              <a:buSzTx/>
              <a:buNone/>
              <a:defRPr spc="-47">
                <a:solidFill>
                  <a:srgbClr val="CBCBCB"/>
                </a:solidFill>
                <a:latin typeface="Copperplate"/>
                <a:ea typeface="Copperplate"/>
                <a:cs typeface="Copperplate"/>
                <a:sym typeface="Copperplate"/>
              </a:defRPr>
            </a:lvl2pPr>
            <a:lvl3pPr marL="0" indent="0" algn="ctr">
              <a:spcBef>
                <a:spcPts val="0"/>
              </a:spcBef>
              <a:buSzTx/>
              <a:buNone/>
              <a:defRPr spc="-47">
                <a:solidFill>
                  <a:srgbClr val="CBCBCB"/>
                </a:solidFill>
                <a:latin typeface="Copperplate"/>
                <a:ea typeface="Copperplate"/>
                <a:cs typeface="Copperplate"/>
                <a:sym typeface="Copperplate"/>
              </a:defRPr>
            </a:lvl3pPr>
            <a:lvl4pPr marL="0" indent="0" algn="ctr">
              <a:spcBef>
                <a:spcPts val="0"/>
              </a:spcBef>
              <a:buSzTx/>
              <a:buNone/>
              <a:defRPr spc="-47">
                <a:solidFill>
                  <a:srgbClr val="CBCBCB"/>
                </a:solidFill>
                <a:latin typeface="Copperplate"/>
                <a:ea typeface="Copperplate"/>
                <a:cs typeface="Copperplate"/>
                <a:sym typeface="Copperplate"/>
              </a:defRPr>
            </a:lvl4pPr>
            <a:lvl5pPr marL="0" indent="0" algn="ctr">
              <a:spcBef>
                <a:spcPts val="0"/>
              </a:spcBef>
              <a:buSzTx/>
              <a:buNone/>
              <a:defRPr spc="-47">
                <a:solidFill>
                  <a:srgbClr val="CBCBCB"/>
                </a:solidFill>
                <a:latin typeface="Copperplate"/>
                <a:ea typeface="Copperplate"/>
                <a:cs typeface="Copperplate"/>
                <a:sym typeface="Copperplate"/>
              </a:defRPr>
            </a:lvl5pPr>
          </a:lstStyle>
          <a:p>
            <a:pPr lvl="0">
              <a:defRPr sz="1800" spc="0">
                <a:solidFill>
                  <a:srgbClr val="000000"/>
                </a:solidFill>
              </a:defRPr>
            </a:pPr>
            <a:r>
              <a:rPr sz="3600" spc="-47">
                <a:solidFill>
                  <a:srgbClr val="CBCBCB"/>
                </a:solidFill>
              </a:rPr>
              <a:t>Body Level One</a:t>
            </a:r>
          </a:p>
          <a:p>
            <a:pPr lvl="1">
              <a:defRPr sz="1800" spc="0">
                <a:solidFill>
                  <a:srgbClr val="000000"/>
                </a:solidFill>
              </a:defRPr>
            </a:pPr>
            <a:r>
              <a:rPr sz="3600" spc="-47">
                <a:solidFill>
                  <a:srgbClr val="CBCBCB"/>
                </a:solidFill>
              </a:rPr>
              <a:t>Body Level Two</a:t>
            </a:r>
          </a:p>
          <a:p>
            <a:pPr lvl="2">
              <a:defRPr sz="1800" spc="0">
                <a:solidFill>
                  <a:srgbClr val="000000"/>
                </a:solidFill>
              </a:defRPr>
            </a:pPr>
            <a:r>
              <a:rPr sz="3600" spc="-47">
                <a:solidFill>
                  <a:srgbClr val="CBCBCB"/>
                </a:solidFill>
              </a:rPr>
              <a:t>Body Level Three</a:t>
            </a:r>
          </a:p>
          <a:p>
            <a:pPr lvl="3">
              <a:defRPr sz="1800" spc="0">
                <a:solidFill>
                  <a:srgbClr val="000000"/>
                </a:solidFill>
              </a:defRPr>
            </a:pPr>
            <a:r>
              <a:rPr sz="3600" spc="-47">
                <a:solidFill>
                  <a:srgbClr val="CBCBCB"/>
                </a:solidFill>
              </a:rPr>
              <a:t>Body Level Four</a:t>
            </a:r>
          </a:p>
          <a:p>
            <a:pPr lvl="4">
              <a:defRPr sz="1800" spc="0">
                <a:solidFill>
                  <a:srgbClr val="000000"/>
                </a:solidFill>
              </a:defRPr>
            </a:pPr>
            <a:r>
              <a:rPr sz="3600" spc="-47">
                <a:solidFill>
                  <a:srgbClr val="CBCBCB"/>
                </a:solidFill>
              </a:rPr>
              <a:t>Body Level Five</a:t>
            </a: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Bullets - 2 Column">
    <p:spTree>
      <p:nvGrpSpPr>
        <p:cNvPr id="1" name=""/>
        <p:cNvGrpSpPr/>
        <p:nvPr/>
      </p:nvGrpSpPr>
      <p:grpSpPr>
        <a:xfrm>
          <a:off x="0" y="0"/>
          <a:ext cx="0" cy="0"/>
          <a:chOff x="0" y="0"/>
          <a:chExt cx="0" cy="0"/>
        </a:xfrm>
      </p:grpSpPr>
      <p:sp>
        <p:nvSpPr>
          <p:cNvPr id="12" name="Shape 12"/>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
        <p:nvSpPr>
          <p:cNvPr id="13" name="Shape 13"/>
          <p:cNvSpPr>
            <a:spLocks noGrp="1"/>
          </p:cNvSpPr>
          <p:nvPr>
            <p:ph type="body" idx="1"/>
          </p:nvPr>
        </p:nvSpPr>
        <p:spPr>
          <a:prstGeom prst="rect">
            <a:avLst/>
          </a:prstGeom>
        </p:spPr>
        <p:txBody>
          <a:bodyPr lIns="0" tIns="0" rIns="0" bIns="0" numCol="2" spcCol="546100" anchor="t"/>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15" name="Shape 15"/>
          <p:cNvSpPr>
            <a:spLocks noGrp="1"/>
          </p:cNvSpPr>
          <p:nvPr>
            <p:ph type="body" idx="1"/>
          </p:nvPr>
        </p:nvSpPr>
        <p:spPr>
          <a:xfrm>
            <a:off x="1041400" y="1473200"/>
            <a:ext cx="10922000" cy="6807200"/>
          </a:xfrm>
          <a:prstGeom prst="rect">
            <a:avLst/>
          </a:prstGeom>
        </p:spPr>
        <p:txBody>
          <a:bodyPr/>
          <a:lstStyle>
            <a:lvl1pPr>
              <a:spcBef>
                <a:spcPts val="4800"/>
              </a:spcBef>
              <a:buBlip>
                <a:blip r:embed="rId2"/>
              </a:buBlip>
            </a:lvl1pPr>
            <a:lvl2pPr>
              <a:spcBef>
                <a:spcPts val="4800"/>
              </a:spcBef>
              <a:buBlip>
                <a:blip r:embed="rId2"/>
              </a:buBlip>
            </a:lvl2pPr>
            <a:lvl3pPr>
              <a:spcBef>
                <a:spcPts val="4800"/>
              </a:spcBef>
              <a:buBlip>
                <a:blip r:embed="rId2"/>
              </a:buBlip>
            </a:lvl3pPr>
            <a:lvl4pPr>
              <a:spcBef>
                <a:spcPts val="4800"/>
              </a:spcBef>
              <a:buBlip>
                <a:blip r:embed="rId2"/>
              </a:buBlip>
            </a:lvl4pPr>
            <a:lvl5pPr>
              <a:spcBef>
                <a:spcPts val="4800"/>
              </a:spcBef>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18" name="Shape 18"/>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20" name="Shape 20"/>
          <p:cNvSpPr>
            <a:spLocks noGrp="1"/>
          </p:cNvSpPr>
          <p:nvPr>
            <p:ph type="title"/>
          </p:nvPr>
        </p:nvSpPr>
        <p:spPr>
          <a:xfrm>
            <a:off x="1041400" y="3657600"/>
            <a:ext cx="10922000" cy="2438400"/>
          </a:xfrm>
          <a:prstGeom prst="rect">
            <a:avLst/>
          </a:prstGeom>
        </p:spPr>
        <p:txBody>
          <a:bodyPr/>
          <a:lstStyle/>
          <a:p>
            <a:pPr lvl="0">
              <a:defRPr sz="1800">
                <a:solidFill>
                  <a:srgbClr val="000000"/>
                </a:solidFill>
              </a:defRPr>
            </a:pPr>
            <a:r>
              <a:rPr sz="7800">
                <a:solidFill>
                  <a:srgbClr val="5C89A5"/>
                </a:solidFill>
              </a:rPr>
              <a:t>Title Text</a:t>
            </a: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Title - Center Alt">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2" name="Shape 22"/>
          <p:cNvSpPr>
            <a:spLocks noGrp="1"/>
          </p:cNvSpPr>
          <p:nvPr>
            <p:ph type="title"/>
          </p:nvPr>
        </p:nvSpPr>
        <p:spPr>
          <a:xfrm>
            <a:off x="1422400" y="3568700"/>
            <a:ext cx="10541000" cy="2628900"/>
          </a:xfrm>
          <a:prstGeom prst="rect">
            <a:avLst/>
          </a:prstGeom>
        </p:spPr>
        <p:txBody>
          <a:bodyPr/>
          <a:lstStyle>
            <a:lvl1pPr marL="0">
              <a:lnSpc>
                <a:spcPct val="100000"/>
              </a:lnSpc>
              <a:defRPr sz="7600">
                <a:solidFill>
                  <a:srgbClr val="DEDDDE"/>
                </a:solidFill>
                <a:latin typeface="+mj-lt"/>
                <a:ea typeface="+mj-ea"/>
                <a:cs typeface="+mj-cs"/>
                <a:sym typeface="Helvetica Neue Bold Condensed"/>
              </a:defRPr>
            </a:lvl1pPr>
          </a:lstStyle>
          <a:p>
            <a:pPr lvl="0">
              <a:defRPr sz="1800">
                <a:solidFill>
                  <a:srgbClr val="000000"/>
                </a:solidFill>
              </a:defRPr>
            </a:pPr>
            <a:r>
              <a:rPr sz="7600">
                <a:solidFill>
                  <a:srgbClr val="DEDDDE"/>
                </a:solidFill>
              </a:rPr>
              <a:t>Title Text</a:t>
            </a: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Horizont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4" name="Shape 24"/>
          <p:cNvSpPr/>
          <p:nvPr/>
        </p:nvSpPr>
        <p:spPr>
          <a:xfrm>
            <a:off x="278468" y="8915400"/>
            <a:ext cx="12459504" cy="2"/>
          </a:xfrm>
          <a:prstGeom prst="line">
            <a:avLst/>
          </a:prstGeom>
          <a:ln w="25400">
            <a:solidFill>
              <a:srgbClr val="A2A1A6"/>
            </a:solidFill>
            <a:miter lim="400000"/>
          </a:ln>
        </p:spPr>
        <p:txBody>
          <a:bodyPr lIns="0" tIns="0" rIns="0" bIns="0"/>
          <a:lstStyle/>
          <a:p>
            <a:pPr lvl="0"/>
            <a:endParaRPr/>
          </a:p>
        </p:txBody>
      </p:sp>
      <p:sp>
        <p:nvSpPr>
          <p:cNvPr id="25" name="Shape 25"/>
          <p:cNvSpPr/>
          <p:nvPr/>
        </p:nvSpPr>
        <p:spPr>
          <a:xfrm>
            <a:off x="5256868" y="8902701"/>
            <a:ext cx="1" cy="596899"/>
          </a:xfrm>
          <a:prstGeom prst="line">
            <a:avLst/>
          </a:prstGeom>
          <a:ln w="25400">
            <a:solidFill>
              <a:srgbClr val="A2A1A6"/>
            </a:solidFill>
            <a:miter lim="400000"/>
          </a:ln>
        </p:spPr>
        <p:txBody>
          <a:bodyPr lIns="0" tIns="0" rIns="0" bIns="0"/>
          <a:lstStyle/>
          <a:p>
            <a:pPr lvl="0"/>
            <a:endParaRPr/>
          </a:p>
        </p:txBody>
      </p:sp>
      <p:sp>
        <p:nvSpPr>
          <p:cNvPr id="26" name="Shape 26"/>
          <p:cNvSpPr/>
          <p:nvPr/>
        </p:nvSpPr>
        <p:spPr>
          <a:xfrm>
            <a:off x="278468" y="7188200"/>
            <a:ext cx="12459504" cy="2"/>
          </a:xfrm>
          <a:prstGeom prst="line">
            <a:avLst/>
          </a:prstGeom>
          <a:ln w="25400">
            <a:solidFill>
              <a:srgbClr val="A2A1A6"/>
            </a:solidFill>
            <a:miter lim="400000"/>
          </a:ln>
        </p:spPr>
        <p:txBody>
          <a:bodyPr lIns="0" tIns="0" rIns="0" bIns="0"/>
          <a:lstStyle/>
          <a:p>
            <a:pPr lvl="0"/>
            <a:endParaRPr/>
          </a:p>
        </p:txBody>
      </p:sp>
      <p:sp>
        <p:nvSpPr>
          <p:cNvPr id="27" name="Shape 27"/>
          <p:cNvSpPr>
            <a:spLocks noGrp="1"/>
          </p:cNvSpPr>
          <p:nvPr>
            <p:ph type="title"/>
          </p:nvPr>
        </p:nvSpPr>
        <p:spPr>
          <a:xfrm>
            <a:off x="1422400" y="7099300"/>
            <a:ext cx="10845800" cy="1028700"/>
          </a:xfrm>
          <a:prstGeom prst="rect">
            <a:avLst/>
          </a:prstGeom>
        </p:spPr>
        <p:txBody>
          <a:bodyPr lIns="0" tIns="0" rIns="0" bIns="0" anchor="b"/>
          <a:lstStyle>
            <a:lvl1pPr marL="0">
              <a:lnSpc>
                <a:spcPct val="100000"/>
              </a:lnSpc>
              <a:defRPr sz="7400" cap="all">
                <a:solidFill>
                  <a:srgbClr val="DEDDDE"/>
                </a:solidFill>
                <a:latin typeface="+mj-lt"/>
                <a:ea typeface="+mj-ea"/>
                <a:cs typeface="+mj-cs"/>
                <a:sym typeface="Helvetica Neue Bold Condensed"/>
              </a:defRPr>
            </a:lvl1pPr>
          </a:lstStyle>
          <a:p>
            <a:pPr lvl="0">
              <a:defRPr sz="1800" cap="none">
                <a:solidFill>
                  <a:srgbClr val="000000"/>
                </a:solidFill>
              </a:defRPr>
            </a:pPr>
            <a:r>
              <a:rPr sz="7400" cap="all">
                <a:solidFill>
                  <a:srgbClr val="DEDDDE"/>
                </a:solidFill>
              </a:rPr>
              <a:t>Title Text</a:t>
            </a:r>
          </a:p>
        </p:txBody>
      </p:sp>
      <p:sp>
        <p:nvSpPr>
          <p:cNvPr id="28" name="Shape 28"/>
          <p:cNvSpPr>
            <a:spLocks noGrp="1"/>
          </p:cNvSpPr>
          <p:nvPr>
            <p:ph type="body" idx="1"/>
          </p:nvPr>
        </p:nvSpPr>
        <p:spPr>
          <a:xfrm>
            <a:off x="1422400" y="8115300"/>
            <a:ext cx="10845800" cy="749300"/>
          </a:xfrm>
          <a:prstGeom prst="rect">
            <a:avLst/>
          </a:prstGeom>
        </p:spPr>
        <p:txBody>
          <a:bodyPr lIns="0" tIns="0" rIns="0" bIns="0" anchor="t"/>
          <a:lstStyle>
            <a:lvl1pPr marL="0" indent="0">
              <a:spcBef>
                <a:spcPts val="0"/>
              </a:spcBef>
              <a:buSzTx/>
              <a:buNone/>
              <a:defRPr sz="4600" cap="all">
                <a:solidFill>
                  <a:srgbClr val="DEDDDE"/>
                </a:solidFill>
                <a:latin typeface="+mj-lt"/>
                <a:ea typeface="+mj-ea"/>
                <a:cs typeface="+mj-cs"/>
                <a:sym typeface="Helvetica Neue Bold Condensed"/>
              </a:defRPr>
            </a:lvl1pPr>
            <a:lvl2pPr marL="0" indent="0">
              <a:spcBef>
                <a:spcPts val="0"/>
              </a:spcBef>
              <a:buSzTx/>
              <a:buNone/>
              <a:defRPr sz="4600" cap="all">
                <a:solidFill>
                  <a:srgbClr val="DEDDDE"/>
                </a:solidFill>
                <a:latin typeface="+mj-lt"/>
                <a:ea typeface="+mj-ea"/>
                <a:cs typeface="+mj-cs"/>
                <a:sym typeface="Helvetica Neue Bold Condensed"/>
              </a:defRPr>
            </a:lvl2pPr>
            <a:lvl3pPr marL="0" indent="0">
              <a:spcBef>
                <a:spcPts val="0"/>
              </a:spcBef>
              <a:buSzTx/>
              <a:buNone/>
              <a:defRPr sz="4600" cap="all">
                <a:solidFill>
                  <a:srgbClr val="DEDDDE"/>
                </a:solidFill>
                <a:latin typeface="+mj-lt"/>
                <a:ea typeface="+mj-ea"/>
                <a:cs typeface="+mj-cs"/>
                <a:sym typeface="Helvetica Neue Bold Condensed"/>
              </a:defRPr>
            </a:lvl3pPr>
            <a:lvl4pPr marL="0" indent="0">
              <a:spcBef>
                <a:spcPts val="0"/>
              </a:spcBef>
              <a:buSzTx/>
              <a:buNone/>
              <a:defRPr sz="4600" cap="all">
                <a:solidFill>
                  <a:srgbClr val="DEDDDE"/>
                </a:solidFill>
                <a:latin typeface="+mj-lt"/>
                <a:ea typeface="+mj-ea"/>
                <a:cs typeface="+mj-cs"/>
                <a:sym typeface="Helvetica Neue Bold Condensed"/>
              </a:defRPr>
            </a:lvl4pPr>
            <a:lvl5pPr marL="0" indent="0">
              <a:spcBef>
                <a:spcPts val="0"/>
              </a:spcBef>
              <a:buSzTx/>
              <a:buNone/>
              <a:defRPr sz="4600" cap="all">
                <a:solidFill>
                  <a:srgbClr val="DEDDDE"/>
                </a:solidFill>
                <a:latin typeface="+mj-lt"/>
                <a:ea typeface="+mj-ea"/>
                <a:cs typeface="+mj-cs"/>
                <a:sym typeface="Helvetica Neue Bold Condensed"/>
              </a:defRPr>
            </a:lvl5pPr>
          </a:lstStyle>
          <a:p>
            <a:pPr lvl="0">
              <a:defRPr sz="1800" cap="none">
                <a:solidFill>
                  <a:srgbClr val="000000"/>
                </a:solidFill>
              </a:defRPr>
            </a:pPr>
            <a:r>
              <a:rPr sz="4600" cap="all">
                <a:solidFill>
                  <a:srgbClr val="DEDDDE"/>
                </a:solidFill>
              </a:rPr>
              <a:t>Body Level One</a:t>
            </a:r>
          </a:p>
          <a:p>
            <a:pPr lvl="1">
              <a:defRPr sz="1800" cap="none">
                <a:solidFill>
                  <a:srgbClr val="000000"/>
                </a:solidFill>
              </a:defRPr>
            </a:pPr>
            <a:r>
              <a:rPr sz="4600" cap="all">
                <a:solidFill>
                  <a:srgbClr val="DEDDDE"/>
                </a:solidFill>
              </a:rPr>
              <a:t>Body Level Two</a:t>
            </a:r>
          </a:p>
          <a:p>
            <a:pPr lvl="2">
              <a:defRPr sz="1800" cap="none">
                <a:solidFill>
                  <a:srgbClr val="000000"/>
                </a:solidFill>
              </a:defRPr>
            </a:pPr>
            <a:r>
              <a:rPr sz="4600" cap="all">
                <a:solidFill>
                  <a:srgbClr val="DEDDDE"/>
                </a:solidFill>
              </a:rPr>
              <a:t>Body Level Three</a:t>
            </a:r>
          </a:p>
          <a:p>
            <a:pPr lvl="3">
              <a:defRPr sz="1800" cap="none">
                <a:solidFill>
                  <a:srgbClr val="000000"/>
                </a:solidFill>
              </a:defRPr>
            </a:pPr>
            <a:r>
              <a:rPr sz="4600" cap="all">
                <a:solidFill>
                  <a:srgbClr val="DEDDDE"/>
                </a:solidFill>
              </a:rPr>
              <a:t>Body Level Four</a:t>
            </a:r>
          </a:p>
          <a:p>
            <a:pPr lvl="4">
              <a:defRPr sz="1800" cap="none">
                <a:solidFill>
                  <a:srgbClr val="000000"/>
                </a:solidFill>
              </a:defRPr>
            </a:pPr>
            <a:r>
              <a:rPr sz="4600" cap="all">
                <a:solidFill>
                  <a:srgbClr val="DEDDDE"/>
                </a:solidFill>
              </a:rPr>
              <a:t>Body Level Five</a:t>
            </a: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3.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3"/>
          <a:srcRect/>
          <a:stretch>
            <a:fillRect/>
          </a:stretch>
        </a:blipFill>
        <a:effectLst/>
      </p:bgPr>
    </p:bg>
    <p:spTree>
      <p:nvGrpSpPr>
        <p:cNvPr id="1" name=""/>
        <p:cNvGrpSpPr/>
        <p:nvPr/>
      </p:nvGrpSpPr>
      <p:grpSpPr>
        <a:xfrm>
          <a:off x="0" y="0"/>
          <a:ext cx="0" cy="0"/>
          <a:chOff x="0" y="0"/>
          <a:chExt cx="0" cy="0"/>
        </a:xfrm>
      </p:grpSpPr>
      <p:sp>
        <p:nvSpPr>
          <p:cNvPr id="2" name="Shape 2"/>
          <p:cNvSpPr/>
          <p:nvPr/>
        </p:nvSpPr>
        <p:spPr>
          <a:xfrm>
            <a:off x="283843" y="279400"/>
            <a:ext cx="12446001" cy="9220200"/>
          </a:xfrm>
          <a:prstGeom prst="rect">
            <a:avLst/>
          </a:prstGeom>
          <a:ln w="25400">
            <a:solidFill>
              <a:srgbClr val="A2A1A6"/>
            </a:solidFill>
            <a:miter lim="400000"/>
          </a:ln>
        </p:spPr>
        <p:txBody>
          <a:bodyPr lIns="0" tIns="0" rIns="0" bIns="0" anchor="ctr"/>
          <a:lstStyle/>
          <a:p>
            <a:pPr lvl="0" algn="ctr" defTabSz="584200">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3" name="Shape 3"/>
          <p:cNvSpPr>
            <a:spLocks noGrp="1"/>
          </p:cNvSpPr>
          <p:nvPr>
            <p:ph type="title"/>
          </p:nvPr>
        </p:nvSpPr>
        <p:spPr>
          <a:xfrm>
            <a:off x="1041400" y="254000"/>
            <a:ext cx="10922000" cy="24384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p>
            <a:pPr lvl="0">
              <a:defRPr sz="1800">
                <a:solidFill>
                  <a:srgbClr val="000000"/>
                </a:solidFill>
              </a:defRPr>
            </a:pPr>
            <a:r>
              <a:rPr sz="7800">
                <a:solidFill>
                  <a:srgbClr val="5C89A5"/>
                </a:solidFill>
              </a:rPr>
              <a:t>Title Text</a:t>
            </a:r>
          </a:p>
        </p:txBody>
      </p:sp>
      <p:sp>
        <p:nvSpPr>
          <p:cNvPr id="4" name="Shape 4"/>
          <p:cNvSpPr>
            <a:spLocks noGrp="1"/>
          </p:cNvSpPr>
          <p:nvPr>
            <p:ph type="body" idx="1"/>
          </p:nvPr>
        </p:nvSpPr>
        <p:spPr>
          <a:xfrm>
            <a:off x="1041400" y="2768600"/>
            <a:ext cx="10922000" cy="5715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buBlip>
                <a:blip r:embed="rId24"/>
              </a:buBlip>
            </a:lvl1pPr>
            <a:lvl2pPr>
              <a:buBlip>
                <a:blip r:embed="rId24"/>
              </a:buBlip>
            </a:lvl2pPr>
            <a:lvl3pPr>
              <a:buBlip>
                <a:blip r:embed="rId24"/>
              </a:buBlip>
            </a:lvl3pPr>
            <a:lvl4pPr>
              <a:buBlip>
                <a:blip r:embed="rId24"/>
              </a:buBlip>
            </a:lvl4pPr>
            <a:lvl5pPr>
              <a:buBlip>
                <a:blip r:embed="rId24"/>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Lst>
  <p:transition spd="med"/>
  <p:txStyles>
    <p:titleStyle>
      <a:lvl1pPr marL="408432" defTabSz="584200">
        <a:lnSpc>
          <a:spcPct val="90000"/>
        </a:lnSpc>
        <a:defRPr sz="7800">
          <a:solidFill>
            <a:srgbClr val="5C89A5"/>
          </a:solidFill>
          <a:latin typeface="+mn-lt"/>
          <a:ea typeface="+mn-ea"/>
          <a:cs typeface="+mn-cs"/>
          <a:sym typeface="Helvetica Neue Light"/>
        </a:defRPr>
      </a:lvl1pPr>
      <a:lvl2pPr marL="408432" indent="228600" defTabSz="584200">
        <a:lnSpc>
          <a:spcPct val="90000"/>
        </a:lnSpc>
        <a:defRPr sz="7800">
          <a:solidFill>
            <a:srgbClr val="5C89A5"/>
          </a:solidFill>
          <a:latin typeface="+mn-lt"/>
          <a:ea typeface="+mn-ea"/>
          <a:cs typeface="+mn-cs"/>
          <a:sym typeface="Helvetica Neue Light"/>
        </a:defRPr>
      </a:lvl2pPr>
      <a:lvl3pPr marL="408432" indent="457200" defTabSz="584200">
        <a:lnSpc>
          <a:spcPct val="90000"/>
        </a:lnSpc>
        <a:defRPr sz="7800">
          <a:solidFill>
            <a:srgbClr val="5C89A5"/>
          </a:solidFill>
          <a:latin typeface="+mn-lt"/>
          <a:ea typeface="+mn-ea"/>
          <a:cs typeface="+mn-cs"/>
          <a:sym typeface="Helvetica Neue Light"/>
        </a:defRPr>
      </a:lvl3pPr>
      <a:lvl4pPr marL="408432" indent="685800" defTabSz="584200">
        <a:lnSpc>
          <a:spcPct val="90000"/>
        </a:lnSpc>
        <a:defRPr sz="7800">
          <a:solidFill>
            <a:srgbClr val="5C89A5"/>
          </a:solidFill>
          <a:latin typeface="+mn-lt"/>
          <a:ea typeface="+mn-ea"/>
          <a:cs typeface="+mn-cs"/>
          <a:sym typeface="Helvetica Neue Light"/>
        </a:defRPr>
      </a:lvl4pPr>
      <a:lvl5pPr marL="408432" indent="914400" defTabSz="584200">
        <a:lnSpc>
          <a:spcPct val="90000"/>
        </a:lnSpc>
        <a:defRPr sz="7800">
          <a:solidFill>
            <a:srgbClr val="5C89A5"/>
          </a:solidFill>
          <a:latin typeface="+mn-lt"/>
          <a:ea typeface="+mn-ea"/>
          <a:cs typeface="+mn-cs"/>
          <a:sym typeface="Helvetica Neue Light"/>
        </a:defRPr>
      </a:lvl5pPr>
      <a:lvl6pPr marL="408432" indent="1143000" defTabSz="584200">
        <a:lnSpc>
          <a:spcPct val="90000"/>
        </a:lnSpc>
        <a:defRPr sz="7800">
          <a:solidFill>
            <a:srgbClr val="5C89A5"/>
          </a:solidFill>
          <a:latin typeface="+mn-lt"/>
          <a:ea typeface="+mn-ea"/>
          <a:cs typeface="+mn-cs"/>
          <a:sym typeface="Helvetica Neue Light"/>
        </a:defRPr>
      </a:lvl6pPr>
      <a:lvl7pPr marL="408432" indent="1371599" defTabSz="584200">
        <a:lnSpc>
          <a:spcPct val="90000"/>
        </a:lnSpc>
        <a:defRPr sz="7800">
          <a:solidFill>
            <a:srgbClr val="5C89A5"/>
          </a:solidFill>
          <a:latin typeface="+mn-lt"/>
          <a:ea typeface="+mn-ea"/>
          <a:cs typeface="+mn-cs"/>
          <a:sym typeface="Helvetica Neue Light"/>
        </a:defRPr>
      </a:lvl7pPr>
      <a:lvl8pPr marL="408432" indent="1600199" defTabSz="584200">
        <a:lnSpc>
          <a:spcPct val="90000"/>
        </a:lnSpc>
        <a:defRPr sz="7800">
          <a:solidFill>
            <a:srgbClr val="5C89A5"/>
          </a:solidFill>
          <a:latin typeface="+mn-lt"/>
          <a:ea typeface="+mn-ea"/>
          <a:cs typeface="+mn-cs"/>
          <a:sym typeface="Helvetica Neue Light"/>
        </a:defRPr>
      </a:lvl8pPr>
      <a:lvl9pPr marL="408432" indent="1828800" defTabSz="584200">
        <a:lnSpc>
          <a:spcPct val="90000"/>
        </a:lnSpc>
        <a:defRPr sz="7800">
          <a:solidFill>
            <a:srgbClr val="5C89A5"/>
          </a:solidFill>
          <a:latin typeface="+mn-lt"/>
          <a:ea typeface="+mn-ea"/>
          <a:cs typeface="+mn-cs"/>
          <a:sym typeface="Helvetica Neue Light"/>
        </a:defRPr>
      </a:lvl9pPr>
    </p:titleStyle>
    <p:bodyStyle>
      <a:lvl1pPr marL="431800" indent="-431800" defTabSz="584200">
        <a:spcBef>
          <a:spcPts val="3200"/>
        </a:spcBef>
        <a:buSzPct val="50000"/>
        <a:buBlip>
          <a:blip r:embed="rId24"/>
        </a:buBlip>
        <a:defRPr sz="3600">
          <a:solidFill>
            <a:srgbClr val="777775"/>
          </a:solidFill>
          <a:latin typeface="Helvetica Neue"/>
          <a:ea typeface="Helvetica Neue"/>
          <a:cs typeface="Helvetica Neue"/>
          <a:sym typeface="Helvetica Neue"/>
        </a:defRPr>
      </a:lvl1pPr>
      <a:lvl2pPr marL="876300" indent="-431800" defTabSz="584200">
        <a:spcBef>
          <a:spcPts val="3200"/>
        </a:spcBef>
        <a:buSzPct val="50000"/>
        <a:buBlip>
          <a:blip r:embed="rId24"/>
        </a:buBlip>
        <a:defRPr sz="3600">
          <a:solidFill>
            <a:srgbClr val="777775"/>
          </a:solidFill>
          <a:latin typeface="Helvetica Neue"/>
          <a:ea typeface="Helvetica Neue"/>
          <a:cs typeface="Helvetica Neue"/>
          <a:sym typeface="Helvetica Neue"/>
        </a:defRPr>
      </a:lvl2pPr>
      <a:lvl3pPr marL="1320800" indent="-431800" defTabSz="584200">
        <a:spcBef>
          <a:spcPts val="3200"/>
        </a:spcBef>
        <a:buSzPct val="50000"/>
        <a:buBlip>
          <a:blip r:embed="rId24"/>
        </a:buBlip>
        <a:defRPr sz="3600">
          <a:solidFill>
            <a:srgbClr val="777775"/>
          </a:solidFill>
          <a:latin typeface="Helvetica Neue"/>
          <a:ea typeface="Helvetica Neue"/>
          <a:cs typeface="Helvetica Neue"/>
          <a:sym typeface="Helvetica Neue"/>
        </a:defRPr>
      </a:lvl3pPr>
      <a:lvl4pPr marL="1765300" indent="-431800" defTabSz="584200">
        <a:spcBef>
          <a:spcPts val="3200"/>
        </a:spcBef>
        <a:buSzPct val="50000"/>
        <a:buBlip>
          <a:blip r:embed="rId24"/>
        </a:buBlip>
        <a:defRPr sz="3600">
          <a:solidFill>
            <a:srgbClr val="777775"/>
          </a:solidFill>
          <a:latin typeface="Helvetica Neue"/>
          <a:ea typeface="Helvetica Neue"/>
          <a:cs typeface="Helvetica Neue"/>
          <a:sym typeface="Helvetica Neue"/>
        </a:defRPr>
      </a:lvl4pPr>
      <a:lvl5pPr marL="2209800" indent="-431800" defTabSz="584200">
        <a:spcBef>
          <a:spcPts val="3200"/>
        </a:spcBef>
        <a:buSzPct val="50000"/>
        <a:buBlip>
          <a:blip r:embed="rId24"/>
        </a:buBlip>
        <a:defRPr sz="3600">
          <a:solidFill>
            <a:srgbClr val="777775"/>
          </a:solidFill>
          <a:latin typeface="Helvetica Neue"/>
          <a:ea typeface="Helvetica Neue"/>
          <a:cs typeface="Helvetica Neue"/>
          <a:sym typeface="Helvetica Neue"/>
        </a:defRPr>
      </a:lvl5pPr>
      <a:lvl6pPr marL="2654300" indent="-431800" defTabSz="584200">
        <a:spcBef>
          <a:spcPts val="3200"/>
        </a:spcBef>
        <a:buSzPct val="50000"/>
        <a:buBlip>
          <a:blip r:embed="rId24"/>
        </a:buBlip>
        <a:defRPr sz="3600">
          <a:solidFill>
            <a:srgbClr val="777775"/>
          </a:solidFill>
          <a:latin typeface="Helvetica Neue"/>
          <a:ea typeface="Helvetica Neue"/>
          <a:cs typeface="Helvetica Neue"/>
          <a:sym typeface="Helvetica Neue"/>
        </a:defRPr>
      </a:lvl6pPr>
      <a:lvl7pPr marL="3098800" indent="-431800" defTabSz="584200">
        <a:spcBef>
          <a:spcPts val="3200"/>
        </a:spcBef>
        <a:buSzPct val="50000"/>
        <a:buBlip>
          <a:blip r:embed="rId24"/>
        </a:buBlip>
        <a:defRPr sz="3600">
          <a:solidFill>
            <a:srgbClr val="777775"/>
          </a:solidFill>
          <a:latin typeface="Helvetica Neue"/>
          <a:ea typeface="Helvetica Neue"/>
          <a:cs typeface="Helvetica Neue"/>
          <a:sym typeface="Helvetica Neue"/>
        </a:defRPr>
      </a:lvl7pPr>
      <a:lvl8pPr marL="3543300" indent="-431800" defTabSz="584200">
        <a:spcBef>
          <a:spcPts val="3200"/>
        </a:spcBef>
        <a:buSzPct val="50000"/>
        <a:buBlip>
          <a:blip r:embed="rId24"/>
        </a:buBlip>
        <a:defRPr sz="3600">
          <a:solidFill>
            <a:srgbClr val="777775"/>
          </a:solidFill>
          <a:latin typeface="Helvetica Neue"/>
          <a:ea typeface="Helvetica Neue"/>
          <a:cs typeface="Helvetica Neue"/>
          <a:sym typeface="Helvetica Neue"/>
        </a:defRPr>
      </a:lvl8pPr>
      <a:lvl9pPr marL="3987800" indent="-431800" defTabSz="584200">
        <a:spcBef>
          <a:spcPts val="3200"/>
        </a:spcBef>
        <a:buSzPct val="50000"/>
        <a:buBlip>
          <a:blip r:embed="rId24"/>
        </a:buBlip>
        <a:defRPr sz="3600">
          <a:solidFill>
            <a:srgbClr val="777775"/>
          </a:solidFill>
          <a:latin typeface="Helvetica Neue"/>
          <a:ea typeface="Helvetica Neue"/>
          <a:cs typeface="Helvetica Neue"/>
          <a:sym typeface="Helvetica Neue"/>
        </a:defRPr>
      </a:lvl9pPr>
    </p:bodyStyle>
    <p:otherStyle>
      <a:lvl1pPr algn="ctr" defTabSz="584200">
        <a:defRPr sz="1400">
          <a:solidFill>
            <a:schemeClr val="tx1"/>
          </a:solidFill>
          <a:latin typeface="+mn-lt"/>
          <a:ea typeface="+mn-ea"/>
          <a:cs typeface="+mn-cs"/>
          <a:sym typeface="Helvetica Neue"/>
        </a:defRPr>
      </a:lvl1pPr>
      <a:lvl2pPr indent="228600" algn="ctr" defTabSz="584200">
        <a:defRPr sz="1400">
          <a:solidFill>
            <a:schemeClr val="tx1"/>
          </a:solidFill>
          <a:latin typeface="+mn-lt"/>
          <a:ea typeface="+mn-ea"/>
          <a:cs typeface="+mn-cs"/>
          <a:sym typeface="Helvetica Neue"/>
        </a:defRPr>
      </a:lvl2pPr>
      <a:lvl3pPr indent="457200" algn="ctr" defTabSz="584200">
        <a:defRPr sz="1400">
          <a:solidFill>
            <a:schemeClr val="tx1"/>
          </a:solidFill>
          <a:latin typeface="+mn-lt"/>
          <a:ea typeface="+mn-ea"/>
          <a:cs typeface="+mn-cs"/>
          <a:sym typeface="Helvetica Neue"/>
        </a:defRPr>
      </a:lvl3pPr>
      <a:lvl4pPr indent="685800" algn="ctr" defTabSz="584200">
        <a:defRPr sz="1400">
          <a:solidFill>
            <a:schemeClr val="tx1"/>
          </a:solidFill>
          <a:latin typeface="+mn-lt"/>
          <a:ea typeface="+mn-ea"/>
          <a:cs typeface="+mn-cs"/>
          <a:sym typeface="Helvetica Neue"/>
        </a:defRPr>
      </a:lvl4pPr>
      <a:lvl5pPr indent="914400" algn="ctr" defTabSz="584200">
        <a:defRPr sz="1400">
          <a:solidFill>
            <a:schemeClr val="tx1"/>
          </a:solidFill>
          <a:latin typeface="+mn-lt"/>
          <a:ea typeface="+mn-ea"/>
          <a:cs typeface="+mn-cs"/>
          <a:sym typeface="Helvetica Neue"/>
        </a:defRPr>
      </a:lvl5pPr>
      <a:lvl6pPr indent="1143000" algn="ctr" defTabSz="584200">
        <a:defRPr sz="1400">
          <a:solidFill>
            <a:schemeClr val="tx1"/>
          </a:solidFill>
          <a:latin typeface="+mn-lt"/>
          <a:ea typeface="+mn-ea"/>
          <a:cs typeface="+mn-cs"/>
          <a:sym typeface="Helvetica Neue"/>
        </a:defRPr>
      </a:lvl6pPr>
      <a:lvl7pPr indent="1371600" algn="ctr" defTabSz="584200">
        <a:defRPr sz="1400">
          <a:solidFill>
            <a:schemeClr val="tx1"/>
          </a:solidFill>
          <a:latin typeface="+mn-lt"/>
          <a:ea typeface="+mn-ea"/>
          <a:cs typeface="+mn-cs"/>
          <a:sym typeface="Helvetica Neue"/>
        </a:defRPr>
      </a:lvl7pPr>
      <a:lvl8pPr indent="1600200" algn="ctr" defTabSz="584200">
        <a:defRPr sz="1400">
          <a:solidFill>
            <a:schemeClr val="tx1"/>
          </a:solidFill>
          <a:latin typeface="+mn-lt"/>
          <a:ea typeface="+mn-ea"/>
          <a:cs typeface="+mn-cs"/>
          <a:sym typeface="Helvetica Neue"/>
        </a:defRPr>
      </a:lvl8pPr>
      <a:lvl9pPr indent="1828800" algn="ctr" defTabSz="584200">
        <a:defRPr sz="1400">
          <a:solidFill>
            <a:schemeClr val="tx1"/>
          </a:solidFill>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jpeg"/><Relationship Id="rId1" Type="http://schemas.openxmlformats.org/officeDocument/2006/relationships/slideLayout" Target="../slideLayouts/slideLayout20.xml"/></Relationships>
</file>

<file path=ppt/slides/_rels/slide100.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20.xml"/></Relationships>
</file>

<file path=ppt/slides/_rels/slide101.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20.xml"/></Relationships>
</file>

<file path=ppt/slides/_rels/slide102.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20.xml"/></Relationships>
</file>

<file path=ppt/slides/_rels/slide103.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20.xml"/></Relationships>
</file>

<file path=ppt/slides/_rels/slide104.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20.xml"/></Relationships>
</file>

<file path=ppt/slides/_rels/slide105.xml.rels><?xml version="1.0" encoding="UTF-8" standalone="yes"?>
<Relationships xmlns="http://schemas.openxmlformats.org/package/2006/relationships"><Relationship Id="rId2" Type="http://schemas.openxmlformats.org/officeDocument/2006/relationships/image" Target="../media/image109.jpeg"/><Relationship Id="rId1" Type="http://schemas.openxmlformats.org/officeDocument/2006/relationships/slideLayout" Target="../slideLayouts/slideLayout20.xml"/></Relationships>
</file>

<file path=ppt/slides/_rels/slide106.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Layout" Target="../slideLayouts/slideLayout20.xml"/></Relationships>
</file>

<file path=ppt/slides/_rels/slide107.xml.rels><?xml version="1.0" encoding="UTF-8" standalone="yes"?>
<Relationships xmlns="http://schemas.openxmlformats.org/package/2006/relationships"><Relationship Id="rId2" Type="http://schemas.openxmlformats.org/officeDocument/2006/relationships/image" Target="../media/image111.jpeg"/><Relationship Id="rId1" Type="http://schemas.openxmlformats.org/officeDocument/2006/relationships/slideLayout" Target="../slideLayouts/slideLayout20.xml"/></Relationships>
</file>

<file path=ppt/slides/_rels/slide108.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20.xml"/></Relationships>
</file>

<file path=ppt/slides/_rels/slide109.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png"/><Relationship Id="rId1" Type="http://schemas.openxmlformats.org/officeDocument/2006/relationships/slideLayout" Target="../slideLayouts/slideLayout20.xml"/></Relationships>
</file>

<file path=ppt/slides/_rels/slide110.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20.xml"/></Relationships>
</file>

<file path=ppt/slides/_rels/slide111.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20.xml"/></Relationships>
</file>

<file path=ppt/slides/_rels/slide112.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jpeg"/><Relationship Id="rId1" Type="http://schemas.openxmlformats.org/officeDocument/2006/relationships/slideLayout" Target="../slideLayouts/slideLayout20.xml"/></Relationships>
</file>

<file path=ppt/slides/_rels/slide113.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jpeg"/><Relationship Id="rId1" Type="http://schemas.openxmlformats.org/officeDocument/2006/relationships/slideLayout" Target="../slideLayouts/slideLayout20.xml"/></Relationships>
</file>

<file path=ppt/slides/_rels/slide114.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image" Target="../media/image120.jpeg"/><Relationship Id="rId1" Type="http://schemas.openxmlformats.org/officeDocument/2006/relationships/slideLayout" Target="../slideLayouts/slideLayout20.xml"/></Relationships>
</file>

<file path=ppt/slides/_rels/slide115.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22.jpeg"/><Relationship Id="rId1" Type="http://schemas.openxmlformats.org/officeDocument/2006/relationships/slideLayout" Target="../slideLayouts/slideLayout20.xml"/></Relationships>
</file>

<file path=ppt/slides/_rels/slide116.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23.jpeg"/><Relationship Id="rId1" Type="http://schemas.openxmlformats.org/officeDocument/2006/relationships/slideLayout" Target="../slideLayouts/slideLayout20.xml"/></Relationships>
</file>

<file path=ppt/slides/_rels/slide117.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25.jpeg"/><Relationship Id="rId1" Type="http://schemas.openxmlformats.org/officeDocument/2006/relationships/slideLayout" Target="../slideLayouts/slideLayout20.xml"/></Relationships>
</file>

<file path=ppt/slides/_rels/slide118.xml.rels><?xml version="1.0" encoding="UTF-8" standalone="yes"?>
<Relationships xmlns="http://schemas.openxmlformats.org/package/2006/relationships"><Relationship Id="rId2" Type="http://schemas.openxmlformats.org/officeDocument/2006/relationships/image" Target="../media/image126.jpeg"/><Relationship Id="rId1" Type="http://schemas.openxmlformats.org/officeDocument/2006/relationships/slideLayout" Target="../slideLayouts/slideLayout20.xml"/></Relationships>
</file>

<file path=ppt/slides/_rels/slide119.xml.rels><?xml version="1.0" encoding="UTF-8" standalone="yes"?>
<Relationships xmlns="http://schemas.openxmlformats.org/package/2006/relationships"><Relationship Id="rId2" Type="http://schemas.openxmlformats.org/officeDocument/2006/relationships/image" Target="../media/image127.jpeg"/><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png"/><Relationship Id="rId1" Type="http://schemas.openxmlformats.org/officeDocument/2006/relationships/slideLayout" Target="../slideLayouts/slideLayout20.xml"/></Relationships>
</file>

<file path=ppt/slides/_rels/slide120.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image" Target="../media/image128.jpeg"/><Relationship Id="rId1" Type="http://schemas.openxmlformats.org/officeDocument/2006/relationships/slideLayout" Target="../slideLayouts/slideLayout20.xml"/></Relationships>
</file>

<file path=ppt/slides/_rels/slide121.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130.jpeg"/><Relationship Id="rId1" Type="http://schemas.openxmlformats.org/officeDocument/2006/relationships/slideLayout" Target="../slideLayouts/slideLayout20.xml"/></Relationships>
</file>

<file path=ppt/slides/_rels/slide122.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32.jpeg"/><Relationship Id="rId1" Type="http://schemas.openxmlformats.org/officeDocument/2006/relationships/slideLayout" Target="../slideLayouts/slideLayout20.xml"/></Relationships>
</file>

<file path=ppt/slides/_rels/slide123.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33.jpeg"/><Relationship Id="rId1" Type="http://schemas.openxmlformats.org/officeDocument/2006/relationships/slideLayout" Target="../slideLayouts/slideLayout20.xml"/></Relationships>
</file>

<file path=ppt/slides/_rels/slide124.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34.jpeg"/><Relationship Id="rId1" Type="http://schemas.openxmlformats.org/officeDocument/2006/relationships/slideLayout" Target="../slideLayouts/slideLayout20.xml"/></Relationships>
</file>

<file path=ppt/slides/_rels/slide125.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136.jpeg"/><Relationship Id="rId1" Type="http://schemas.openxmlformats.org/officeDocument/2006/relationships/slideLayout" Target="../slideLayouts/slideLayout20.xml"/></Relationships>
</file>

<file path=ppt/slides/_rels/slide126.xml.rels><?xml version="1.0" encoding="UTF-8" standalone="yes"?>
<Relationships xmlns="http://schemas.openxmlformats.org/package/2006/relationships"><Relationship Id="rId2" Type="http://schemas.openxmlformats.org/officeDocument/2006/relationships/image" Target="../media/image138.jpeg"/><Relationship Id="rId1" Type="http://schemas.openxmlformats.org/officeDocument/2006/relationships/slideLayout" Target="../slideLayouts/slideLayout20.xml"/></Relationships>
</file>

<file path=ppt/slides/_rels/slide127.xml.rels><?xml version="1.0" encoding="UTF-8" standalone="yes"?>
<Relationships xmlns="http://schemas.openxmlformats.org/package/2006/relationships"><Relationship Id="rId2" Type="http://schemas.openxmlformats.org/officeDocument/2006/relationships/image" Target="../media/image139.jpeg"/><Relationship Id="rId1" Type="http://schemas.openxmlformats.org/officeDocument/2006/relationships/slideLayout" Target="../slideLayouts/slideLayout20.xml"/></Relationships>
</file>

<file path=ppt/slides/_rels/slide128.xml.rels><?xml version="1.0" encoding="UTF-8" standalone="yes"?>
<Relationships xmlns="http://schemas.openxmlformats.org/package/2006/relationships"><Relationship Id="rId2" Type="http://schemas.openxmlformats.org/officeDocument/2006/relationships/image" Target="../media/image140.jpeg"/><Relationship Id="rId1" Type="http://schemas.openxmlformats.org/officeDocument/2006/relationships/slideLayout" Target="../slideLayouts/slideLayout20.xml"/></Relationships>
</file>

<file path=ppt/slides/_rels/slide129.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image" Target="../media/image141.jpeg"/><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png"/><Relationship Id="rId1" Type="http://schemas.openxmlformats.org/officeDocument/2006/relationships/slideLayout" Target="../slideLayouts/slideLayout20.xml"/></Relationships>
</file>

<file path=ppt/slides/_rels/slide130.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image" Target="../media/image143.jpeg"/><Relationship Id="rId1" Type="http://schemas.openxmlformats.org/officeDocument/2006/relationships/slideLayout" Target="../slideLayouts/slideLayout20.xml"/></Relationships>
</file>

<file path=ppt/slides/_rels/slide131.xml.rels><?xml version="1.0" encoding="UTF-8" standalone="yes"?>
<Relationships xmlns="http://schemas.openxmlformats.org/package/2006/relationships"><Relationship Id="rId2" Type="http://schemas.openxmlformats.org/officeDocument/2006/relationships/image" Target="../media/image145.jpeg"/><Relationship Id="rId1" Type="http://schemas.openxmlformats.org/officeDocument/2006/relationships/slideLayout" Target="../slideLayouts/slideLayout20.xml"/></Relationships>
</file>

<file path=ppt/slides/_rels/slide132.xml.rels><?xml version="1.0" encoding="UTF-8" standalone="yes"?>
<Relationships xmlns="http://schemas.openxmlformats.org/package/2006/relationships"><Relationship Id="rId2" Type="http://schemas.openxmlformats.org/officeDocument/2006/relationships/image" Target="../media/image146.jpeg"/><Relationship Id="rId1" Type="http://schemas.openxmlformats.org/officeDocument/2006/relationships/slideLayout" Target="../slideLayouts/slideLayout20.xml"/></Relationships>
</file>

<file path=ppt/slides/_rels/slide133.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47.jpeg"/><Relationship Id="rId1" Type="http://schemas.openxmlformats.org/officeDocument/2006/relationships/slideLayout" Target="../slideLayouts/slideLayout20.xml"/></Relationships>
</file>

<file path=ppt/slides/_rels/slide134.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43.jpeg"/><Relationship Id="rId1" Type="http://schemas.openxmlformats.org/officeDocument/2006/relationships/slideLayout" Target="../slideLayouts/slideLayout20.xml"/></Relationships>
</file>

<file path=ppt/slides/_rels/slide135.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48.jpeg"/><Relationship Id="rId1" Type="http://schemas.openxmlformats.org/officeDocument/2006/relationships/slideLayout" Target="../slideLayouts/slideLayout20.xml"/></Relationships>
</file>

<file path=ppt/slides/_rels/slide136.xml.rels><?xml version="1.0" encoding="UTF-8" standalone="yes"?>
<Relationships xmlns="http://schemas.openxmlformats.org/package/2006/relationships"><Relationship Id="rId2" Type="http://schemas.openxmlformats.org/officeDocument/2006/relationships/image" Target="../media/image149.jpeg"/><Relationship Id="rId1" Type="http://schemas.openxmlformats.org/officeDocument/2006/relationships/slideLayout" Target="../slideLayouts/slideLayout20.xml"/></Relationships>
</file>

<file path=ppt/slides/_rels/slide137.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49.jpeg"/><Relationship Id="rId1" Type="http://schemas.openxmlformats.org/officeDocument/2006/relationships/slideLayout" Target="../slideLayouts/slideLayout20.xml"/></Relationships>
</file>

<file path=ppt/slides/_rels/slide138.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50.jpeg"/><Relationship Id="rId1" Type="http://schemas.openxmlformats.org/officeDocument/2006/relationships/slideLayout" Target="../slideLayouts/slideLayout20.xml"/></Relationships>
</file>

<file path=ppt/slides/_rels/slide139.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image" Target="../media/image151.jpeg"/><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png"/><Relationship Id="rId1" Type="http://schemas.openxmlformats.org/officeDocument/2006/relationships/slideLayout" Target="../slideLayouts/slideLayout20.xml"/></Relationships>
</file>

<file path=ppt/slides/_rels/slide140.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53.jpeg"/><Relationship Id="rId1" Type="http://schemas.openxmlformats.org/officeDocument/2006/relationships/slideLayout" Target="../slideLayouts/slideLayout20.xml"/></Relationships>
</file>

<file path=ppt/slides/_rels/slide141.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53.jpeg"/><Relationship Id="rId1" Type="http://schemas.openxmlformats.org/officeDocument/2006/relationships/slideLayout" Target="../slideLayouts/slideLayout20.xml"/></Relationships>
</file>

<file path=ppt/slides/_rels/slide142.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54.jpeg"/><Relationship Id="rId1" Type="http://schemas.openxmlformats.org/officeDocument/2006/relationships/slideLayout" Target="../slideLayouts/slideLayout20.xml"/></Relationships>
</file>

<file path=ppt/slides/_rels/slide143.xml.rels><?xml version="1.0" encoding="UTF-8" standalone="yes"?>
<Relationships xmlns="http://schemas.openxmlformats.org/package/2006/relationships"><Relationship Id="rId2" Type="http://schemas.openxmlformats.org/officeDocument/2006/relationships/image" Target="../media/image155.jpeg"/><Relationship Id="rId1" Type="http://schemas.openxmlformats.org/officeDocument/2006/relationships/slideLayout" Target="../slideLayouts/slideLayout20.xml"/></Relationships>
</file>

<file path=ppt/slides/_rels/slide144.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54.jpeg"/><Relationship Id="rId1" Type="http://schemas.openxmlformats.org/officeDocument/2006/relationships/slideLayout" Target="../slideLayouts/slideLayout20.xml"/></Relationships>
</file>

<file path=ppt/slides/_rels/slide145.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54.jpeg"/><Relationship Id="rId1" Type="http://schemas.openxmlformats.org/officeDocument/2006/relationships/slideLayout" Target="../slideLayouts/slideLayout20.xml"/></Relationships>
</file>

<file path=ppt/slides/_rels/slide146.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54.jpeg"/><Relationship Id="rId1" Type="http://schemas.openxmlformats.org/officeDocument/2006/relationships/slideLayout" Target="../slideLayouts/slideLayout20.xml"/></Relationships>
</file>

<file path=ppt/slides/_rels/slide147.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3.jpeg"/><Relationship Id="rId1" Type="http://schemas.openxmlformats.org/officeDocument/2006/relationships/slideLayout" Target="../slideLayouts/slideLayout20.xml"/></Relationships>
</file>

<file path=ppt/slides/_rels/slide148.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94.jpeg"/><Relationship Id="rId1" Type="http://schemas.openxmlformats.org/officeDocument/2006/relationships/slideLayout" Target="../slideLayouts/slideLayout20.xml"/></Relationships>
</file>

<file path=ppt/slides/_rels/slide149.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86.jpeg"/><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png"/><Relationship Id="rId1" Type="http://schemas.openxmlformats.org/officeDocument/2006/relationships/slideLayout" Target="../slideLayouts/slideLayout20.xml"/></Relationships>
</file>

<file path=ppt/slides/_rels/slide150.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86.jpeg"/><Relationship Id="rId1" Type="http://schemas.openxmlformats.org/officeDocument/2006/relationships/slideLayout" Target="../slideLayouts/slideLayout20.xml"/></Relationships>
</file>

<file path=ppt/slides/_rels/slide151.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86.jpeg"/><Relationship Id="rId1" Type="http://schemas.openxmlformats.org/officeDocument/2006/relationships/slideLayout" Target="../slideLayouts/slideLayout20.xml"/></Relationships>
</file>

<file path=ppt/slides/_rels/slide152.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56.jpeg"/><Relationship Id="rId1" Type="http://schemas.openxmlformats.org/officeDocument/2006/relationships/slideLayout" Target="../slideLayouts/slideLayout20.xml"/></Relationships>
</file>

<file path=ppt/slides/_rels/slide153.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56.jpeg"/><Relationship Id="rId1" Type="http://schemas.openxmlformats.org/officeDocument/2006/relationships/slideLayout" Target="../slideLayouts/slideLayout20.xml"/></Relationships>
</file>

<file path=ppt/slides/_rels/slide154.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56.jpeg"/><Relationship Id="rId1" Type="http://schemas.openxmlformats.org/officeDocument/2006/relationships/slideLayout" Target="../slideLayouts/slideLayout20.xml"/></Relationships>
</file>

<file path=ppt/slides/_rels/slide155.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56.jpeg"/><Relationship Id="rId1" Type="http://schemas.openxmlformats.org/officeDocument/2006/relationships/slideLayout" Target="../slideLayouts/slideLayout20.xml"/></Relationships>
</file>

<file path=ppt/slides/_rels/slide156.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56.jpeg"/><Relationship Id="rId1" Type="http://schemas.openxmlformats.org/officeDocument/2006/relationships/slideLayout" Target="../slideLayouts/slideLayout20.xml"/></Relationships>
</file>

<file path=ppt/slides/_rels/slide157.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56.jpeg"/><Relationship Id="rId1" Type="http://schemas.openxmlformats.org/officeDocument/2006/relationships/slideLayout" Target="../slideLayouts/slideLayout20.xml"/></Relationships>
</file>

<file path=ppt/slides/_rels/slide158.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56.jpeg"/><Relationship Id="rId1" Type="http://schemas.openxmlformats.org/officeDocument/2006/relationships/slideLayout" Target="../slideLayouts/slideLayout20.xml"/></Relationships>
</file>

<file path=ppt/slides/_rels/slide159.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56.jpeg"/><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png"/><Relationship Id="rId1" Type="http://schemas.openxmlformats.org/officeDocument/2006/relationships/slideLayout" Target="../slideLayouts/slideLayout20.xml"/></Relationships>
</file>

<file path=ppt/slides/_rels/slide160.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56.jpeg"/><Relationship Id="rId1" Type="http://schemas.openxmlformats.org/officeDocument/2006/relationships/slideLayout" Target="../slideLayouts/slideLayout20.xml"/></Relationships>
</file>

<file path=ppt/slides/_rels/slide161.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image" Target="../media/image157.jpeg"/><Relationship Id="rId1" Type="http://schemas.openxmlformats.org/officeDocument/2006/relationships/slideLayout" Target="../slideLayouts/slideLayout21.xml"/></Relationships>
</file>

<file path=ppt/slides/_rels/slide16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jpeg"/><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jpeg"/><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jpeg"/><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jpeg"/><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jpeg"/><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jpeg"/><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2.jpeg"/><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20.xml"/></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2.jpeg"/><Relationship Id="rId1" Type="http://schemas.openxmlformats.org/officeDocument/2006/relationships/slideLayout" Target="../slideLayouts/slideLayout20.xml"/></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3.jpeg"/><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0.xml"/></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5.jpeg"/><Relationship Id="rId1" Type="http://schemas.openxmlformats.org/officeDocument/2006/relationships/slideLayout" Target="../slideLayouts/slideLayout20.xml"/></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20.xml"/></Relationships>
</file>

<file path=ppt/slides/_rels/slide3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slideLayout" Target="../slideLayouts/slideLayout20.xml"/></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0.jpeg"/><Relationship Id="rId1" Type="http://schemas.openxmlformats.org/officeDocument/2006/relationships/slideLayout" Target="../slideLayouts/slideLayout20.xml"/></Relationships>
</file>

<file path=ppt/slides/_rels/slide3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jpeg"/><Relationship Id="rId1" Type="http://schemas.openxmlformats.org/officeDocument/2006/relationships/slideLayout" Target="../slideLayouts/slideLayout20.xml"/></Relationships>
</file>

<file path=ppt/slides/_rels/slide39.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20.xml"/></Relationships>
</file>

<file path=ppt/slides/_rels/slide4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1.jpeg"/><Relationship Id="rId1" Type="http://schemas.openxmlformats.org/officeDocument/2006/relationships/slideLayout" Target="../slideLayouts/slideLayout20.xml"/><Relationship Id="rId4" Type="http://schemas.openxmlformats.org/officeDocument/2006/relationships/image" Target="../media/image45.jpeg"/></Relationships>
</file>

<file path=ppt/slides/_rels/slide4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eg"/><Relationship Id="rId1" Type="http://schemas.openxmlformats.org/officeDocument/2006/relationships/slideLayout" Target="../slideLayouts/slideLayout20.xml"/></Relationships>
</file>

<file path=ppt/slides/_rels/slide4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jpeg"/><Relationship Id="rId1" Type="http://schemas.openxmlformats.org/officeDocument/2006/relationships/slideLayout" Target="../slideLayouts/slideLayout20.xml"/></Relationships>
</file>

<file path=ppt/slides/_rels/slide43.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0.xml"/></Relationships>
</file>

<file path=ppt/slides/_rels/slide44.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0.xml"/></Relationships>
</file>

<file path=ppt/slides/_rels/slide45.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0.xml"/></Relationships>
</file>

<file path=ppt/slides/_rels/slide46.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0.xml"/></Relationships>
</file>

<file path=ppt/slides/_rels/slide47.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0.xml"/></Relationships>
</file>

<file path=ppt/slides/_rels/slide48.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0.xml"/></Relationships>
</file>

<file path=ppt/slides/_rels/slide49.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0.xml"/></Relationships>
</file>

<file path=ppt/slides/_rels/slide50.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0.xml"/></Relationships>
</file>

<file path=ppt/slides/_rels/slide51.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0.xml"/></Relationships>
</file>

<file path=ppt/slides/_rels/slide52.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0.xml"/></Relationships>
</file>

<file path=ppt/slides/_rels/slide53.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0.xml"/></Relationships>
</file>

<file path=ppt/slides/_rels/slide54.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20.xml"/></Relationships>
</file>

<file path=ppt/slides/_rels/slide55.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0.xml"/></Relationships>
</file>

<file path=ppt/slides/_rels/slide56.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0.xml"/></Relationships>
</file>

<file path=ppt/slides/_rels/slide57.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0.xml"/></Relationships>
</file>

<file path=ppt/slides/_rels/slide58.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0.xml"/></Relationships>
</file>

<file path=ppt/slides/_rels/slide59.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0.xml"/></Relationships>
</file>

<file path=ppt/slides/_rels/slide60.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0.xml"/></Relationships>
</file>

<file path=ppt/slides/_rels/slide61.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0.xml"/></Relationships>
</file>

<file path=ppt/slides/_rels/slide62.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0.xml"/></Relationships>
</file>

<file path=ppt/slides/_rels/slide63.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0.xml"/></Relationships>
</file>

<file path=ppt/slides/_rels/slide6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72.jpeg"/><Relationship Id="rId1" Type="http://schemas.openxmlformats.org/officeDocument/2006/relationships/slideLayout" Target="../slideLayouts/slideLayout20.xml"/></Relationships>
</file>

<file path=ppt/slides/_rels/slide65.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6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74.jpeg"/><Relationship Id="rId1" Type="http://schemas.openxmlformats.org/officeDocument/2006/relationships/slideLayout" Target="../slideLayouts/slideLayout20.xml"/></Relationships>
</file>

<file path=ppt/slides/_rels/slide6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75.jpeg"/><Relationship Id="rId1" Type="http://schemas.openxmlformats.org/officeDocument/2006/relationships/slideLayout" Target="../slideLayouts/slideLayout20.xml"/></Relationships>
</file>

<file path=ppt/slides/_rels/slide6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76.jpeg"/><Relationship Id="rId1" Type="http://schemas.openxmlformats.org/officeDocument/2006/relationships/slideLayout" Target="../slideLayouts/slideLayout20.xml"/></Relationships>
</file>

<file path=ppt/slides/_rels/slide6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jpeg"/><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0.xml"/></Relationships>
</file>

<file path=ppt/slides/_rels/slide7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jpeg"/><Relationship Id="rId1" Type="http://schemas.openxmlformats.org/officeDocument/2006/relationships/slideLayout" Target="../slideLayouts/slideLayout20.xml"/></Relationships>
</file>

<file path=ppt/slides/_rels/slide7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jpeg"/><Relationship Id="rId1" Type="http://schemas.openxmlformats.org/officeDocument/2006/relationships/slideLayout" Target="../slideLayouts/slideLayout20.xml"/></Relationships>
</file>

<file path=ppt/slides/_rels/slide7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jpeg"/><Relationship Id="rId1" Type="http://schemas.openxmlformats.org/officeDocument/2006/relationships/slideLayout" Target="../slideLayouts/slideLayout20.xml"/></Relationships>
</file>

<file path=ppt/slides/_rels/slide7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jpeg"/><Relationship Id="rId1" Type="http://schemas.openxmlformats.org/officeDocument/2006/relationships/slideLayout" Target="../slideLayouts/slideLayout20.xml"/></Relationships>
</file>

<file path=ppt/slides/_rels/slide7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jpeg"/><Relationship Id="rId1" Type="http://schemas.openxmlformats.org/officeDocument/2006/relationships/slideLayout" Target="../slideLayouts/slideLayout20.xml"/></Relationships>
</file>

<file path=ppt/slides/_rels/slide75.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0.xml"/></Relationships>
</file>

<file path=ppt/slides/_rels/slide76.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0.xml"/></Relationships>
</file>

<file path=ppt/slides/_rels/slide77.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0.xml"/></Relationships>
</file>

<file path=ppt/slides/_rels/slide7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jpeg"/><Relationship Id="rId1" Type="http://schemas.openxmlformats.org/officeDocument/2006/relationships/slideLayout" Target="../slideLayouts/slideLayout20.xml"/></Relationships>
</file>

<file path=ppt/slides/_rels/slide79.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20.xml"/></Relationships>
</file>

<file path=ppt/slides/_rels/slide80.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20.xml"/></Relationships>
</file>

<file path=ppt/slides/_rels/slide8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jpeg"/><Relationship Id="rId1" Type="http://schemas.openxmlformats.org/officeDocument/2006/relationships/slideLayout" Target="../slideLayouts/slideLayout20.xml"/></Relationships>
</file>

<file path=ppt/slides/_rels/slide8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jpeg"/><Relationship Id="rId1" Type="http://schemas.openxmlformats.org/officeDocument/2006/relationships/slideLayout" Target="../slideLayouts/slideLayout20.xml"/></Relationships>
</file>

<file path=ppt/slides/_rels/slide83.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20.xml"/></Relationships>
</file>

<file path=ppt/slides/_rels/slide84.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5.jpeg"/><Relationship Id="rId1" Type="http://schemas.openxmlformats.org/officeDocument/2006/relationships/slideLayout" Target="../slideLayouts/slideLayout20.xml"/></Relationships>
</file>

<file path=ppt/slides/_rels/slide85.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6.jpeg"/><Relationship Id="rId1" Type="http://schemas.openxmlformats.org/officeDocument/2006/relationships/slideLayout" Target="../slideLayouts/slideLayout20.xml"/></Relationships>
</file>

<file path=ppt/slides/_rels/slide8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7.jpeg"/><Relationship Id="rId1" Type="http://schemas.openxmlformats.org/officeDocument/2006/relationships/slideLayout" Target="../slideLayouts/slideLayout20.xml"/></Relationships>
</file>

<file path=ppt/slides/_rels/slide87.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20.xml"/></Relationships>
</file>

<file path=ppt/slides/_rels/slide88.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jpeg"/><Relationship Id="rId1" Type="http://schemas.openxmlformats.org/officeDocument/2006/relationships/slideLayout" Target="../slideLayouts/slideLayout20.xml"/></Relationships>
</file>

<file path=ppt/slides/_rels/slide89.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20.xml"/></Relationships>
</file>

<file path=ppt/slides/_rels/slide90.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20.xml"/></Relationships>
</file>

<file path=ppt/slides/_rels/slide91.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20.xml"/></Relationships>
</file>

<file path=ppt/slides/_rels/slide92.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jpeg"/><Relationship Id="rId1" Type="http://schemas.openxmlformats.org/officeDocument/2006/relationships/slideLayout" Target="../slideLayouts/slideLayout20.xml"/></Relationships>
</file>

<file path=ppt/slides/_rels/slide93.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20.xml"/></Relationships>
</file>

<file path=ppt/slides/_rels/slide94.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jpeg"/><Relationship Id="rId1" Type="http://schemas.openxmlformats.org/officeDocument/2006/relationships/slideLayout" Target="../slideLayouts/slideLayout20.xml"/></Relationships>
</file>

<file path=ppt/slides/_rels/slide95.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20.xml"/></Relationships>
</file>

<file path=ppt/slides/_rels/slide96.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20.xml"/></Relationships>
</file>

<file path=ppt/slides/_rels/slide97.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20.xml"/></Relationships>
</file>

<file path=ppt/slides/_rels/slide98.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20.xml"/></Relationships>
</file>

<file path=ppt/slides/_rels/slide99.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Shape 76"/>
          <p:cNvSpPr/>
          <p:nvPr/>
        </p:nvSpPr>
        <p:spPr>
          <a:xfrm>
            <a:off x="584200" y="356164"/>
            <a:ext cx="11836400" cy="9029701"/>
          </a:xfrm>
          <a:prstGeom prst="rect">
            <a:avLst/>
          </a:prstGeom>
          <a:ln w="12700">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This PowerPoint/Keynote presentation is part of the apologetics course entitled </a:t>
            </a:r>
            <a:r>
              <a:rPr sz="3800" i="1" dirty="0">
                <a:solidFill>
                  <a:srgbClr val="FFFFFF"/>
                </a:solidFill>
                <a:effectLst>
                  <a:outerShdw blurRad="12700" dist="25400" dir="2700000" rotWithShape="0">
                    <a:srgbClr val="000000"/>
                  </a:outerShdw>
                </a:effectLst>
                <a:latin typeface="Gill Sans"/>
                <a:ea typeface="Gill Sans"/>
                <a:cs typeface="Gill Sans"/>
                <a:sym typeface="Gill Sans"/>
              </a:rPr>
              <a:t>An Unshakeable Faith</a:t>
            </a:r>
            <a:r>
              <a:rPr sz="3800" dirty="0">
                <a:solidFill>
                  <a:srgbClr val="FFFFFF"/>
                </a:solidFill>
                <a:effectLst>
                  <a:outerShdw blurRad="12700" dist="25400" dir="2700000" rotWithShape="0">
                    <a:srgbClr val="000000"/>
                  </a:outerShdw>
                </a:effectLst>
                <a:latin typeface="Gill Sans"/>
                <a:ea typeface="Gill Sans"/>
                <a:cs typeface="Gill Sans"/>
                <a:sym typeface="Gill Sans"/>
              </a:rPr>
              <a:t>. </a:t>
            </a:r>
          </a:p>
          <a:p>
            <a:pPr lvl="0" algn="ctr" defTabSz="584200">
              <a:buClr>
                <a:srgbClr val="FFFB00"/>
              </a:buClr>
              <a:buFont typeface="Helvetica"/>
              <a:defRPr sz="1800"/>
            </a:pPr>
            <a:endParaRPr sz="3800" dirty="0">
              <a:solidFill>
                <a:srgbClr val="FFFFFF"/>
              </a:solidFill>
              <a:effectLst>
                <a:outerShdw blurRad="12700" dist="25400" dir="2700000" rotWithShape="0">
                  <a:srgbClr val="000000"/>
                </a:outerShdw>
              </a:effectLst>
              <a:latin typeface="Gill Sans"/>
              <a:ea typeface="Gill Sans"/>
              <a:cs typeface="Gill Sans"/>
              <a:sym typeface="Gill Sans"/>
            </a:endParaRP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Copyright 2011</a:t>
            </a: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Third edition Feb. 2015</a:t>
            </a: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Way of Life Literature</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P. O. Box 610368</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Port Huron, MI 48061</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866-295-4143</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http://www.wayoflife.org</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fbns@wayoflife.org</a:t>
            </a:r>
          </a:p>
          <a:p>
            <a:pPr lvl="0" algn="ctr" defTabSz="584200">
              <a:buClr>
                <a:srgbClr val="FFFB00"/>
              </a:buClr>
              <a:buFont typeface="Helvetica"/>
              <a:defRPr sz="1800"/>
            </a:pPr>
            <a:endParaRPr sz="3800" dirty="0">
              <a:solidFill>
                <a:srgbClr val="FFFFFF"/>
              </a:solidFill>
              <a:effectLst>
                <a:outerShdw blurRad="12700" dist="25400" dir="2700000" rotWithShape="0">
                  <a:srgbClr val="000000"/>
                </a:outerShdw>
              </a:effectLst>
              <a:latin typeface="Gill Sans"/>
              <a:ea typeface="Gill Sans"/>
              <a:cs typeface="Gill Sans"/>
              <a:sym typeface="Gill Sans"/>
            </a:endParaRPr>
          </a:p>
          <a:p>
            <a:pPr lvl="0" algn="ctr" defTabSz="584200">
              <a:buClr>
                <a:srgbClr val="FFFB00"/>
              </a:buClr>
              <a:buFont typeface="Helvetica"/>
              <a:defRPr sz="1800"/>
            </a:pPr>
            <a:r>
              <a:rPr sz="3800" i="1" dirty="0">
                <a:solidFill>
                  <a:srgbClr val="FFFFFF"/>
                </a:solidFill>
                <a:effectLst>
                  <a:outerShdw blurRad="12700" dist="25400" dir="2700000" rotWithShape="0">
                    <a:srgbClr val="000000"/>
                  </a:outerShdw>
                </a:effectLst>
                <a:latin typeface="Gill Sans"/>
                <a:ea typeface="Gill Sans"/>
                <a:cs typeface="Gill Sans"/>
                <a:sym typeface="Gill Sans"/>
              </a:rPr>
              <a:t>In Canada</a:t>
            </a: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Bethel Baptist Church, 4212 Campbell St. N., London, Ontario N6P 1A6 </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519-652-2619 </a:t>
            </a:r>
          </a:p>
        </p:txBody>
      </p:sp>
      <p:grpSp>
        <p:nvGrpSpPr>
          <p:cNvPr id="79" name="Group 79"/>
          <p:cNvGrpSpPr/>
          <p:nvPr/>
        </p:nvGrpSpPr>
        <p:grpSpPr>
          <a:xfrm>
            <a:off x="9141817" y="2451100"/>
            <a:ext cx="3139083" cy="3848100"/>
            <a:chOff x="-269314" y="-127000"/>
            <a:chExt cx="3139081" cy="3848100"/>
          </a:xfrm>
        </p:grpSpPr>
        <p:pic>
          <p:nvPicPr>
            <p:cNvPr id="78" name="unshakeable - Version 2.jpg"/>
            <p:cNvPicPr/>
            <p:nvPr/>
          </p:nvPicPr>
          <p:blipFill>
            <a:blip r:embed="rId2">
              <a:extLst/>
            </a:blip>
            <a:srcRect t="3196" r="15" b="3094"/>
            <a:stretch>
              <a:fillRect/>
            </a:stretch>
          </p:blipFill>
          <p:spPr>
            <a:xfrm>
              <a:off x="0" y="0"/>
              <a:ext cx="2768168" cy="3594100"/>
            </a:xfrm>
            <a:prstGeom prst="rect">
              <a:avLst/>
            </a:prstGeom>
            <a:ln>
              <a:noFill/>
            </a:ln>
            <a:effectLst/>
          </p:spPr>
        </p:pic>
        <p:pic>
          <p:nvPicPr>
            <p:cNvPr id="77" name="Picture 76"/>
            <p:cNvPicPr/>
            <p:nvPr/>
          </p:nvPicPr>
          <p:blipFill>
            <a:blip r:embed="rId3">
              <a:extLst/>
            </a:blip>
            <a:stretch>
              <a:fillRect/>
            </a:stretch>
          </p:blipFill>
          <p:spPr>
            <a:xfrm>
              <a:off x="-269315" y="-127000"/>
              <a:ext cx="3139083" cy="3848100"/>
            </a:xfrm>
            <a:prstGeom prst="rect">
              <a:avLst/>
            </a:prstGeom>
            <a:effectLst/>
          </p:spPr>
        </p:pic>
      </p:gr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9" name="Group 119"/>
          <p:cNvGrpSpPr/>
          <p:nvPr/>
        </p:nvGrpSpPr>
        <p:grpSpPr>
          <a:xfrm>
            <a:off x="7594600" y="1943100"/>
            <a:ext cx="4432300" cy="5854700"/>
            <a:chOff x="-76200" y="-63500"/>
            <a:chExt cx="4432300" cy="5854700"/>
          </a:xfrm>
        </p:grpSpPr>
        <p:pic>
          <p:nvPicPr>
            <p:cNvPr id="118" name="oriental museum 31.jpg"/>
            <p:cNvPicPr/>
            <p:nvPr/>
          </p:nvPicPr>
          <p:blipFill>
            <a:blip r:embed="rId2">
              <a:extLst/>
            </a:blip>
            <a:srcRect l="15541" r="15337"/>
            <a:stretch>
              <a:fillRect/>
            </a:stretch>
          </p:blipFill>
          <p:spPr>
            <a:xfrm>
              <a:off x="0" y="0"/>
              <a:ext cx="4292600" cy="5715000"/>
            </a:xfrm>
            <a:prstGeom prst="rect">
              <a:avLst/>
            </a:prstGeom>
            <a:ln>
              <a:noFill/>
            </a:ln>
            <a:effectLst/>
          </p:spPr>
        </p:pic>
        <p:pic>
          <p:nvPicPr>
            <p:cNvPr id="117" name="Picture 116"/>
            <p:cNvPicPr/>
            <p:nvPr/>
          </p:nvPicPr>
          <p:blipFill>
            <a:blip r:embed="rId3">
              <a:extLst/>
            </a:blip>
            <a:stretch>
              <a:fillRect/>
            </a:stretch>
          </p:blipFill>
          <p:spPr>
            <a:xfrm>
              <a:off x="-76200" y="-63500"/>
              <a:ext cx="4432300" cy="5854700"/>
            </a:xfrm>
            <a:prstGeom prst="rect">
              <a:avLst/>
            </a:prstGeom>
            <a:effectLst/>
          </p:spPr>
        </p:pic>
      </p:grpSp>
      <p:sp>
        <p:nvSpPr>
          <p:cNvPr id="120" name="Shape 120"/>
          <p:cNvSpPr>
            <a:spLocks noGrp="1"/>
          </p:cNvSpPr>
          <p:nvPr>
            <p:ph type="body" idx="1"/>
          </p:nvPr>
        </p:nvSpPr>
        <p:spPr>
          <a:xfrm>
            <a:off x="1041400" y="3810000"/>
            <a:ext cx="5499100" cy="494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We also see the type of pagan gods that Abraham’s father Terah worshipped (Joshua 24:2).</a:t>
            </a:r>
          </a:p>
        </p:txBody>
      </p:sp>
    </p:spTree>
  </p:cSld>
  <p:clrMapOvr>
    <a:masterClrMapping/>
  </p:clrMapOvr>
  <p:transition spd="med"/>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8" name="Shape 468"/>
          <p:cNvSpPr>
            <a:spLocks noGrp="1"/>
          </p:cNvSpPr>
          <p:nvPr>
            <p:ph type="body" idx="1"/>
          </p:nvPr>
        </p:nvSpPr>
        <p:spPr>
          <a:xfrm>
            <a:off x="673100" y="863600"/>
            <a:ext cx="11239500" cy="27559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Soldiers wear copper helmets and long cloaks and are holding axes.</a:t>
            </a:r>
          </a:p>
        </p:txBody>
      </p:sp>
      <p:pic>
        <p:nvPicPr>
          <p:cNvPr id="469" name="British Museum misc 192 - Version 2.jpg"/>
          <p:cNvPicPr/>
          <p:nvPr/>
        </p:nvPicPr>
        <p:blipFill>
          <a:blip r:embed="rId2">
            <a:extLst/>
          </a:blip>
          <a:stretch>
            <a:fillRect/>
          </a:stretch>
        </p:blipFill>
        <p:spPr>
          <a:xfrm>
            <a:off x="660400" y="2863525"/>
            <a:ext cx="11671302" cy="5780728"/>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 name="Shape 471"/>
          <p:cNvSpPr>
            <a:spLocks noGrp="1"/>
          </p:cNvSpPr>
          <p:nvPr>
            <p:ph type="body" idx="1"/>
          </p:nvPr>
        </p:nvSpPr>
        <p:spPr>
          <a:xfrm>
            <a:off x="622300" y="533400"/>
            <a:ext cx="11239500" cy="2019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There are two-man chariots drawn by horses. Each has a driver and a soldier who throws javelins.</a:t>
            </a:r>
          </a:p>
        </p:txBody>
      </p:sp>
      <p:pic>
        <p:nvPicPr>
          <p:cNvPr id="472" name="British Museum misc 187 - Version 2.jpg"/>
          <p:cNvPicPr/>
          <p:nvPr/>
        </p:nvPicPr>
        <p:blipFill>
          <a:blip r:embed="rId2">
            <a:extLst/>
          </a:blip>
          <a:stretch>
            <a:fillRect/>
          </a:stretch>
        </p:blipFill>
        <p:spPr>
          <a:xfrm>
            <a:off x="1079499" y="2227140"/>
            <a:ext cx="10841497" cy="69215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4" name="Shape 474"/>
          <p:cNvSpPr>
            <a:spLocks noGrp="1"/>
          </p:cNvSpPr>
          <p:nvPr>
            <p:ph type="body" idx="1"/>
          </p:nvPr>
        </p:nvSpPr>
        <p:spPr>
          <a:xfrm>
            <a:off x="723900" y="927100"/>
            <a:ext cx="11239500" cy="494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A quiver on the front of the chariot holds the javelins</a:t>
            </a:r>
          </a:p>
        </p:txBody>
      </p:sp>
      <p:pic>
        <p:nvPicPr>
          <p:cNvPr id="475" name="British Museum misc 184 - Version 2.jpg"/>
          <p:cNvPicPr/>
          <p:nvPr/>
        </p:nvPicPr>
        <p:blipFill>
          <a:blip r:embed="rId2">
            <a:extLst/>
          </a:blip>
          <a:stretch>
            <a:fillRect/>
          </a:stretch>
        </p:blipFill>
        <p:spPr>
          <a:xfrm>
            <a:off x="546100" y="2177975"/>
            <a:ext cx="11709400" cy="6987633"/>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7" name="Shape 477"/>
          <p:cNvSpPr>
            <a:spLocks noGrp="1"/>
          </p:cNvSpPr>
          <p:nvPr>
            <p:ph type="title"/>
          </p:nvPr>
        </p:nvSpPr>
        <p:spPr>
          <a:xfrm>
            <a:off x="660400" y="-1143000"/>
            <a:ext cx="7505700" cy="2870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Banquet Scene</a:t>
            </a:r>
          </a:p>
        </p:txBody>
      </p:sp>
      <p:sp>
        <p:nvSpPr>
          <p:cNvPr id="478" name="Shape 478"/>
          <p:cNvSpPr>
            <a:spLocks noGrp="1"/>
          </p:cNvSpPr>
          <p:nvPr>
            <p:ph type="body" idx="1"/>
          </p:nvPr>
        </p:nvSpPr>
        <p:spPr>
          <a:xfrm>
            <a:off x="673100" y="1803400"/>
            <a:ext cx="11239500" cy="494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 top row shows the king and his courtiers seated on chairs and being served.</a:t>
            </a:r>
          </a:p>
        </p:txBody>
      </p:sp>
      <p:pic>
        <p:nvPicPr>
          <p:cNvPr id="479" name="British Museum misc 164 - Version 3.jpg"/>
          <p:cNvPicPr/>
          <p:nvPr/>
        </p:nvPicPr>
        <p:blipFill>
          <a:blip r:embed="rId2">
            <a:extLst/>
          </a:blip>
          <a:stretch>
            <a:fillRect/>
          </a:stretch>
        </p:blipFill>
        <p:spPr>
          <a:xfrm>
            <a:off x="584200" y="3644900"/>
            <a:ext cx="11826779" cy="49403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 name="Shape 481"/>
          <p:cNvSpPr>
            <a:spLocks noGrp="1"/>
          </p:cNvSpPr>
          <p:nvPr>
            <p:ph type="body" idx="1"/>
          </p:nvPr>
        </p:nvSpPr>
        <p:spPr>
          <a:xfrm>
            <a:off x="711200" y="965200"/>
            <a:ext cx="11239500" cy="494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 king wears a flounced robe</a:t>
            </a:r>
          </a:p>
        </p:txBody>
      </p:sp>
      <p:pic>
        <p:nvPicPr>
          <p:cNvPr id="482" name="British Museum misc 171.jpg"/>
          <p:cNvPicPr/>
          <p:nvPr/>
        </p:nvPicPr>
        <p:blipFill>
          <a:blip r:embed="rId2">
            <a:extLst/>
          </a:blip>
          <a:stretch>
            <a:fillRect/>
          </a:stretch>
        </p:blipFill>
        <p:spPr>
          <a:xfrm>
            <a:off x="482600" y="2182895"/>
            <a:ext cx="11696700" cy="6820463"/>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4" name="Shape 484"/>
          <p:cNvSpPr>
            <a:spLocks noGrp="1"/>
          </p:cNvSpPr>
          <p:nvPr>
            <p:ph type="body" idx="1"/>
          </p:nvPr>
        </p:nvSpPr>
        <p:spPr>
          <a:xfrm>
            <a:off x="609600" y="863600"/>
            <a:ext cx="11239500" cy="494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 others wear fringed robes</a:t>
            </a:r>
          </a:p>
        </p:txBody>
      </p:sp>
      <p:pic>
        <p:nvPicPr>
          <p:cNvPr id="485" name="British Museum misc 164 - Version 2.jpg"/>
          <p:cNvPicPr/>
          <p:nvPr/>
        </p:nvPicPr>
        <p:blipFill>
          <a:blip r:embed="rId2">
            <a:extLst/>
          </a:blip>
          <a:stretch>
            <a:fillRect/>
          </a:stretch>
        </p:blipFill>
        <p:spPr>
          <a:xfrm>
            <a:off x="635000" y="3124200"/>
            <a:ext cx="11734800" cy="4578496"/>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 name="Shape 487"/>
          <p:cNvSpPr>
            <a:spLocks noGrp="1"/>
          </p:cNvSpPr>
          <p:nvPr>
            <p:ph type="body" idx="1"/>
          </p:nvPr>
        </p:nvSpPr>
        <p:spPr>
          <a:xfrm>
            <a:off x="711200" y="762000"/>
            <a:ext cx="11239500" cy="494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A male harpist and female singer provide musical entertainment.</a:t>
            </a:r>
          </a:p>
        </p:txBody>
      </p:sp>
      <p:pic>
        <p:nvPicPr>
          <p:cNvPr id="488" name="British Museum misc 168.jpg"/>
          <p:cNvPicPr/>
          <p:nvPr/>
        </p:nvPicPr>
        <p:blipFill>
          <a:blip r:embed="rId2">
            <a:extLst/>
          </a:blip>
          <a:stretch>
            <a:fillRect/>
          </a:stretch>
        </p:blipFill>
        <p:spPr>
          <a:xfrm>
            <a:off x="1016000" y="2423642"/>
            <a:ext cx="10955215" cy="67818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 name="Shape 490"/>
          <p:cNvSpPr>
            <a:spLocks noGrp="1"/>
          </p:cNvSpPr>
          <p:nvPr>
            <p:ph type="body" idx="1"/>
          </p:nvPr>
        </p:nvSpPr>
        <p:spPr>
          <a:xfrm>
            <a:off x="622300" y="723900"/>
            <a:ext cx="11239500" cy="494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Attendants bring the spoils of war and food supplies for the banquet. They bring cattle.</a:t>
            </a:r>
          </a:p>
        </p:txBody>
      </p:sp>
      <p:pic>
        <p:nvPicPr>
          <p:cNvPr id="491" name="British Museum misc 173.jpg"/>
          <p:cNvPicPr/>
          <p:nvPr/>
        </p:nvPicPr>
        <p:blipFill>
          <a:blip r:embed="rId2">
            <a:extLst/>
          </a:blip>
          <a:stretch>
            <a:fillRect/>
          </a:stretch>
        </p:blipFill>
        <p:spPr>
          <a:xfrm>
            <a:off x="686792" y="2781300"/>
            <a:ext cx="11621513" cy="61468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3" name="Shape 493"/>
          <p:cNvSpPr>
            <a:spLocks noGrp="1"/>
          </p:cNvSpPr>
          <p:nvPr>
            <p:ph type="body" idx="1"/>
          </p:nvPr>
        </p:nvSpPr>
        <p:spPr>
          <a:xfrm>
            <a:off x="723900" y="723900"/>
            <a:ext cx="11239500" cy="494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They bring sheep and goats</a:t>
            </a:r>
          </a:p>
        </p:txBody>
      </p:sp>
      <p:pic>
        <p:nvPicPr>
          <p:cNvPr id="494" name="British Museum misc 174.jpg"/>
          <p:cNvPicPr/>
          <p:nvPr/>
        </p:nvPicPr>
        <p:blipFill>
          <a:blip r:embed="rId2">
            <a:extLst/>
          </a:blip>
          <a:stretch>
            <a:fillRect/>
          </a:stretch>
        </p:blipFill>
        <p:spPr>
          <a:xfrm>
            <a:off x="774700" y="1647264"/>
            <a:ext cx="10858500" cy="76600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6" name="Shape 496"/>
          <p:cNvSpPr>
            <a:spLocks noGrp="1"/>
          </p:cNvSpPr>
          <p:nvPr>
            <p:ph type="body" idx="1"/>
          </p:nvPr>
        </p:nvSpPr>
        <p:spPr>
          <a:xfrm>
            <a:off x="622300" y="774700"/>
            <a:ext cx="11239500" cy="494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They bring horses or donkeys</a:t>
            </a:r>
          </a:p>
        </p:txBody>
      </p:sp>
      <p:pic>
        <p:nvPicPr>
          <p:cNvPr id="497" name="British Museum misc 178.jpg"/>
          <p:cNvPicPr/>
          <p:nvPr/>
        </p:nvPicPr>
        <p:blipFill>
          <a:blip r:embed="rId2">
            <a:extLst/>
          </a:blip>
          <a:stretch>
            <a:fillRect/>
          </a:stretch>
        </p:blipFill>
        <p:spPr>
          <a:xfrm>
            <a:off x="631394" y="1943100"/>
            <a:ext cx="11519086" cy="70739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4" name="Group 124"/>
          <p:cNvGrpSpPr/>
          <p:nvPr/>
        </p:nvGrpSpPr>
        <p:grpSpPr>
          <a:xfrm>
            <a:off x="7594600" y="1943100"/>
            <a:ext cx="4432300" cy="5854700"/>
            <a:chOff x="-76200" y="-63500"/>
            <a:chExt cx="4432300" cy="5854700"/>
          </a:xfrm>
        </p:grpSpPr>
        <p:pic>
          <p:nvPicPr>
            <p:cNvPr id="123" name="bible-as-history-werner-keller-hardcover-cover-art.png"/>
            <p:cNvPicPr/>
            <p:nvPr/>
          </p:nvPicPr>
          <p:blipFill>
            <a:blip r:embed="rId2">
              <a:extLst/>
            </a:blip>
            <a:srcRect t="3321" b="3249"/>
            <a:stretch>
              <a:fillRect/>
            </a:stretch>
          </p:blipFill>
          <p:spPr>
            <a:xfrm>
              <a:off x="0" y="0"/>
              <a:ext cx="4292600" cy="5715000"/>
            </a:xfrm>
            <a:prstGeom prst="rect">
              <a:avLst/>
            </a:prstGeom>
            <a:ln>
              <a:noFill/>
            </a:ln>
            <a:effectLst/>
          </p:spPr>
        </p:pic>
        <p:pic>
          <p:nvPicPr>
            <p:cNvPr id="122" name="Picture 121"/>
            <p:cNvPicPr/>
            <p:nvPr/>
          </p:nvPicPr>
          <p:blipFill>
            <a:blip r:embed="rId3">
              <a:extLst/>
            </a:blip>
            <a:stretch>
              <a:fillRect/>
            </a:stretch>
          </p:blipFill>
          <p:spPr>
            <a:xfrm>
              <a:off x="-76200" y="-63500"/>
              <a:ext cx="4432300" cy="5854700"/>
            </a:xfrm>
            <a:prstGeom prst="rect">
              <a:avLst/>
            </a:prstGeom>
            <a:effectLst/>
          </p:spPr>
        </p:pic>
      </p:grpSp>
      <p:sp>
        <p:nvSpPr>
          <p:cNvPr id="125" name="Shape 125"/>
          <p:cNvSpPr>
            <a:spLocks noGrp="1"/>
          </p:cNvSpPr>
          <p:nvPr>
            <p:ph type="title"/>
          </p:nvPr>
        </p:nvSpPr>
        <p:spPr>
          <a:xfrm>
            <a:off x="1041400" y="787400"/>
            <a:ext cx="5956300" cy="2870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Ur’s Advanced Civilization</a:t>
            </a:r>
          </a:p>
        </p:txBody>
      </p:sp>
      <p:sp>
        <p:nvSpPr>
          <p:cNvPr id="126" name="Shape 126"/>
          <p:cNvSpPr>
            <a:spLocks noGrp="1"/>
          </p:cNvSpPr>
          <p:nvPr>
            <p:ph type="body" idx="1"/>
          </p:nvPr>
        </p:nvSpPr>
        <p:spPr>
          <a:xfrm>
            <a:off x="1041400" y="3810000"/>
            <a:ext cx="5499100" cy="4940300"/>
          </a:xfrm>
          <a:prstGeom prst="rect">
            <a:avLst/>
          </a:prstGeom>
        </p:spPr>
        <p:txBody>
          <a:bodyPr>
            <a:normAutofit fontScale="92500"/>
          </a:bodyPr>
          <a:lstStyle/>
          <a:p>
            <a:pPr lvl="0" defTabSz="560831">
              <a:defRPr sz="1800">
                <a:solidFill>
                  <a:srgbClr val="000000"/>
                </a:solidFill>
              </a:defRPr>
            </a:pPr>
            <a:r>
              <a:rPr sz="3455">
                <a:solidFill>
                  <a:srgbClr val="94E3FE"/>
                </a:solidFill>
              </a:rPr>
              <a:t>Ur was a great city of perhaps a quarter million people.</a:t>
            </a:r>
          </a:p>
          <a:p>
            <a:pPr lvl="0" defTabSz="560831">
              <a:defRPr sz="1800">
                <a:solidFill>
                  <a:srgbClr val="000000"/>
                </a:solidFill>
              </a:defRPr>
            </a:pPr>
            <a:endParaRPr sz="3455">
              <a:solidFill>
                <a:srgbClr val="94E3FE"/>
              </a:solidFill>
            </a:endParaRPr>
          </a:p>
          <a:p>
            <a:pPr lvl="0" defTabSz="560831">
              <a:defRPr sz="1800">
                <a:solidFill>
                  <a:srgbClr val="000000"/>
                </a:solidFill>
              </a:defRPr>
            </a:pPr>
            <a:r>
              <a:rPr sz="3455">
                <a:solidFill>
                  <a:srgbClr val="94E3FE"/>
                </a:solidFill>
              </a:rPr>
              <a:t>“It was a powerful, prosperous colourful and busy capitol in the beginning of the second millennium B.C.” (Keller, The Bible as History).</a:t>
            </a:r>
          </a:p>
        </p:txBody>
      </p:sp>
    </p:spTree>
  </p:cSld>
  <p:clrMapOvr>
    <a:masterClrMapping/>
  </p:clrMapOvr>
  <p:transition spd="med"/>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 name="Shape 499"/>
          <p:cNvSpPr>
            <a:spLocks noGrp="1"/>
          </p:cNvSpPr>
          <p:nvPr>
            <p:ph type="body" idx="1"/>
          </p:nvPr>
        </p:nvSpPr>
        <p:spPr>
          <a:xfrm>
            <a:off x="723900" y="685800"/>
            <a:ext cx="11239500" cy="494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They bring fish</a:t>
            </a:r>
          </a:p>
        </p:txBody>
      </p:sp>
      <p:pic>
        <p:nvPicPr>
          <p:cNvPr id="500" name="British Museum misc 164 - Version 4.jpg"/>
          <p:cNvPicPr/>
          <p:nvPr/>
        </p:nvPicPr>
        <p:blipFill>
          <a:blip r:embed="rId2">
            <a:extLst/>
          </a:blip>
          <a:stretch>
            <a:fillRect/>
          </a:stretch>
        </p:blipFill>
        <p:spPr>
          <a:xfrm>
            <a:off x="1231900" y="1676400"/>
            <a:ext cx="10033000" cy="761017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2" name="Shape 502"/>
          <p:cNvSpPr>
            <a:spLocks noGrp="1"/>
          </p:cNvSpPr>
          <p:nvPr>
            <p:ph type="body" idx="1"/>
          </p:nvPr>
        </p:nvSpPr>
        <p:spPr>
          <a:xfrm>
            <a:off x="609600" y="812800"/>
            <a:ext cx="11239500" cy="494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They bring firewood and other goods.</a:t>
            </a:r>
          </a:p>
        </p:txBody>
      </p:sp>
      <p:pic>
        <p:nvPicPr>
          <p:cNvPr id="503" name="British Museum misc 179.jpg"/>
          <p:cNvPicPr/>
          <p:nvPr/>
        </p:nvPicPr>
        <p:blipFill>
          <a:blip r:embed="rId2">
            <a:extLst/>
          </a:blip>
          <a:stretch>
            <a:fillRect/>
          </a:stretch>
        </p:blipFill>
        <p:spPr>
          <a:xfrm>
            <a:off x="596900" y="1853449"/>
            <a:ext cx="11709400" cy="738235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7" name="Group 507"/>
          <p:cNvGrpSpPr/>
          <p:nvPr/>
        </p:nvGrpSpPr>
        <p:grpSpPr>
          <a:xfrm>
            <a:off x="6413500" y="543921"/>
            <a:ext cx="5930900" cy="7849878"/>
            <a:chOff x="-76200" y="-65678"/>
            <a:chExt cx="5930900" cy="7849877"/>
          </a:xfrm>
        </p:grpSpPr>
        <p:pic>
          <p:nvPicPr>
            <p:cNvPr id="506" name="Louvre misc 323.jpg"/>
            <p:cNvPicPr/>
            <p:nvPr/>
          </p:nvPicPr>
          <p:blipFill>
            <a:blip r:embed="rId2">
              <a:extLst/>
            </a:blip>
            <a:srcRect l="8561" r="8378" b="11"/>
            <a:stretch>
              <a:fillRect/>
            </a:stretch>
          </p:blipFill>
          <p:spPr>
            <a:xfrm>
              <a:off x="0" y="0"/>
              <a:ext cx="5791200" cy="7707999"/>
            </a:xfrm>
            <a:prstGeom prst="rect">
              <a:avLst/>
            </a:prstGeom>
            <a:ln>
              <a:noFill/>
            </a:ln>
            <a:effectLst/>
          </p:spPr>
        </p:pic>
        <p:pic>
          <p:nvPicPr>
            <p:cNvPr id="505" name="Picture 504"/>
            <p:cNvPicPr/>
            <p:nvPr/>
          </p:nvPicPr>
          <p:blipFill>
            <a:blip r:embed="rId3">
              <a:extLst/>
            </a:blip>
            <a:stretch>
              <a:fillRect/>
            </a:stretch>
          </p:blipFill>
          <p:spPr>
            <a:xfrm>
              <a:off x="-76200" y="-65679"/>
              <a:ext cx="5930900" cy="7849878"/>
            </a:xfrm>
            <a:prstGeom prst="rect">
              <a:avLst/>
            </a:prstGeom>
            <a:effectLst/>
          </p:spPr>
        </p:pic>
      </p:grpSp>
      <p:sp>
        <p:nvSpPr>
          <p:cNvPr id="508" name="Shape 508"/>
          <p:cNvSpPr>
            <a:spLocks noGrp="1"/>
          </p:cNvSpPr>
          <p:nvPr>
            <p:ph type="title"/>
          </p:nvPr>
        </p:nvSpPr>
        <p:spPr>
          <a:xfrm>
            <a:off x="1041400" y="787400"/>
            <a:ext cx="5956300" cy="2870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Ur’s literacy</a:t>
            </a:r>
          </a:p>
        </p:txBody>
      </p:sp>
      <p:sp>
        <p:nvSpPr>
          <p:cNvPr id="509" name="Shape 509"/>
          <p:cNvSpPr>
            <a:spLocks noGrp="1"/>
          </p:cNvSpPr>
          <p:nvPr>
            <p:ph type="body" idx="1"/>
          </p:nvPr>
        </p:nvSpPr>
        <p:spPr>
          <a:xfrm>
            <a:off x="1041400" y="3810000"/>
            <a:ext cx="4864100" cy="494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Thousands of cuneiform tablets and fragments were found at Ur. Many of these are displayed at the Louvre in Paris</a:t>
            </a:r>
          </a:p>
        </p:txBody>
      </p:sp>
    </p:spTree>
  </p:cSld>
  <p:clrMapOvr>
    <a:masterClrMapping/>
  </p:clrMapOvr>
  <p:transition spd="med"/>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3" name="Group 513"/>
          <p:cNvGrpSpPr/>
          <p:nvPr/>
        </p:nvGrpSpPr>
        <p:grpSpPr>
          <a:xfrm>
            <a:off x="7196835" y="787400"/>
            <a:ext cx="5033265" cy="6654800"/>
            <a:chOff x="-76200" y="-63500"/>
            <a:chExt cx="5033264" cy="6654800"/>
          </a:xfrm>
        </p:grpSpPr>
        <p:pic>
          <p:nvPicPr>
            <p:cNvPr id="512" name="Louvre misc 303.jpg"/>
            <p:cNvPicPr/>
            <p:nvPr/>
          </p:nvPicPr>
          <p:blipFill>
            <a:blip r:embed="rId2">
              <a:extLst/>
            </a:blip>
            <a:srcRect l="27395" r="27432"/>
            <a:stretch>
              <a:fillRect/>
            </a:stretch>
          </p:blipFill>
          <p:spPr>
            <a:xfrm>
              <a:off x="0" y="0"/>
              <a:ext cx="4893565" cy="6515100"/>
            </a:xfrm>
            <a:prstGeom prst="rect">
              <a:avLst/>
            </a:prstGeom>
            <a:ln>
              <a:noFill/>
            </a:ln>
            <a:effectLst/>
          </p:spPr>
        </p:pic>
        <p:pic>
          <p:nvPicPr>
            <p:cNvPr id="511" name="Picture 510"/>
            <p:cNvPicPr/>
            <p:nvPr/>
          </p:nvPicPr>
          <p:blipFill>
            <a:blip r:embed="rId3">
              <a:extLst/>
            </a:blip>
            <a:stretch>
              <a:fillRect/>
            </a:stretch>
          </p:blipFill>
          <p:spPr>
            <a:xfrm>
              <a:off x="-76200" y="-63500"/>
              <a:ext cx="5033265" cy="6654800"/>
            </a:xfrm>
            <a:prstGeom prst="rect">
              <a:avLst/>
            </a:prstGeom>
            <a:effectLst/>
          </p:spPr>
        </p:pic>
      </p:grpSp>
      <p:sp>
        <p:nvSpPr>
          <p:cNvPr id="514" name="Shape 514"/>
          <p:cNvSpPr>
            <a:spLocks noGrp="1"/>
          </p:cNvSpPr>
          <p:nvPr>
            <p:ph type="body" idx="1"/>
          </p:nvPr>
        </p:nvSpPr>
        <p:spPr>
          <a:xfrm>
            <a:off x="952500" y="5791200"/>
            <a:ext cx="5499100" cy="28956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There were student exercise books for learning how to read and write</a:t>
            </a:r>
          </a:p>
        </p:txBody>
      </p:sp>
    </p:spTree>
  </p:cSld>
  <p:clrMapOvr>
    <a:masterClrMapping/>
  </p:clrMapOvr>
  <p:transition spd="med"/>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6" name="Louvre misc 320.jpg"/>
          <p:cNvPicPr/>
          <p:nvPr/>
        </p:nvPicPr>
        <p:blipFill>
          <a:blip r:embed="rId2">
            <a:extLst/>
          </a:blip>
          <a:stretch>
            <a:fillRect/>
          </a:stretch>
        </p:blipFill>
        <p:spPr>
          <a:xfrm>
            <a:off x="6159500" y="620935"/>
            <a:ext cx="6159500" cy="5905501"/>
          </a:xfrm>
          <a:prstGeom prst="rect">
            <a:avLst/>
          </a:prstGeom>
          <a:ln w="12700">
            <a:miter lim="400000"/>
          </a:ln>
        </p:spPr>
      </p:pic>
      <p:sp>
        <p:nvSpPr>
          <p:cNvPr id="517" name="Shape 517"/>
          <p:cNvSpPr>
            <a:spLocks noGrp="1"/>
          </p:cNvSpPr>
          <p:nvPr>
            <p:ph type="body" idx="1"/>
          </p:nvPr>
        </p:nvSpPr>
        <p:spPr>
          <a:xfrm>
            <a:off x="889000" y="3810000"/>
            <a:ext cx="4914900" cy="494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There were religious myths, proverbs, essays,  historical writings, medical, agricultural, legal, and business documents</a:t>
            </a:r>
          </a:p>
        </p:txBody>
      </p:sp>
      <p:pic>
        <p:nvPicPr>
          <p:cNvPr id="518" name="Louvre misc 298.jpg"/>
          <p:cNvPicPr/>
          <p:nvPr/>
        </p:nvPicPr>
        <p:blipFill>
          <a:blip r:embed="rId3">
            <a:extLst/>
          </a:blip>
          <a:stretch>
            <a:fillRect/>
          </a:stretch>
        </p:blipFill>
        <p:spPr>
          <a:xfrm>
            <a:off x="5689600" y="4635500"/>
            <a:ext cx="5283200" cy="45720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2" name="Group 522"/>
          <p:cNvGrpSpPr/>
          <p:nvPr/>
        </p:nvGrpSpPr>
        <p:grpSpPr>
          <a:xfrm>
            <a:off x="7196835" y="787400"/>
            <a:ext cx="5033265" cy="6654800"/>
            <a:chOff x="-76200" y="-63500"/>
            <a:chExt cx="5033264" cy="6654800"/>
          </a:xfrm>
        </p:grpSpPr>
        <p:pic>
          <p:nvPicPr>
            <p:cNvPr id="521" name="woolley ur of the chaldees 18.jpg"/>
            <p:cNvPicPr/>
            <p:nvPr/>
          </p:nvPicPr>
          <p:blipFill>
            <a:blip r:embed="rId2">
              <a:extLst/>
            </a:blip>
            <a:srcRect l="3092" r="2926"/>
            <a:stretch>
              <a:fillRect/>
            </a:stretch>
          </p:blipFill>
          <p:spPr>
            <a:xfrm>
              <a:off x="0" y="0"/>
              <a:ext cx="4893565" cy="6515100"/>
            </a:xfrm>
            <a:prstGeom prst="rect">
              <a:avLst/>
            </a:prstGeom>
            <a:ln>
              <a:noFill/>
            </a:ln>
            <a:effectLst/>
          </p:spPr>
        </p:pic>
        <p:pic>
          <p:nvPicPr>
            <p:cNvPr id="520" name="Picture 519"/>
            <p:cNvPicPr/>
            <p:nvPr/>
          </p:nvPicPr>
          <p:blipFill>
            <a:blip r:embed="rId3">
              <a:extLst/>
            </a:blip>
            <a:stretch>
              <a:fillRect/>
            </a:stretch>
          </p:blipFill>
          <p:spPr>
            <a:xfrm>
              <a:off x="-76200" y="-63500"/>
              <a:ext cx="5033265" cy="6654800"/>
            </a:xfrm>
            <a:prstGeom prst="rect">
              <a:avLst/>
            </a:prstGeom>
            <a:effectLst/>
          </p:spPr>
        </p:pic>
      </p:grpSp>
      <p:sp>
        <p:nvSpPr>
          <p:cNvPr id="523" name="Shape 523"/>
          <p:cNvSpPr>
            <a:spLocks noGrp="1"/>
          </p:cNvSpPr>
          <p:nvPr>
            <p:ph type="title"/>
          </p:nvPr>
        </p:nvSpPr>
        <p:spPr>
          <a:xfrm>
            <a:off x="1041400" y="787400"/>
            <a:ext cx="5956300" cy="2870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Ur’s idolatry</a:t>
            </a:r>
          </a:p>
        </p:txBody>
      </p:sp>
      <p:sp>
        <p:nvSpPr>
          <p:cNvPr id="524" name="Shape 524"/>
          <p:cNvSpPr>
            <a:spLocks noGrp="1"/>
          </p:cNvSpPr>
          <p:nvPr>
            <p:ph type="body" idx="1"/>
          </p:nvPr>
        </p:nvSpPr>
        <p:spPr>
          <a:xfrm>
            <a:off x="1041400" y="3810000"/>
            <a:ext cx="5499100" cy="494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 people worshipped many gods and goddesses</a:t>
            </a:r>
          </a:p>
        </p:txBody>
      </p:sp>
    </p:spTree>
  </p:cSld>
  <p:clrMapOvr>
    <a:masterClrMapping/>
  </p:clrMapOvr>
  <p:transition spd="med"/>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 name="Shape 526"/>
          <p:cNvSpPr>
            <a:spLocks noGrp="1"/>
          </p:cNvSpPr>
          <p:nvPr>
            <p:ph type="body" idx="1"/>
          </p:nvPr>
        </p:nvSpPr>
        <p:spPr>
          <a:xfrm>
            <a:off x="711200" y="5803900"/>
            <a:ext cx="5499100" cy="2781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 chief god was the moon god Sin (also called Nanna). His symbol was a crescent moon.</a:t>
            </a:r>
          </a:p>
        </p:txBody>
      </p:sp>
      <p:grpSp>
        <p:nvGrpSpPr>
          <p:cNvPr id="529" name="Group 529"/>
          <p:cNvGrpSpPr/>
          <p:nvPr/>
        </p:nvGrpSpPr>
        <p:grpSpPr>
          <a:xfrm>
            <a:off x="6396736" y="927100"/>
            <a:ext cx="5969001" cy="7900603"/>
            <a:chOff x="-76200" y="-63500"/>
            <a:chExt cx="5969000" cy="7900602"/>
          </a:xfrm>
        </p:grpSpPr>
        <p:pic>
          <p:nvPicPr>
            <p:cNvPr id="528" name="British Museum misc 415 - Version 2.jpg"/>
            <p:cNvPicPr/>
            <p:nvPr/>
          </p:nvPicPr>
          <p:blipFill>
            <a:blip r:embed="rId2">
              <a:extLst/>
            </a:blip>
            <a:srcRect l="86" t="736" b="540"/>
            <a:stretch>
              <a:fillRect/>
            </a:stretch>
          </p:blipFill>
          <p:spPr>
            <a:xfrm>
              <a:off x="0" y="0"/>
              <a:ext cx="5824256" cy="7760903"/>
            </a:xfrm>
            <a:prstGeom prst="rect">
              <a:avLst/>
            </a:prstGeom>
            <a:ln>
              <a:noFill/>
            </a:ln>
            <a:effectLst/>
          </p:spPr>
        </p:pic>
        <p:pic>
          <p:nvPicPr>
            <p:cNvPr id="527" name="Picture 526"/>
            <p:cNvPicPr/>
            <p:nvPr/>
          </p:nvPicPr>
          <p:blipFill>
            <a:blip r:embed="rId3">
              <a:extLst/>
            </a:blip>
            <a:stretch>
              <a:fillRect/>
            </a:stretch>
          </p:blipFill>
          <p:spPr>
            <a:xfrm>
              <a:off x="-76200" y="-63500"/>
              <a:ext cx="5969000" cy="7900603"/>
            </a:xfrm>
            <a:prstGeom prst="rect">
              <a:avLst/>
            </a:prstGeom>
            <a:effectLst/>
          </p:spPr>
        </p:pic>
      </p:grpSp>
    </p:spTree>
  </p:cSld>
  <p:clrMapOvr>
    <a:masterClrMapping/>
  </p:clrMapOvr>
  <p:transition spd="med"/>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3" name="Group 533"/>
          <p:cNvGrpSpPr/>
          <p:nvPr/>
        </p:nvGrpSpPr>
        <p:grpSpPr>
          <a:xfrm>
            <a:off x="7196835" y="787400"/>
            <a:ext cx="5033265" cy="6654800"/>
            <a:chOff x="-76200" y="-63500"/>
            <a:chExt cx="5033264" cy="6654800"/>
          </a:xfrm>
        </p:grpSpPr>
        <p:pic>
          <p:nvPicPr>
            <p:cNvPr id="532" name="British Museum misc 415.jpg"/>
            <p:cNvPicPr/>
            <p:nvPr/>
          </p:nvPicPr>
          <p:blipFill>
            <a:blip r:embed="rId2">
              <a:extLst/>
            </a:blip>
            <a:srcRect l="12413" r="12475"/>
            <a:stretch>
              <a:fillRect/>
            </a:stretch>
          </p:blipFill>
          <p:spPr>
            <a:xfrm>
              <a:off x="0" y="0"/>
              <a:ext cx="4893565" cy="6515100"/>
            </a:xfrm>
            <a:prstGeom prst="rect">
              <a:avLst/>
            </a:prstGeom>
            <a:ln>
              <a:noFill/>
            </a:ln>
            <a:effectLst/>
          </p:spPr>
        </p:pic>
        <p:pic>
          <p:nvPicPr>
            <p:cNvPr id="531" name="Picture 530"/>
            <p:cNvPicPr/>
            <p:nvPr/>
          </p:nvPicPr>
          <p:blipFill>
            <a:blip r:embed="rId3">
              <a:extLst/>
            </a:blip>
            <a:stretch>
              <a:fillRect/>
            </a:stretch>
          </p:blipFill>
          <p:spPr>
            <a:xfrm>
              <a:off x="-76200" y="-63500"/>
              <a:ext cx="5033265" cy="6654800"/>
            </a:xfrm>
            <a:prstGeom prst="rect">
              <a:avLst/>
            </a:prstGeom>
            <a:effectLst/>
          </p:spPr>
        </p:pic>
      </p:grpSp>
      <p:sp>
        <p:nvSpPr>
          <p:cNvPr id="534" name="Shape 534"/>
          <p:cNvSpPr>
            <a:spLocks noGrp="1"/>
          </p:cNvSpPr>
          <p:nvPr>
            <p:ph type="body" idx="1"/>
          </p:nvPr>
        </p:nvSpPr>
        <p:spPr>
          <a:xfrm>
            <a:off x="952500" y="4432300"/>
            <a:ext cx="5499100" cy="494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Another major god was Shamash, the sun god. His symbol was the disc encircling a star and/or rays, or a cross.</a:t>
            </a:r>
          </a:p>
        </p:txBody>
      </p:sp>
    </p:spTree>
  </p:cSld>
  <p:clrMapOvr>
    <a:masterClrMapping/>
  </p:clrMapOvr>
  <p:transition spd="med"/>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6" name="oriental museum 109 - Version 3.jpg"/>
          <p:cNvPicPr/>
          <p:nvPr/>
        </p:nvPicPr>
        <p:blipFill>
          <a:blip r:embed="rId2">
            <a:extLst/>
          </a:blip>
          <a:stretch>
            <a:fillRect/>
          </a:stretch>
        </p:blipFill>
        <p:spPr>
          <a:xfrm>
            <a:off x="0" y="0"/>
            <a:ext cx="13195300" cy="990129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8" name="British musem assyria 119.jpg"/>
          <p:cNvPicPr/>
          <p:nvPr/>
        </p:nvPicPr>
        <p:blipFill>
          <a:blip r:embed="rId2">
            <a:extLst/>
          </a:blip>
          <a:stretch>
            <a:fillRect/>
          </a:stretch>
        </p:blipFill>
        <p:spPr>
          <a:xfrm>
            <a:off x="1257300" y="3234596"/>
            <a:ext cx="10477500" cy="5994401"/>
          </a:xfrm>
          <a:prstGeom prst="rect">
            <a:avLst/>
          </a:prstGeom>
          <a:ln w="12700">
            <a:miter lim="400000"/>
          </a:ln>
        </p:spPr>
      </p:pic>
      <p:sp>
        <p:nvSpPr>
          <p:cNvPr id="539" name="Shape 539"/>
          <p:cNvSpPr>
            <a:spLocks noGrp="1"/>
          </p:cNvSpPr>
          <p:nvPr>
            <p:ph type="body" idx="1"/>
          </p:nvPr>
        </p:nvSpPr>
        <p:spPr>
          <a:xfrm>
            <a:off x="749300" y="533400"/>
            <a:ext cx="11493500" cy="31115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 sun god was also worshiped under the image of Asshur. The god carries a bow, which reminds us of Nimrod “the mighty hunter” of Genesis 10. Assher was superimposed on a winged disc.</a:t>
            </a: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Shape 128"/>
          <p:cNvSpPr>
            <a:spLocks noGrp="1"/>
          </p:cNvSpPr>
          <p:nvPr>
            <p:ph type="body" idx="1"/>
          </p:nvPr>
        </p:nvSpPr>
        <p:spPr>
          <a:xfrm>
            <a:off x="1104900" y="3492500"/>
            <a:ext cx="6121400" cy="5397500"/>
          </a:xfrm>
          <a:prstGeom prst="rect">
            <a:avLst/>
          </a:prstGeom>
        </p:spPr>
        <p:txBody>
          <a:bodyPr>
            <a:normAutofit lnSpcReduction="10000"/>
          </a:bodyPr>
          <a:lstStyle/>
          <a:p>
            <a:pPr lvl="0" defTabSz="560831">
              <a:defRPr sz="1800">
                <a:solidFill>
                  <a:srgbClr val="000000"/>
                </a:solidFill>
              </a:defRPr>
            </a:pPr>
            <a:r>
              <a:rPr sz="3455">
                <a:solidFill>
                  <a:srgbClr val="94E3FE"/>
                </a:solidFill>
              </a:rPr>
              <a:t>“Its craftsmen in metal possessed a knowledge of metallurgy which few ancient peoples have ever rivaled; its merchants carried a far-flung trade; its armed forces were well organized; and men practised freely the art of writing” (Woolley, Ur of the Chaldees).</a:t>
            </a:r>
          </a:p>
        </p:txBody>
      </p:sp>
      <p:grpSp>
        <p:nvGrpSpPr>
          <p:cNvPr id="131" name="Group 131"/>
          <p:cNvGrpSpPr/>
          <p:nvPr/>
        </p:nvGrpSpPr>
        <p:grpSpPr>
          <a:xfrm>
            <a:off x="7594600" y="1943100"/>
            <a:ext cx="4432300" cy="5854700"/>
            <a:chOff x="-76200" y="-63500"/>
            <a:chExt cx="4432300" cy="5854700"/>
          </a:xfrm>
        </p:grpSpPr>
        <p:pic>
          <p:nvPicPr>
            <p:cNvPr id="130" name="bible-as-history-werner-keller-hardcover-cover-art.png"/>
            <p:cNvPicPr/>
            <p:nvPr/>
          </p:nvPicPr>
          <p:blipFill>
            <a:blip r:embed="rId2">
              <a:extLst/>
            </a:blip>
            <a:srcRect t="3321" b="3249"/>
            <a:stretch>
              <a:fillRect/>
            </a:stretch>
          </p:blipFill>
          <p:spPr>
            <a:xfrm>
              <a:off x="0" y="0"/>
              <a:ext cx="4292600" cy="5715000"/>
            </a:xfrm>
            <a:prstGeom prst="rect">
              <a:avLst/>
            </a:prstGeom>
            <a:ln>
              <a:noFill/>
            </a:ln>
            <a:effectLst/>
          </p:spPr>
        </p:pic>
        <p:pic>
          <p:nvPicPr>
            <p:cNvPr id="129" name="Picture 128"/>
            <p:cNvPicPr/>
            <p:nvPr/>
          </p:nvPicPr>
          <p:blipFill>
            <a:blip r:embed="rId3">
              <a:extLst/>
            </a:blip>
            <a:stretch>
              <a:fillRect/>
            </a:stretch>
          </p:blipFill>
          <p:spPr>
            <a:xfrm>
              <a:off x="-76200" y="-63500"/>
              <a:ext cx="4432300" cy="5854700"/>
            </a:xfrm>
            <a:prstGeom prst="rect">
              <a:avLst/>
            </a:prstGeom>
            <a:effectLst/>
          </p:spPr>
        </p:pic>
      </p:grpSp>
    </p:spTree>
  </p:cSld>
  <p:clrMapOvr>
    <a:masterClrMapping/>
  </p:clrMapOvr>
  <p:transition spd="med"/>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3" name="Group 543"/>
          <p:cNvGrpSpPr/>
          <p:nvPr/>
        </p:nvGrpSpPr>
        <p:grpSpPr>
          <a:xfrm>
            <a:off x="6412370" y="571500"/>
            <a:ext cx="6015794" cy="7962900"/>
            <a:chOff x="-81086" y="-63500"/>
            <a:chExt cx="6015792" cy="7962900"/>
          </a:xfrm>
        </p:grpSpPr>
        <p:pic>
          <p:nvPicPr>
            <p:cNvPr id="542" name="woolley ur of the chaldees 15.jpg"/>
            <p:cNvPicPr/>
            <p:nvPr/>
          </p:nvPicPr>
          <p:blipFill>
            <a:blip r:embed="rId2">
              <a:extLst/>
            </a:blip>
            <a:srcRect r="151" b="24969"/>
            <a:stretch>
              <a:fillRect/>
            </a:stretch>
          </p:blipFill>
          <p:spPr>
            <a:xfrm>
              <a:off x="0" y="0"/>
              <a:ext cx="5871207" cy="7823200"/>
            </a:xfrm>
            <a:prstGeom prst="rect">
              <a:avLst/>
            </a:prstGeom>
            <a:ln>
              <a:noFill/>
            </a:ln>
            <a:effectLst/>
          </p:spPr>
        </p:pic>
        <p:pic>
          <p:nvPicPr>
            <p:cNvPr id="541" name="Picture 540"/>
            <p:cNvPicPr/>
            <p:nvPr/>
          </p:nvPicPr>
          <p:blipFill>
            <a:blip r:embed="rId3">
              <a:extLst/>
            </a:blip>
            <a:stretch>
              <a:fillRect/>
            </a:stretch>
          </p:blipFill>
          <p:spPr>
            <a:xfrm>
              <a:off x="-81087" y="-63500"/>
              <a:ext cx="6015794" cy="7962900"/>
            </a:xfrm>
            <a:prstGeom prst="rect">
              <a:avLst/>
            </a:prstGeom>
            <a:effectLst/>
          </p:spPr>
        </p:pic>
      </p:grpSp>
      <p:sp>
        <p:nvSpPr>
          <p:cNvPr id="544" name="Shape 544"/>
          <p:cNvSpPr>
            <a:spLocks noGrp="1"/>
          </p:cNvSpPr>
          <p:nvPr>
            <p:ph type="body" idx="1"/>
          </p:nvPr>
        </p:nvSpPr>
        <p:spPr>
          <a:xfrm>
            <a:off x="1130300" y="6197600"/>
            <a:ext cx="4686300" cy="26416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 stela of Ur-Nammu, one of the early rulers of Ur, has both symbols</a:t>
            </a:r>
          </a:p>
        </p:txBody>
      </p:sp>
    </p:spTree>
  </p:cSld>
  <p:clrMapOvr>
    <a:masterClrMapping/>
  </p:clrMapOvr>
  <p:transition spd="med"/>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8" name="Group 548"/>
          <p:cNvGrpSpPr/>
          <p:nvPr/>
        </p:nvGrpSpPr>
        <p:grpSpPr>
          <a:xfrm>
            <a:off x="6701535" y="774700"/>
            <a:ext cx="5615151" cy="7429500"/>
            <a:chOff x="-76200" y="-63500"/>
            <a:chExt cx="5615149" cy="7429500"/>
          </a:xfrm>
        </p:grpSpPr>
        <p:pic>
          <p:nvPicPr>
            <p:cNvPr id="547" name="British Museum misc 391.jpg"/>
            <p:cNvPicPr/>
            <p:nvPr/>
          </p:nvPicPr>
          <p:blipFill>
            <a:blip r:embed="rId2">
              <a:extLst/>
            </a:blip>
            <a:srcRect l="6471" r="6583"/>
            <a:stretch>
              <a:fillRect/>
            </a:stretch>
          </p:blipFill>
          <p:spPr>
            <a:xfrm>
              <a:off x="0" y="0"/>
              <a:ext cx="5475450" cy="7289800"/>
            </a:xfrm>
            <a:prstGeom prst="rect">
              <a:avLst/>
            </a:prstGeom>
            <a:ln>
              <a:noFill/>
            </a:ln>
            <a:effectLst/>
          </p:spPr>
        </p:pic>
        <p:pic>
          <p:nvPicPr>
            <p:cNvPr id="546" name="Picture 545"/>
            <p:cNvPicPr/>
            <p:nvPr/>
          </p:nvPicPr>
          <p:blipFill>
            <a:blip r:embed="rId3">
              <a:extLst/>
            </a:blip>
            <a:stretch>
              <a:fillRect/>
            </a:stretch>
          </p:blipFill>
          <p:spPr>
            <a:xfrm>
              <a:off x="-76200" y="-63500"/>
              <a:ext cx="5615150" cy="7429500"/>
            </a:xfrm>
            <a:prstGeom prst="rect">
              <a:avLst/>
            </a:prstGeom>
            <a:effectLst/>
          </p:spPr>
        </p:pic>
      </p:grpSp>
      <p:sp>
        <p:nvSpPr>
          <p:cNvPr id="549" name="Shape 549"/>
          <p:cNvSpPr>
            <a:spLocks noGrp="1"/>
          </p:cNvSpPr>
          <p:nvPr>
            <p:ph type="body" idx="1"/>
          </p:nvPr>
        </p:nvSpPr>
        <p:spPr>
          <a:xfrm>
            <a:off x="1041400" y="6108700"/>
            <a:ext cx="5499100" cy="26416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 moon god’s wife, Ningal, was one of the many goddesses</a:t>
            </a:r>
          </a:p>
        </p:txBody>
      </p:sp>
    </p:spTree>
  </p:cSld>
  <p:clrMapOvr>
    <a:masterClrMapping/>
  </p:clrMapOvr>
  <p:transition spd="med"/>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3" name="Group 553"/>
          <p:cNvGrpSpPr/>
          <p:nvPr/>
        </p:nvGrpSpPr>
        <p:grpSpPr>
          <a:xfrm>
            <a:off x="7196835" y="787400"/>
            <a:ext cx="5033265" cy="6654800"/>
            <a:chOff x="-80264" y="-63500"/>
            <a:chExt cx="5033264" cy="6654800"/>
          </a:xfrm>
        </p:grpSpPr>
        <p:pic>
          <p:nvPicPr>
            <p:cNvPr id="552" name="british museum 59.jpg"/>
            <p:cNvPicPr/>
            <p:nvPr/>
          </p:nvPicPr>
          <p:blipFill>
            <a:blip r:embed="rId2">
              <a:extLst/>
            </a:blip>
            <a:srcRect t="3276" b="38757"/>
            <a:stretch>
              <a:fillRect/>
            </a:stretch>
          </p:blipFill>
          <p:spPr>
            <a:xfrm>
              <a:off x="0" y="0"/>
              <a:ext cx="4889500" cy="6515100"/>
            </a:xfrm>
            <a:prstGeom prst="rect">
              <a:avLst/>
            </a:prstGeom>
            <a:ln>
              <a:noFill/>
            </a:ln>
            <a:effectLst/>
          </p:spPr>
        </p:pic>
        <p:pic>
          <p:nvPicPr>
            <p:cNvPr id="551" name="Picture 550"/>
            <p:cNvPicPr/>
            <p:nvPr/>
          </p:nvPicPr>
          <p:blipFill>
            <a:blip r:embed="rId3">
              <a:extLst/>
            </a:blip>
            <a:stretch>
              <a:fillRect/>
            </a:stretch>
          </p:blipFill>
          <p:spPr>
            <a:xfrm>
              <a:off x="-80265" y="-63500"/>
              <a:ext cx="5033265" cy="6654800"/>
            </a:xfrm>
            <a:prstGeom prst="rect">
              <a:avLst/>
            </a:prstGeom>
            <a:effectLst/>
          </p:spPr>
        </p:pic>
      </p:grpSp>
      <p:sp>
        <p:nvSpPr>
          <p:cNvPr id="554" name="Shape 554"/>
          <p:cNvSpPr>
            <a:spLocks noGrp="1"/>
          </p:cNvSpPr>
          <p:nvPr>
            <p:ph type="body" idx="1"/>
          </p:nvPr>
        </p:nvSpPr>
        <p:spPr>
          <a:xfrm>
            <a:off x="1054100" y="6299200"/>
            <a:ext cx="5816600" cy="29718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There was Ishtar, Isis, Lama, Gula, Bau, and others. </a:t>
            </a:r>
          </a:p>
        </p:txBody>
      </p:sp>
    </p:spTree>
  </p:cSld>
  <p:clrMapOvr>
    <a:masterClrMapping/>
  </p:clrMapOvr>
  <p:transition spd="med"/>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8" name="Group 558"/>
          <p:cNvGrpSpPr/>
          <p:nvPr/>
        </p:nvGrpSpPr>
        <p:grpSpPr>
          <a:xfrm>
            <a:off x="7196835" y="787400"/>
            <a:ext cx="5033265" cy="6654800"/>
            <a:chOff x="-76200" y="-63500"/>
            <a:chExt cx="5033264" cy="6654800"/>
          </a:xfrm>
        </p:grpSpPr>
        <p:pic>
          <p:nvPicPr>
            <p:cNvPr id="557" name="british museum 45.jpg"/>
            <p:cNvPicPr/>
            <p:nvPr/>
          </p:nvPicPr>
          <p:blipFill>
            <a:blip r:embed="rId2">
              <a:extLst/>
            </a:blip>
            <a:srcRect l="2848" r="3170"/>
            <a:stretch>
              <a:fillRect/>
            </a:stretch>
          </p:blipFill>
          <p:spPr>
            <a:xfrm>
              <a:off x="0" y="0"/>
              <a:ext cx="4893565" cy="6515100"/>
            </a:xfrm>
            <a:prstGeom prst="rect">
              <a:avLst/>
            </a:prstGeom>
            <a:ln>
              <a:noFill/>
            </a:ln>
            <a:effectLst/>
          </p:spPr>
        </p:pic>
        <p:pic>
          <p:nvPicPr>
            <p:cNvPr id="556" name="Picture 555"/>
            <p:cNvPicPr/>
            <p:nvPr/>
          </p:nvPicPr>
          <p:blipFill>
            <a:blip r:embed="rId3">
              <a:extLst/>
            </a:blip>
            <a:stretch>
              <a:fillRect/>
            </a:stretch>
          </p:blipFill>
          <p:spPr>
            <a:xfrm>
              <a:off x="-76200" y="-63500"/>
              <a:ext cx="5033265" cy="6654800"/>
            </a:xfrm>
            <a:prstGeom prst="rect">
              <a:avLst/>
            </a:prstGeom>
            <a:effectLst/>
          </p:spPr>
        </p:pic>
      </p:grpSp>
      <p:sp>
        <p:nvSpPr>
          <p:cNvPr id="559" name="Shape 559"/>
          <p:cNvSpPr>
            <a:spLocks noGrp="1"/>
          </p:cNvSpPr>
          <p:nvPr>
            <p:ph type="body" idx="1"/>
          </p:nvPr>
        </p:nvSpPr>
        <p:spPr>
          <a:xfrm>
            <a:off x="1054100" y="5651500"/>
            <a:ext cx="5816600" cy="36195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Goddess worship began in Babel and spread throughout the earth. </a:t>
            </a:r>
          </a:p>
        </p:txBody>
      </p:sp>
    </p:spTree>
  </p:cSld>
  <p:clrMapOvr>
    <a:masterClrMapping/>
  </p:clrMapOvr>
  <p:transition spd="med"/>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3" name="Group 563"/>
          <p:cNvGrpSpPr/>
          <p:nvPr/>
        </p:nvGrpSpPr>
        <p:grpSpPr>
          <a:xfrm>
            <a:off x="6197600" y="606969"/>
            <a:ext cx="6263810" cy="8293101"/>
            <a:chOff x="-76200" y="-66525"/>
            <a:chExt cx="6263809" cy="8293100"/>
          </a:xfrm>
        </p:grpSpPr>
        <p:pic>
          <p:nvPicPr>
            <p:cNvPr id="562" name="British Museum misc 415 - Version 3.jpg"/>
            <p:cNvPicPr/>
            <p:nvPr/>
          </p:nvPicPr>
          <p:blipFill>
            <a:blip r:embed="rId2">
              <a:extLst/>
            </a:blip>
            <a:srcRect l="3548" r="3495" b="37"/>
            <a:stretch>
              <a:fillRect/>
            </a:stretch>
          </p:blipFill>
          <p:spPr>
            <a:xfrm>
              <a:off x="0" y="0"/>
              <a:ext cx="6124110" cy="8150375"/>
            </a:xfrm>
            <a:prstGeom prst="rect">
              <a:avLst/>
            </a:prstGeom>
            <a:ln>
              <a:noFill/>
            </a:ln>
            <a:effectLst/>
          </p:spPr>
        </p:pic>
        <p:pic>
          <p:nvPicPr>
            <p:cNvPr id="561" name="Picture 560"/>
            <p:cNvPicPr/>
            <p:nvPr/>
          </p:nvPicPr>
          <p:blipFill>
            <a:blip r:embed="rId3">
              <a:extLst/>
            </a:blip>
            <a:stretch>
              <a:fillRect/>
            </a:stretch>
          </p:blipFill>
          <p:spPr>
            <a:xfrm>
              <a:off x="-76200" y="-66526"/>
              <a:ext cx="6263810" cy="8293101"/>
            </a:xfrm>
            <a:prstGeom prst="rect">
              <a:avLst/>
            </a:prstGeom>
            <a:effectLst/>
          </p:spPr>
        </p:pic>
      </p:grpSp>
      <p:sp>
        <p:nvSpPr>
          <p:cNvPr id="564" name="Shape 564"/>
          <p:cNvSpPr>
            <a:spLocks noGrp="1"/>
          </p:cNvSpPr>
          <p:nvPr>
            <p:ph type="body" idx="1"/>
          </p:nvPr>
        </p:nvSpPr>
        <p:spPr>
          <a:xfrm>
            <a:off x="1041400" y="6794500"/>
            <a:ext cx="5156200" cy="19558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Ishtar was worshipped under the image of a star.</a:t>
            </a:r>
          </a:p>
        </p:txBody>
      </p:sp>
    </p:spTree>
  </p:cSld>
  <p:clrMapOvr>
    <a:masterClrMapping/>
  </p:clrMapOvr>
  <p:transition spd="med"/>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8" name="Group 568"/>
          <p:cNvGrpSpPr/>
          <p:nvPr/>
        </p:nvGrpSpPr>
        <p:grpSpPr>
          <a:xfrm>
            <a:off x="5816600" y="530769"/>
            <a:ext cx="6553200" cy="8678385"/>
            <a:chOff x="-76200" y="-66130"/>
            <a:chExt cx="6553200" cy="8678383"/>
          </a:xfrm>
        </p:grpSpPr>
        <p:pic>
          <p:nvPicPr>
            <p:cNvPr id="567" name="Louvre misc 367 - Version 2.jpg"/>
            <p:cNvPicPr/>
            <p:nvPr/>
          </p:nvPicPr>
          <p:blipFill>
            <a:blip r:embed="rId2">
              <a:extLst/>
            </a:blip>
            <a:srcRect l="11314" r="11467"/>
            <a:stretch>
              <a:fillRect/>
            </a:stretch>
          </p:blipFill>
          <p:spPr>
            <a:xfrm>
              <a:off x="0" y="0"/>
              <a:ext cx="6413500" cy="8534400"/>
            </a:xfrm>
            <a:prstGeom prst="rect">
              <a:avLst/>
            </a:prstGeom>
            <a:ln>
              <a:noFill/>
            </a:ln>
            <a:effectLst/>
          </p:spPr>
        </p:pic>
        <p:pic>
          <p:nvPicPr>
            <p:cNvPr id="566" name="Picture 565"/>
            <p:cNvPicPr/>
            <p:nvPr/>
          </p:nvPicPr>
          <p:blipFill>
            <a:blip r:embed="rId3">
              <a:extLst/>
            </a:blip>
            <a:stretch>
              <a:fillRect/>
            </a:stretch>
          </p:blipFill>
          <p:spPr>
            <a:xfrm>
              <a:off x="-76200" y="-66131"/>
              <a:ext cx="6553200" cy="8678385"/>
            </a:xfrm>
            <a:prstGeom prst="rect">
              <a:avLst/>
            </a:prstGeom>
            <a:effectLst/>
          </p:spPr>
        </p:pic>
      </p:grpSp>
      <p:sp>
        <p:nvSpPr>
          <p:cNvPr id="569" name="Shape 569"/>
          <p:cNvSpPr>
            <a:spLocks noGrp="1"/>
          </p:cNvSpPr>
          <p:nvPr>
            <p:ph type="body" idx="1"/>
          </p:nvPr>
        </p:nvSpPr>
        <p:spPr>
          <a:xfrm>
            <a:off x="939800" y="4432300"/>
            <a:ext cx="4711700" cy="4940300"/>
          </a:xfrm>
          <a:prstGeom prst="rect">
            <a:avLst/>
          </a:prstGeom>
        </p:spPr>
        <p:txBody>
          <a:bodyPr>
            <a:normAutofit/>
          </a:bodyPr>
          <a:lstStyle>
            <a:lvl1pPr defTabSz="578358">
              <a:defRPr sz="3564">
                <a:solidFill>
                  <a:srgbClr val="94E3FE"/>
                </a:solidFill>
              </a:defRPr>
            </a:lvl1pPr>
          </a:lstStyle>
          <a:p>
            <a:pPr lvl="0">
              <a:defRPr sz="1800">
                <a:solidFill>
                  <a:srgbClr val="000000"/>
                </a:solidFill>
              </a:defRPr>
            </a:pPr>
            <a:r>
              <a:rPr sz="3564">
                <a:solidFill>
                  <a:srgbClr val="94E3FE"/>
                </a:solidFill>
              </a:rPr>
              <a:t>This monument shows an ancient Mesopotamian king under the images of the sun god (right), the moon god (center), and Ishtar (left).</a:t>
            </a:r>
          </a:p>
        </p:txBody>
      </p:sp>
    </p:spTree>
  </p:cSld>
  <p:clrMapOvr>
    <a:masterClrMapping/>
  </p:clrMapOvr>
  <p:transition spd="med"/>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1" name="British Museum misc 427.jpg"/>
          <p:cNvPicPr/>
          <p:nvPr/>
        </p:nvPicPr>
        <p:blipFill>
          <a:blip r:embed="rId2">
            <a:extLst/>
          </a:blip>
          <a:stretch>
            <a:fillRect/>
          </a:stretch>
        </p:blipFill>
        <p:spPr>
          <a:xfrm>
            <a:off x="0" y="0"/>
            <a:ext cx="14655800" cy="9753600"/>
          </a:xfrm>
          <a:prstGeom prst="rect">
            <a:avLst/>
          </a:prstGeom>
          <a:ln w="12700">
            <a:miter lim="400000"/>
          </a:ln>
        </p:spPr>
      </p:pic>
      <p:sp>
        <p:nvSpPr>
          <p:cNvPr id="572" name="Shape 572"/>
          <p:cNvSpPr>
            <a:spLocks noGrp="1"/>
          </p:cNvSpPr>
          <p:nvPr>
            <p:ph type="body" idx="1"/>
          </p:nvPr>
        </p:nvSpPr>
        <p:spPr>
          <a:xfrm>
            <a:off x="444500" y="215900"/>
            <a:ext cx="3035300" cy="6972300"/>
          </a:xfrm>
          <a:prstGeom prst="rect">
            <a:avLst/>
          </a:prstGeom>
        </p:spPr>
        <p:txBody>
          <a:bodyPr>
            <a:normAutofit/>
          </a:bodyPr>
          <a:lstStyle>
            <a:lvl1pPr>
              <a:defRPr>
                <a:solidFill>
                  <a:srgbClr val="FFFFFF"/>
                </a:solidFill>
              </a:defRPr>
            </a:lvl1pPr>
          </a:lstStyle>
          <a:p>
            <a:pPr lvl="0">
              <a:defRPr sz="1800">
                <a:solidFill>
                  <a:srgbClr val="000000"/>
                </a:solidFill>
              </a:defRPr>
            </a:pPr>
            <a:r>
              <a:rPr sz="3600">
                <a:solidFill>
                  <a:srgbClr val="FFFFFF"/>
                </a:solidFill>
              </a:rPr>
              <a:t>A Babylonian boundary stone with the star of Ishtar, the crescent of Sin, and the disc of Shamash, with a serpent at the top</a:t>
            </a:r>
          </a:p>
        </p:txBody>
      </p:sp>
    </p:spTree>
  </p:cSld>
  <p:clrMapOvr>
    <a:masterClrMapping/>
  </p:clrMapOvr>
  <p:transition spd="med"/>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4" name="British musem assyria 302.jpg"/>
          <p:cNvPicPr/>
          <p:nvPr/>
        </p:nvPicPr>
        <p:blipFill>
          <a:blip r:embed="rId2">
            <a:extLst/>
          </a:blip>
          <a:stretch>
            <a:fillRect/>
          </a:stretch>
        </p:blipFill>
        <p:spPr>
          <a:xfrm>
            <a:off x="0" y="0"/>
            <a:ext cx="13944600" cy="9753600"/>
          </a:xfrm>
          <a:prstGeom prst="rect">
            <a:avLst/>
          </a:prstGeom>
          <a:ln w="12700">
            <a:miter lim="400000"/>
          </a:ln>
        </p:spPr>
      </p:pic>
      <p:sp>
        <p:nvSpPr>
          <p:cNvPr id="575" name="Shape 575"/>
          <p:cNvSpPr>
            <a:spLocks noGrp="1"/>
          </p:cNvSpPr>
          <p:nvPr>
            <p:ph type="body" idx="1"/>
          </p:nvPr>
        </p:nvSpPr>
        <p:spPr>
          <a:xfrm>
            <a:off x="1930400" y="5842000"/>
            <a:ext cx="5981700" cy="3771900"/>
          </a:xfrm>
          <a:prstGeom prst="rect">
            <a:avLst/>
          </a:prstGeom>
        </p:spPr>
        <p:txBody>
          <a:bodyPr>
            <a:normAutofit/>
          </a:bodyPr>
          <a:lstStyle>
            <a:lvl1pPr>
              <a:defRPr>
                <a:solidFill>
                  <a:srgbClr val="FFFFFF"/>
                </a:solidFill>
              </a:defRPr>
            </a:lvl1pPr>
          </a:lstStyle>
          <a:p>
            <a:pPr lvl="0">
              <a:defRPr sz="1800">
                <a:solidFill>
                  <a:srgbClr val="000000"/>
                </a:solidFill>
              </a:defRPr>
            </a:pPr>
            <a:r>
              <a:rPr sz="3600">
                <a:solidFill>
                  <a:srgbClr val="FFFFFF"/>
                </a:solidFill>
              </a:rPr>
              <a:t>The same symbols were used by the Babylonian and Assyrian kings. This is Ashurnasirpal of Assyria</a:t>
            </a:r>
          </a:p>
        </p:txBody>
      </p:sp>
    </p:spTree>
  </p:cSld>
  <p:clrMapOvr>
    <a:masterClrMapping/>
  </p:clrMapOvr>
  <p:transition spd="med"/>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7" name="British musem assyria 300.jpg"/>
          <p:cNvPicPr/>
          <p:nvPr/>
        </p:nvPicPr>
        <p:blipFill>
          <a:blip r:embed="rId2">
            <a:extLst/>
          </a:blip>
          <a:stretch>
            <a:fillRect/>
          </a:stretch>
        </p:blipFill>
        <p:spPr>
          <a:xfrm>
            <a:off x="0" y="0"/>
            <a:ext cx="13004800" cy="9753600"/>
          </a:xfrm>
          <a:prstGeom prst="rect">
            <a:avLst/>
          </a:prstGeom>
          <a:ln w="12700">
            <a:miter lim="400000"/>
          </a:ln>
        </p:spPr>
      </p:pic>
      <p:sp>
        <p:nvSpPr>
          <p:cNvPr id="578" name="Shape 578"/>
          <p:cNvSpPr/>
          <p:nvPr/>
        </p:nvSpPr>
        <p:spPr>
          <a:xfrm>
            <a:off x="520700" y="635000"/>
            <a:ext cx="5981700" cy="3771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FFFFFF"/>
                </a:solidFill>
                <a:latin typeface="+mj-lt"/>
                <a:ea typeface="+mj-ea"/>
                <a:cs typeface="+mj-cs"/>
                <a:sym typeface="Helvetica Neue Bold Condensed"/>
              </a:defRPr>
            </a:lvl1pPr>
          </a:lstStyle>
          <a:p>
            <a:pPr lvl="0">
              <a:defRPr sz="1800">
                <a:solidFill>
                  <a:srgbClr val="000000"/>
                </a:solidFill>
              </a:defRPr>
            </a:pPr>
            <a:r>
              <a:rPr sz="3600">
                <a:solidFill>
                  <a:srgbClr val="FFFFFF"/>
                </a:solidFill>
              </a:rPr>
              <a:t>From left to right is the star of Ishtar, the bident of Iva (god of the atmosphere), the crescent of Sin, and the disc of Shamash</a:t>
            </a:r>
          </a:p>
        </p:txBody>
      </p:sp>
    </p:spTree>
  </p:cSld>
  <p:clrMapOvr>
    <a:masterClrMapping/>
  </p:clrMapOvr>
  <p:transition spd="med"/>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2" name="Group 582"/>
          <p:cNvGrpSpPr/>
          <p:nvPr/>
        </p:nvGrpSpPr>
        <p:grpSpPr>
          <a:xfrm>
            <a:off x="6295135" y="571500"/>
            <a:ext cx="6184901" cy="8188044"/>
            <a:chOff x="-76200" y="-63500"/>
            <a:chExt cx="6184900" cy="8188043"/>
          </a:xfrm>
        </p:grpSpPr>
        <p:pic>
          <p:nvPicPr>
            <p:cNvPr id="581" name="oriental museum 393.jpg"/>
            <p:cNvPicPr/>
            <p:nvPr/>
          </p:nvPicPr>
          <p:blipFill>
            <a:blip r:embed="rId2">
              <a:extLst/>
            </a:blip>
            <a:srcRect l="21381" r="34298" b="42"/>
            <a:stretch>
              <a:fillRect/>
            </a:stretch>
          </p:blipFill>
          <p:spPr>
            <a:xfrm>
              <a:off x="0" y="0"/>
              <a:ext cx="6045200" cy="8048344"/>
            </a:xfrm>
            <a:prstGeom prst="rect">
              <a:avLst/>
            </a:prstGeom>
            <a:ln>
              <a:noFill/>
            </a:ln>
            <a:effectLst/>
          </p:spPr>
        </p:pic>
        <p:pic>
          <p:nvPicPr>
            <p:cNvPr id="580" name="Picture 579"/>
            <p:cNvPicPr/>
            <p:nvPr/>
          </p:nvPicPr>
          <p:blipFill>
            <a:blip r:embed="rId3">
              <a:extLst/>
            </a:blip>
            <a:stretch>
              <a:fillRect/>
            </a:stretch>
          </p:blipFill>
          <p:spPr>
            <a:xfrm>
              <a:off x="-76200" y="-63500"/>
              <a:ext cx="6184900" cy="8188044"/>
            </a:xfrm>
            <a:prstGeom prst="rect">
              <a:avLst/>
            </a:prstGeom>
            <a:effectLst/>
          </p:spPr>
        </p:pic>
      </p:grpSp>
      <p:sp>
        <p:nvSpPr>
          <p:cNvPr id="583" name="Shape 583"/>
          <p:cNvSpPr>
            <a:spLocks noGrp="1"/>
          </p:cNvSpPr>
          <p:nvPr>
            <p:ph type="body" idx="1"/>
          </p:nvPr>
        </p:nvSpPr>
        <p:spPr>
          <a:xfrm>
            <a:off x="838200" y="6642100"/>
            <a:ext cx="5295900" cy="41910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In Ur there were idolatrous shrines in the homes and in each neighborhood. </a:t>
            </a:r>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Shape 133"/>
          <p:cNvSpPr>
            <a:spLocks noGrp="1"/>
          </p:cNvSpPr>
          <p:nvPr>
            <p:ph type="body" idx="1"/>
          </p:nvPr>
        </p:nvSpPr>
        <p:spPr>
          <a:xfrm>
            <a:off x="1041400" y="3810000"/>
            <a:ext cx="5499100" cy="494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“Ur was a trading and manufacturing centre and its business extended far afield. ... Raw materials were imported, sometimes from overseas, to be worked up in the Ur factories” (Woolley).</a:t>
            </a:r>
          </a:p>
        </p:txBody>
      </p:sp>
      <p:grpSp>
        <p:nvGrpSpPr>
          <p:cNvPr id="136" name="Group 136"/>
          <p:cNvGrpSpPr/>
          <p:nvPr/>
        </p:nvGrpSpPr>
        <p:grpSpPr>
          <a:xfrm>
            <a:off x="7594600" y="1943100"/>
            <a:ext cx="4432300" cy="5854700"/>
            <a:chOff x="-76200" y="-63500"/>
            <a:chExt cx="4432300" cy="5854700"/>
          </a:xfrm>
        </p:grpSpPr>
        <p:pic>
          <p:nvPicPr>
            <p:cNvPr id="135" name="bible-as-history-werner-keller-hardcover-cover-art.png"/>
            <p:cNvPicPr/>
            <p:nvPr/>
          </p:nvPicPr>
          <p:blipFill>
            <a:blip r:embed="rId2">
              <a:extLst/>
            </a:blip>
            <a:srcRect t="3321" b="3249"/>
            <a:stretch>
              <a:fillRect/>
            </a:stretch>
          </p:blipFill>
          <p:spPr>
            <a:xfrm>
              <a:off x="0" y="0"/>
              <a:ext cx="4292600" cy="5715000"/>
            </a:xfrm>
            <a:prstGeom prst="rect">
              <a:avLst/>
            </a:prstGeom>
            <a:ln>
              <a:noFill/>
            </a:ln>
            <a:effectLst/>
          </p:spPr>
        </p:pic>
        <p:pic>
          <p:nvPicPr>
            <p:cNvPr id="134" name="Picture 133"/>
            <p:cNvPicPr/>
            <p:nvPr/>
          </p:nvPicPr>
          <p:blipFill>
            <a:blip r:embed="rId3">
              <a:extLst/>
            </a:blip>
            <a:stretch>
              <a:fillRect/>
            </a:stretch>
          </p:blipFill>
          <p:spPr>
            <a:xfrm>
              <a:off x="-76200" y="-63500"/>
              <a:ext cx="4432300" cy="5854700"/>
            </a:xfrm>
            <a:prstGeom prst="rect">
              <a:avLst/>
            </a:prstGeom>
            <a:effectLst/>
          </p:spPr>
        </p:pic>
      </p:grpSp>
    </p:spTree>
  </p:cSld>
  <p:clrMapOvr>
    <a:masterClrMapping/>
  </p:clrMapOvr>
  <p:transition spd="med"/>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5" name="Shape 585"/>
          <p:cNvSpPr>
            <a:spLocks noGrp="1"/>
          </p:cNvSpPr>
          <p:nvPr>
            <p:ph type="title"/>
          </p:nvPr>
        </p:nvSpPr>
        <p:spPr>
          <a:xfrm>
            <a:off x="1041400" y="787400"/>
            <a:ext cx="5956300" cy="2870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Ur’s Tower</a:t>
            </a:r>
          </a:p>
        </p:txBody>
      </p:sp>
      <p:sp>
        <p:nvSpPr>
          <p:cNvPr id="586" name="Shape 586"/>
          <p:cNvSpPr>
            <a:spLocks noGrp="1"/>
          </p:cNvSpPr>
          <p:nvPr>
            <p:ph type="body" idx="1"/>
          </p:nvPr>
        </p:nvSpPr>
        <p:spPr>
          <a:xfrm>
            <a:off x="1041400" y="3810000"/>
            <a:ext cx="43307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 central structure of ancient Ur was a gigantic staged tower or ziggurat devoted to the moon god. </a:t>
            </a:r>
          </a:p>
        </p:txBody>
      </p:sp>
      <p:grpSp>
        <p:nvGrpSpPr>
          <p:cNvPr id="589" name="Group 589"/>
          <p:cNvGrpSpPr/>
          <p:nvPr/>
        </p:nvGrpSpPr>
        <p:grpSpPr>
          <a:xfrm>
            <a:off x="6104635" y="660400"/>
            <a:ext cx="5829301" cy="7714612"/>
            <a:chOff x="-76200" y="-63500"/>
            <a:chExt cx="5829300" cy="7714611"/>
          </a:xfrm>
        </p:grpSpPr>
        <p:pic>
          <p:nvPicPr>
            <p:cNvPr id="588" name="ziggurat 7.jpg"/>
            <p:cNvPicPr/>
            <p:nvPr/>
          </p:nvPicPr>
          <p:blipFill>
            <a:blip r:embed="rId2">
              <a:extLst/>
            </a:blip>
            <a:srcRect l="7901" r="35765"/>
            <a:stretch>
              <a:fillRect/>
            </a:stretch>
          </p:blipFill>
          <p:spPr>
            <a:xfrm>
              <a:off x="0" y="0"/>
              <a:ext cx="5689600" cy="7574912"/>
            </a:xfrm>
            <a:prstGeom prst="rect">
              <a:avLst/>
            </a:prstGeom>
            <a:ln>
              <a:noFill/>
            </a:ln>
            <a:effectLst/>
          </p:spPr>
        </p:pic>
        <p:pic>
          <p:nvPicPr>
            <p:cNvPr id="587" name="Picture 586"/>
            <p:cNvPicPr/>
            <p:nvPr/>
          </p:nvPicPr>
          <p:blipFill>
            <a:blip r:embed="rId3">
              <a:extLst/>
            </a:blip>
            <a:stretch>
              <a:fillRect/>
            </a:stretch>
          </p:blipFill>
          <p:spPr>
            <a:xfrm>
              <a:off x="-76200" y="-63500"/>
              <a:ext cx="5829300" cy="7714612"/>
            </a:xfrm>
            <a:prstGeom prst="rect">
              <a:avLst/>
            </a:prstGeom>
            <a:effectLst/>
          </p:spPr>
        </p:pic>
      </p:grpSp>
    </p:spTree>
  </p:cSld>
  <p:clrMapOvr>
    <a:masterClrMapping/>
  </p:clrMapOvr>
  <p:transition spd="med"/>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1" name="Shape 591"/>
          <p:cNvSpPr>
            <a:spLocks noGrp="1"/>
          </p:cNvSpPr>
          <p:nvPr>
            <p:ph type="body" idx="1"/>
          </p:nvPr>
        </p:nvSpPr>
        <p:spPr>
          <a:xfrm>
            <a:off x="1104900" y="876300"/>
            <a:ext cx="10795000" cy="27432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Originally it was 200 x 150 feet at the base and stood at least 75 feet high. This is a partial reconstruction on the actual site.</a:t>
            </a:r>
          </a:p>
        </p:txBody>
      </p:sp>
      <p:pic>
        <p:nvPicPr>
          <p:cNvPr id="592" name="ziggurat ur photo.jpg"/>
          <p:cNvPicPr/>
          <p:nvPr/>
        </p:nvPicPr>
        <p:blipFill>
          <a:blip r:embed="rId2">
            <a:extLst/>
          </a:blip>
          <a:stretch>
            <a:fillRect/>
          </a:stretch>
        </p:blipFill>
        <p:spPr>
          <a:xfrm>
            <a:off x="1054100" y="3779628"/>
            <a:ext cx="10896600" cy="4678572"/>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4" name="Shape 594"/>
          <p:cNvSpPr>
            <a:spLocks noGrp="1"/>
          </p:cNvSpPr>
          <p:nvPr>
            <p:ph type="body" idx="1"/>
          </p:nvPr>
        </p:nvSpPr>
        <p:spPr>
          <a:xfrm>
            <a:off x="1104900" y="546100"/>
            <a:ext cx="10795000" cy="27432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An aerial view from a flyover in an AH-60 Blackhawk helicopter in 2009. </a:t>
            </a:r>
          </a:p>
        </p:txBody>
      </p:sp>
      <p:pic>
        <p:nvPicPr>
          <p:cNvPr id="595" name="Ziggurat-of-Ur-9-19-2009.jpg"/>
          <p:cNvPicPr/>
          <p:nvPr/>
        </p:nvPicPr>
        <p:blipFill>
          <a:blip r:embed="rId2">
            <a:extLst/>
          </a:blip>
          <a:stretch>
            <a:fillRect/>
          </a:stretch>
        </p:blipFill>
        <p:spPr>
          <a:xfrm>
            <a:off x="1155700" y="2171700"/>
            <a:ext cx="10693400" cy="71374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9" name="Group 599"/>
          <p:cNvGrpSpPr/>
          <p:nvPr/>
        </p:nvGrpSpPr>
        <p:grpSpPr>
          <a:xfrm>
            <a:off x="7196835" y="787400"/>
            <a:ext cx="5033265" cy="6654800"/>
            <a:chOff x="-76200" y="-63500"/>
            <a:chExt cx="5033264" cy="6654800"/>
          </a:xfrm>
        </p:grpSpPr>
        <p:pic>
          <p:nvPicPr>
            <p:cNvPr id="598" name="british museum 72.jpg"/>
            <p:cNvPicPr/>
            <p:nvPr/>
          </p:nvPicPr>
          <p:blipFill>
            <a:blip r:embed="rId2">
              <a:extLst/>
            </a:blip>
            <a:srcRect l="1674" r="1754"/>
            <a:stretch>
              <a:fillRect/>
            </a:stretch>
          </p:blipFill>
          <p:spPr>
            <a:xfrm>
              <a:off x="0" y="0"/>
              <a:ext cx="4893565" cy="6515100"/>
            </a:xfrm>
            <a:prstGeom prst="rect">
              <a:avLst/>
            </a:prstGeom>
            <a:ln>
              <a:noFill/>
            </a:ln>
            <a:effectLst/>
          </p:spPr>
        </p:pic>
        <p:pic>
          <p:nvPicPr>
            <p:cNvPr id="597" name="Picture 596"/>
            <p:cNvPicPr/>
            <p:nvPr/>
          </p:nvPicPr>
          <p:blipFill>
            <a:blip r:embed="rId3">
              <a:extLst/>
            </a:blip>
            <a:stretch>
              <a:fillRect/>
            </a:stretch>
          </p:blipFill>
          <p:spPr>
            <a:xfrm>
              <a:off x="-76200" y="-63500"/>
              <a:ext cx="5033265" cy="6654800"/>
            </a:xfrm>
            <a:prstGeom prst="rect">
              <a:avLst/>
            </a:prstGeom>
            <a:effectLst/>
          </p:spPr>
        </p:pic>
      </p:grpSp>
      <p:sp>
        <p:nvSpPr>
          <p:cNvPr id="600" name="Shape 600"/>
          <p:cNvSpPr>
            <a:spLocks noGrp="1"/>
          </p:cNvSpPr>
          <p:nvPr>
            <p:ph type="body" idx="1"/>
          </p:nvPr>
        </p:nvSpPr>
        <p:spPr>
          <a:xfrm>
            <a:off x="1041400" y="2783059"/>
            <a:ext cx="58674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dirty="0">
                <a:solidFill>
                  <a:srgbClr val="94E3FE"/>
                </a:solidFill>
              </a:rPr>
              <a:t>The tower was called “the mountain of God” and the stages depicted “a ladder to and from heaven” (Woolley). This reminds us of the original tower at Babel, in that same region (Gen. 11:4).</a:t>
            </a:r>
          </a:p>
        </p:txBody>
      </p:sp>
    </p:spTree>
  </p:cSld>
  <p:clrMapOvr>
    <a:masterClrMapping/>
  </p:clrMapOvr>
  <p:transition spd="med"/>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4" name="Group 604"/>
          <p:cNvGrpSpPr/>
          <p:nvPr/>
        </p:nvGrpSpPr>
        <p:grpSpPr>
          <a:xfrm>
            <a:off x="7196835" y="787400"/>
            <a:ext cx="5033265" cy="6654800"/>
            <a:chOff x="-76200" y="-63500"/>
            <a:chExt cx="5033264" cy="6654800"/>
          </a:xfrm>
        </p:grpSpPr>
        <p:pic>
          <p:nvPicPr>
            <p:cNvPr id="603" name="ziggurat 7.jpg"/>
            <p:cNvPicPr/>
            <p:nvPr/>
          </p:nvPicPr>
          <p:blipFill>
            <a:blip r:embed="rId2">
              <a:extLst/>
            </a:blip>
            <a:srcRect l="7263" r="36403"/>
            <a:stretch>
              <a:fillRect/>
            </a:stretch>
          </p:blipFill>
          <p:spPr>
            <a:xfrm>
              <a:off x="0" y="0"/>
              <a:ext cx="4893565" cy="6515100"/>
            </a:xfrm>
            <a:prstGeom prst="rect">
              <a:avLst/>
            </a:prstGeom>
            <a:ln>
              <a:noFill/>
            </a:ln>
            <a:effectLst/>
          </p:spPr>
        </p:pic>
        <p:pic>
          <p:nvPicPr>
            <p:cNvPr id="602" name="Picture 601"/>
            <p:cNvPicPr/>
            <p:nvPr/>
          </p:nvPicPr>
          <p:blipFill>
            <a:blip r:embed="rId3">
              <a:extLst/>
            </a:blip>
            <a:stretch>
              <a:fillRect/>
            </a:stretch>
          </p:blipFill>
          <p:spPr>
            <a:xfrm>
              <a:off x="-76200" y="-63500"/>
              <a:ext cx="5033265" cy="6654800"/>
            </a:xfrm>
            <a:prstGeom prst="rect">
              <a:avLst/>
            </a:prstGeom>
            <a:effectLst/>
          </p:spPr>
        </p:pic>
      </p:grpSp>
      <p:sp>
        <p:nvSpPr>
          <p:cNvPr id="605" name="Shape 605"/>
          <p:cNvSpPr>
            <a:spLocks noGrp="1"/>
          </p:cNvSpPr>
          <p:nvPr>
            <p:ph type="body" idx="1"/>
          </p:nvPr>
        </p:nvSpPr>
        <p:spPr>
          <a:xfrm>
            <a:off x="774700" y="3733800"/>
            <a:ext cx="5867400" cy="5499100"/>
          </a:xfrm>
          <a:prstGeom prst="rect">
            <a:avLst/>
          </a:prstGeom>
        </p:spPr>
        <p:txBody>
          <a:bodyPr>
            <a:normAutofit/>
          </a:bodyPr>
          <a:lstStyle>
            <a:lvl1pPr defTabSz="554990">
              <a:defRPr sz="3420">
                <a:solidFill>
                  <a:srgbClr val="94E3FE"/>
                </a:solidFill>
              </a:defRPr>
            </a:lvl1pPr>
          </a:lstStyle>
          <a:p>
            <a:pPr lvl="0">
              <a:defRPr sz="1800">
                <a:solidFill>
                  <a:srgbClr val="000000"/>
                </a:solidFill>
              </a:defRPr>
            </a:pPr>
            <a:r>
              <a:rPr sz="3420">
                <a:solidFill>
                  <a:srgbClr val="94E3FE"/>
                </a:solidFill>
              </a:rPr>
              <a:t>Nabonidus, king of Babylon, restored the Ur tower in his day (c. 550 B.C.) and said that it was originally built 1,500 years earlier, which would have been about 2050 B.C. This takes us back to about two centuries after God confounded Nimrod’s Babel.</a:t>
            </a:r>
          </a:p>
        </p:txBody>
      </p:sp>
    </p:spTree>
  </p:cSld>
  <p:clrMapOvr>
    <a:masterClrMapping/>
  </p:clrMapOvr>
  <p:transition spd="med"/>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9" name="Group 609"/>
          <p:cNvGrpSpPr/>
          <p:nvPr/>
        </p:nvGrpSpPr>
        <p:grpSpPr>
          <a:xfrm>
            <a:off x="7196835" y="787400"/>
            <a:ext cx="5033265" cy="6654800"/>
            <a:chOff x="-76200" y="-63500"/>
            <a:chExt cx="5033264" cy="6654800"/>
          </a:xfrm>
        </p:grpSpPr>
        <p:pic>
          <p:nvPicPr>
            <p:cNvPr id="608" name="khorsabad ziggurat.jpg"/>
            <p:cNvPicPr/>
            <p:nvPr/>
          </p:nvPicPr>
          <p:blipFill>
            <a:blip r:embed="rId2">
              <a:extLst/>
            </a:blip>
            <a:srcRect l="14518" r="14377"/>
            <a:stretch>
              <a:fillRect/>
            </a:stretch>
          </p:blipFill>
          <p:spPr>
            <a:xfrm>
              <a:off x="0" y="0"/>
              <a:ext cx="4893565" cy="6515100"/>
            </a:xfrm>
            <a:prstGeom prst="rect">
              <a:avLst/>
            </a:prstGeom>
            <a:ln>
              <a:noFill/>
            </a:ln>
            <a:effectLst/>
          </p:spPr>
        </p:pic>
        <p:pic>
          <p:nvPicPr>
            <p:cNvPr id="607" name="Picture 606"/>
            <p:cNvPicPr/>
            <p:nvPr/>
          </p:nvPicPr>
          <p:blipFill>
            <a:blip r:embed="rId3">
              <a:extLst/>
            </a:blip>
            <a:stretch>
              <a:fillRect/>
            </a:stretch>
          </p:blipFill>
          <p:spPr>
            <a:xfrm>
              <a:off x="-76200" y="-63500"/>
              <a:ext cx="5033265" cy="6654800"/>
            </a:xfrm>
            <a:prstGeom prst="rect">
              <a:avLst/>
            </a:prstGeom>
            <a:effectLst/>
          </p:spPr>
        </p:pic>
      </p:grpSp>
      <p:sp>
        <p:nvSpPr>
          <p:cNvPr id="610" name="Shape 610"/>
          <p:cNvSpPr>
            <a:spLocks noGrp="1"/>
          </p:cNvSpPr>
          <p:nvPr>
            <p:ph type="body" idx="1"/>
          </p:nvPr>
        </p:nvSpPr>
        <p:spPr>
          <a:xfrm>
            <a:off x="1041400" y="3810000"/>
            <a:ext cx="58674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 religious towers were very beautiful. Each stage was a different color. Each stage answered to the astrological colors associated with the planets.</a:t>
            </a:r>
          </a:p>
        </p:txBody>
      </p:sp>
    </p:spTree>
  </p:cSld>
  <p:clrMapOvr>
    <a:masterClrMapping/>
  </p:clrMapOvr>
  <p:transition spd="med"/>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2" name="Shape 612"/>
          <p:cNvSpPr>
            <a:spLocks noGrp="1"/>
          </p:cNvSpPr>
          <p:nvPr>
            <p:ph type="body" idx="1"/>
          </p:nvPr>
        </p:nvSpPr>
        <p:spPr>
          <a:xfrm>
            <a:off x="1955800" y="787400"/>
            <a:ext cx="10114280" cy="40386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dirty="0">
                <a:solidFill>
                  <a:srgbClr val="94E3FE"/>
                </a:solidFill>
              </a:rPr>
              <a:t>The shrine at the apex was built of bright blue-glazed bricks topped with a golden dome.</a:t>
            </a:r>
          </a:p>
        </p:txBody>
      </p:sp>
      <p:pic>
        <p:nvPicPr>
          <p:cNvPr id="613" name="ziggurat_ur.jpg"/>
          <p:cNvPicPr/>
          <p:nvPr/>
        </p:nvPicPr>
        <p:blipFill>
          <a:blip r:embed="rId2">
            <a:extLst/>
          </a:blip>
          <a:stretch>
            <a:fillRect/>
          </a:stretch>
        </p:blipFill>
        <p:spPr>
          <a:xfrm>
            <a:off x="2060804" y="2457094"/>
            <a:ext cx="8886596" cy="66294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7" name="Group 617"/>
          <p:cNvGrpSpPr/>
          <p:nvPr/>
        </p:nvGrpSpPr>
        <p:grpSpPr>
          <a:xfrm>
            <a:off x="7196835" y="787400"/>
            <a:ext cx="5033265" cy="6654800"/>
            <a:chOff x="-76200" y="-63500"/>
            <a:chExt cx="5033264" cy="6654800"/>
          </a:xfrm>
        </p:grpSpPr>
        <p:pic>
          <p:nvPicPr>
            <p:cNvPr id="616" name="ziggurat_ur.jpg"/>
            <p:cNvPicPr/>
            <p:nvPr/>
          </p:nvPicPr>
          <p:blipFill>
            <a:blip r:embed="rId2">
              <a:extLst/>
            </a:blip>
            <a:srcRect l="21911" r="22055"/>
            <a:stretch>
              <a:fillRect/>
            </a:stretch>
          </p:blipFill>
          <p:spPr>
            <a:xfrm>
              <a:off x="0" y="0"/>
              <a:ext cx="4893565" cy="6515100"/>
            </a:xfrm>
            <a:prstGeom prst="rect">
              <a:avLst/>
            </a:prstGeom>
            <a:ln>
              <a:noFill/>
            </a:ln>
            <a:effectLst/>
          </p:spPr>
        </p:pic>
        <p:pic>
          <p:nvPicPr>
            <p:cNvPr id="615" name="Picture 614"/>
            <p:cNvPicPr/>
            <p:nvPr/>
          </p:nvPicPr>
          <p:blipFill>
            <a:blip r:embed="rId3">
              <a:extLst/>
            </a:blip>
            <a:stretch>
              <a:fillRect/>
            </a:stretch>
          </p:blipFill>
          <p:spPr>
            <a:xfrm>
              <a:off x="-76200" y="-63500"/>
              <a:ext cx="5033265" cy="6654800"/>
            </a:xfrm>
            <a:prstGeom prst="rect">
              <a:avLst/>
            </a:prstGeom>
            <a:effectLst/>
          </p:spPr>
        </p:pic>
      </p:grpSp>
      <p:sp>
        <p:nvSpPr>
          <p:cNvPr id="618" name="Shape 618"/>
          <p:cNvSpPr>
            <a:spLocks noGrp="1"/>
          </p:cNvSpPr>
          <p:nvPr>
            <p:ph type="body" idx="1"/>
          </p:nvPr>
        </p:nvSpPr>
        <p:spPr>
          <a:xfrm>
            <a:off x="1041400" y="3810000"/>
            <a:ext cx="58674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Some of the doors were overlaid with gold and some of the walls and ceilings were covered with sheets of gold cut into patterns and inlaid with agate or lapis lazuli.</a:t>
            </a:r>
          </a:p>
        </p:txBody>
      </p:sp>
    </p:spTree>
  </p:cSld>
  <p:clrMapOvr>
    <a:masterClrMapping/>
  </p:clrMapOvr>
  <p:transition spd="med"/>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2" name="Group 622"/>
          <p:cNvGrpSpPr/>
          <p:nvPr/>
        </p:nvGrpSpPr>
        <p:grpSpPr>
          <a:xfrm>
            <a:off x="7196835" y="787400"/>
            <a:ext cx="5033265" cy="6654800"/>
            <a:chOff x="-76200" y="-63500"/>
            <a:chExt cx="5033264" cy="6654800"/>
          </a:xfrm>
        </p:grpSpPr>
        <p:pic>
          <p:nvPicPr>
            <p:cNvPr id="621" name="mosaic - Version 2.jpg"/>
            <p:cNvPicPr/>
            <p:nvPr/>
          </p:nvPicPr>
          <p:blipFill>
            <a:blip r:embed="rId2">
              <a:extLst/>
            </a:blip>
            <a:srcRect l="22805" r="22845"/>
            <a:stretch>
              <a:fillRect/>
            </a:stretch>
          </p:blipFill>
          <p:spPr>
            <a:xfrm>
              <a:off x="0" y="0"/>
              <a:ext cx="4893565" cy="6515100"/>
            </a:xfrm>
            <a:prstGeom prst="rect">
              <a:avLst/>
            </a:prstGeom>
            <a:ln>
              <a:noFill/>
            </a:ln>
            <a:effectLst/>
          </p:spPr>
        </p:pic>
        <p:pic>
          <p:nvPicPr>
            <p:cNvPr id="620" name="Picture 619"/>
            <p:cNvPicPr/>
            <p:nvPr/>
          </p:nvPicPr>
          <p:blipFill>
            <a:blip r:embed="rId3">
              <a:extLst/>
            </a:blip>
            <a:stretch>
              <a:fillRect/>
            </a:stretch>
          </p:blipFill>
          <p:spPr>
            <a:xfrm>
              <a:off x="-76200" y="-63500"/>
              <a:ext cx="5033265" cy="6654800"/>
            </a:xfrm>
            <a:prstGeom prst="rect">
              <a:avLst/>
            </a:prstGeom>
            <a:effectLst/>
          </p:spPr>
        </p:pic>
      </p:grpSp>
      <p:sp>
        <p:nvSpPr>
          <p:cNvPr id="623" name="Shape 623"/>
          <p:cNvSpPr>
            <a:spLocks noGrp="1"/>
          </p:cNvSpPr>
          <p:nvPr>
            <p:ph type="body" idx="1"/>
          </p:nvPr>
        </p:nvSpPr>
        <p:spPr>
          <a:xfrm>
            <a:off x="876300" y="4724400"/>
            <a:ext cx="5867400" cy="4178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Parts of the temple buildings were decorated with beautiful designs fashioned from colored cones pressed into thick plaster. </a:t>
            </a:r>
          </a:p>
        </p:txBody>
      </p:sp>
    </p:spTree>
  </p:cSld>
  <p:clrMapOvr>
    <a:masterClrMapping/>
  </p:clrMapOvr>
  <p:transition spd="med"/>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7" name="Group 627"/>
          <p:cNvGrpSpPr/>
          <p:nvPr/>
        </p:nvGrpSpPr>
        <p:grpSpPr>
          <a:xfrm>
            <a:off x="7642069" y="736600"/>
            <a:ext cx="4537231" cy="5994400"/>
            <a:chOff x="-76200" y="-63500"/>
            <a:chExt cx="4537230" cy="5994400"/>
          </a:xfrm>
        </p:grpSpPr>
        <p:pic>
          <p:nvPicPr>
            <p:cNvPr id="626" name="32487-ziggurat-mesopotamia[1].jpg"/>
            <p:cNvPicPr/>
            <p:nvPr/>
          </p:nvPicPr>
          <p:blipFill>
            <a:blip r:embed="rId2">
              <a:extLst/>
            </a:blip>
            <a:srcRect l="36297" r="19405"/>
            <a:stretch>
              <a:fillRect/>
            </a:stretch>
          </p:blipFill>
          <p:spPr>
            <a:xfrm>
              <a:off x="0" y="0"/>
              <a:ext cx="4397531" cy="5854700"/>
            </a:xfrm>
            <a:prstGeom prst="rect">
              <a:avLst/>
            </a:prstGeom>
            <a:ln>
              <a:noFill/>
            </a:ln>
            <a:effectLst/>
          </p:spPr>
        </p:pic>
        <p:pic>
          <p:nvPicPr>
            <p:cNvPr id="625" name="Picture 624"/>
            <p:cNvPicPr/>
            <p:nvPr/>
          </p:nvPicPr>
          <p:blipFill>
            <a:blip r:embed="rId3">
              <a:extLst/>
            </a:blip>
            <a:stretch>
              <a:fillRect/>
            </a:stretch>
          </p:blipFill>
          <p:spPr>
            <a:xfrm>
              <a:off x="-76200" y="-63500"/>
              <a:ext cx="4537231" cy="5994400"/>
            </a:xfrm>
            <a:prstGeom prst="rect">
              <a:avLst/>
            </a:prstGeom>
            <a:effectLst/>
          </p:spPr>
        </p:pic>
      </p:grpSp>
      <p:sp>
        <p:nvSpPr>
          <p:cNvPr id="628" name="Shape 628"/>
          <p:cNvSpPr>
            <a:spLocks noGrp="1"/>
          </p:cNvSpPr>
          <p:nvPr>
            <p:ph type="body" idx="1"/>
          </p:nvPr>
        </p:nvSpPr>
        <p:spPr>
          <a:xfrm>
            <a:off x="850900" y="4368800"/>
            <a:ext cx="6413500" cy="48387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 terraces of each stage were covered with soil and planted with trees. The tower had an ingenious and complex irrigation and drainage system. </a:t>
            </a:r>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Shape 138"/>
          <p:cNvSpPr>
            <a:spLocks noGrp="1"/>
          </p:cNvSpPr>
          <p:nvPr>
            <p:ph type="body" idx="1"/>
          </p:nvPr>
        </p:nvSpPr>
        <p:spPr>
          <a:xfrm>
            <a:off x="1016000" y="3416300"/>
            <a:ext cx="5956300" cy="5435600"/>
          </a:xfrm>
          <a:prstGeom prst="rect">
            <a:avLst/>
          </a:prstGeom>
        </p:spPr>
        <p:txBody>
          <a:bodyPr>
            <a:normAutofit lnSpcReduction="10000"/>
          </a:bodyPr>
          <a:lstStyle>
            <a:lvl1pPr defTabSz="560831">
              <a:defRPr sz="3455">
                <a:solidFill>
                  <a:srgbClr val="94E3FE"/>
                </a:solidFill>
              </a:defRPr>
            </a:lvl1pPr>
          </a:lstStyle>
          <a:p>
            <a:pPr lvl="0">
              <a:defRPr sz="1800">
                <a:solidFill>
                  <a:srgbClr val="000000"/>
                </a:solidFill>
              </a:defRPr>
            </a:pPr>
            <a:r>
              <a:rPr sz="3455">
                <a:solidFill>
                  <a:srgbClr val="94E3FE"/>
                </a:solidFill>
              </a:rPr>
              <a:t>“Broad fields of corn and barley swayed here. Market gardens, groves of date-palms and fig trees stretched as far as the eye could see. These specious estates could cheerfully bear comparison with Canadian wheat farms of the market gardens and fruit farms of California” (Keller).</a:t>
            </a:r>
          </a:p>
        </p:txBody>
      </p:sp>
      <p:grpSp>
        <p:nvGrpSpPr>
          <p:cNvPr id="141" name="Group 141"/>
          <p:cNvGrpSpPr/>
          <p:nvPr/>
        </p:nvGrpSpPr>
        <p:grpSpPr>
          <a:xfrm>
            <a:off x="7594600" y="1943100"/>
            <a:ext cx="4432300" cy="5854700"/>
            <a:chOff x="-76200" y="-63500"/>
            <a:chExt cx="4432300" cy="5854700"/>
          </a:xfrm>
        </p:grpSpPr>
        <p:pic>
          <p:nvPicPr>
            <p:cNvPr id="140" name="bible-as-history-werner-keller-hardcover-cover-art.png"/>
            <p:cNvPicPr/>
            <p:nvPr/>
          </p:nvPicPr>
          <p:blipFill>
            <a:blip r:embed="rId2">
              <a:extLst/>
            </a:blip>
            <a:srcRect t="3321" b="3249"/>
            <a:stretch>
              <a:fillRect/>
            </a:stretch>
          </p:blipFill>
          <p:spPr>
            <a:xfrm>
              <a:off x="0" y="0"/>
              <a:ext cx="4292600" cy="5715000"/>
            </a:xfrm>
            <a:prstGeom prst="rect">
              <a:avLst/>
            </a:prstGeom>
            <a:ln>
              <a:noFill/>
            </a:ln>
            <a:effectLst/>
          </p:spPr>
        </p:pic>
        <p:pic>
          <p:nvPicPr>
            <p:cNvPr id="139" name="Picture 138"/>
            <p:cNvPicPr/>
            <p:nvPr/>
          </p:nvPicPr>
          <p:blipFill>
            <a:blip r:embed="rId3">
              <a:extLst/>
            </a:blip>
            <a:stretch>
              <a:fillRect/>
            </a:stretch>
          </p:blipFill>
          <p:spPr>
            <a:xfrm>
              <a:off x="-76200" y="-63500"/>
              <a:ext cx="4432300" cy="5854700"/>
            </a:xfrm>
            <a:prstGeom prst="rect">
              <a:avLst/>
            </a:prstGeom>
            <a:effectLst/>
          </p:spPr>
        </p:pic>
      </p:grpSp>
    </p:spTree>
  </p:cSld>
  <p:clrMapOvr>
    <a:masterClrMapping/>
  </p:clrMapOvr>
  <p:transition spd="med"/>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2" name="Group 632"/>
          <p:cNvGrpSpPr/>
          <p:nvPr/>
        </p:nvGrpSpPr>
        <p:grpSpPr>
          <a:xfrm>
            <a:off x="7196835" y="787400"/>
            <a:ext cx="5033265" cy="6654800"/>
            <a:chOff x="-76200" y="-63500"/>
            <a:chExt cx="5033264" cy="6654800"/>
          </a:xfrm>
        </p:grpSpPr>
        <p:pic>
          <p:nvPicPr>
            <p:cNvPr id="631" name="groves 1.jpg"/>
            <p:cNvPicPr/>
            <p:nvPr/>
          </p:nvPicPr>
          <p:blipFill>
            <a:blip r:embed="rId2">
              <a:extLst/>
            </a:blip>
            <a:srcRect l="12413" r="12475"/>
            <a:stretch>
              <a:fillRect/>
            </a:stretch>
          </p:blipFill>
          <p:spPr>
            <a:xfrm>
              <a:off x="0" y="0"/>
              <a:ext cx="4893565" cy="6515100"/>
            </a:xfrm>
            <a:prstGeom prst="rect">
              <a:avLst/>
            </a:prstGeom>
            <a:ln>
              <a:noFill/>
            </a:ln>
            <a:effectLst/>
          </p:spPr>
        </p:pic>
        <p:pic>
          <p:nvPicPr>
            <p:cNvPr id="630" name="Picture 629"/>
            <p:cNvPicPr/>
            <p:nvPr/>
          </p:nvPicPr>
          <p:blipFill>
            <a:blip r:embed="rId3">
              <a:extLst/>
            </a:blip>
            <a:stretch>
              <a:fillRect/>
            </a:stretch>
          </p:blipFill>
          <p:spPr>
            <a:xfrm>
              <a:off x="-76200" y="-63500"/>
              <a:ext cx="5033265" cy="6654800"/>
            </a:xfrm>
            <a:prstGeom prst="rect">
              <a:avLst/>
            </a:prstGeom>
            <a:effectLst/>
          </p:spPr>
        </p:pic>
      </p:grpSp>
      <p:sp>
        <p:nvSpPr>
          <p:cNvPr id="633" name="Shape 633"/>
          <p:cNvSpPr>
            <a:spLocks noGrp="1"/>
          </p:cNvSpPr>
          <p:nvPr>
            <p:ph type="body" idx="1"/>
          </p:nvPr>
        </p:nvSpPr>
        <p:spPr>
          <a:xfrm>
            <a:off x="939800" y="5270500"/>
            <a:ext cx="5867400" cy="40005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From that time forward, idolatry was associated with high places and “groves” and star worship. </a:t>
            </a:r>
          </a:p>
        </p:txBody>
      </p:sp>
    </p:spTree>
  </p:cSld>
  <p:clrMapOvr>
    <a:masterClrMapping/>
  </p:clrMapOvr>
  <p:transition spd="med"/>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7" name="Group 637"/>
          <p:cNvGrpSpPr/>
          <p:nvPr/>
        </p:nvGrpSpPr>
        <p:grpSpPr>
          <a:xfrm>
            <a:off x="7196835" y="787400"/>
            <a:ext cx="5033265" cy="6654800"/>
            <a:chOff x="-76200" y="-63500"/>
            <a:chExt cx="5033264" cy="6654800"/>
          </a:xfrm>
        </p:grpSpPr>
        <p:pic>
          <p:nvPicPr>
            <p:cNvPr id="636" name="groves 1.jpg"/>
            <p:cNvPicPr/>
            <p:nvPr/>
          </p:nvPicPr>
          <p:blipFill>
            <a:blip r:embed="rId2">
              <a:extLst/>
            </a:blip>
            <a:srcRect l="12413" r="12475"/>
            <a:stretch>
              <a:fillRect/>
            </a:stretch>
          </p:blipFill>
          <p:spPr>
            <a:xfrm>
              <a:off x="0" y="0"/>
              <a:ext cx="4893565" cy="6515100"/>
            </a:xfrm>
            <a:prstGeom prst="rect">
              <a:avLst/>
            </a:prstGeom>
            <a:ln>
              <a:noFill/>
            </a:ln>
            <a:effectLst/>
          </p:spPr>
        </p:pic>
        <p:pic>
          <p:nvPicPr>
            <p:cNvPr id="635" name="Picture 634"/>
            <p:cNvPicPr/>
            <p:nvPr/>
          </p:nvPicPr>
          <p:blipFill>
            <a:blip r:embed="rId3">
              <a:extLst/>
            </a:blip>
            <a:stretch>
              <a:fillRect/>
            </a:stretch>
          </p:blipFill>
          <p:spPr>
            <a:xfrm>
              <a:off x="-76200" y="-63500"/>
              <a:ext cx="5033265" cy="6654800"/>
            </a:xfrm>
            <a:prstGeom prst="rect">
              <a:avLst/>
            </a:prstGeom>
            <a:effectLst/>
          </p:spPr>
        </p:pic>
      </p:grpSp>
      <p:sp>
        <p:nvSpPr>
          <p:cNvPr id="638" name="Shape 638"/>
          <p:cNvSpPr>
            <a:spLocks noGrp="1"/>
          </p:cNvSpPr>
          <p:nvPr>
            <p:ph type="body" idx="1"/>
          </p:nvPr>
        </p:nvSpPr>
        <p:spPr>
          <a:xfrm>
            <a:off x="774700" y="3683000"/>
            <a:ext cx="5867400" cy="5499100"/>
          </a:xfrm>
          <a:prstGeom prst="rect">
            <a:avLst/>
          </a:prstGeom>
        </p:spPr>
        <p:txBody>
          <a:bodyPr>
            <a:normAutofit/>
          </a:bodyPr>
          <a:lstStyle>
            <a:lvl1pPr defTabSz="578358">
              <a:defRPr sz="3564">
                <a:solidFill>
                  <a:srgbClr val="94E3FE"/>
                </a:solidFill>
              </a:defRPr>
            </a:lvl1pPr>
          </a:lstStyle>
          <a:p>
            <a:pPr lvl="0">
              <a:defRPr sz="1800">
                <a:solidFill>
                  <a:srgbClr val="000000"/>
                </a:solidFill>
              </a:defRPr>
            </a:pPr>
            <a:r>
              <a:rPr sz="3564">
                <a:solidFill>
                  <a:srgbClr val="94E3FE"/>
                </a:solidFill>
              </a:rPr>
              <a:t>2 Chronicles 33:3   Manasseh “built again the high places which Hezekiah his father had broken down, and he reared up altars for Baalim, and made groves, and worshipped all the host of heaven, and served them.”</a:t>
            </a:r>
          </a:p>
        </p:txBody>
      </p:sp>
    </p:spTree>
  </p:cSld>
  <p:clrMapOvr>
    <a:masterClrMapping/>
  </p:clrMapOvr>
  <p:transition spd="med"/>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2" name="Group 642"/>
          <p:cNvGrpSpPr/>
          <p:nvPr/>
        </p:nvGrpSpPr>
        <p:grpSpPr>
          <a:xfrm>
            <a:off x="7196835" y="787400"/>
            <a:ext cx="5033265" cy="6654800"/>
            <a:chOff x="-76200" y="-63500"/>
            <a:chExt cx="5033264" cy="6654800"/>
          </a:xfrm>
        </p:grpSpPr>
        <p:pic>
          <p:nvPicPr>
            <p:cNvPr id="641" name="woolley ur of the chaldees 5.jpg"/>
            <p:cNvPicPr/>
            <p:nvPr/>
          </p:nvPicPr>
          <p:blipFill>
            <a:blip r:embed="rId2">
              <a:extLst/>
            </a:blip>
            <a:srcRect l="25927" r="25967"/>
            <a:stretch>
              <a:fillRect/>
            </a:stretch>
          </p:blipFill>
          <p:spPr>
            <a:xfrm>
              <a:off x="0" y="0"/>
              <a:ext cx="4893565" cy="6515100"/>
            </a:xfrm>
            <a:prstGeom prst="rect">
              <a:avLst/>
            </a:prstGeom>
            <a:ln>
              <a:noFill/>
            </a:ln>
            <a:effectLst/>
          </p:spPr>
        </p:pic>
        <p:pic>
          <p:nvPicPr>
            <p:cNvPr id="640" name="Picture 639"/>
            <p:cNvPicPr/>
            <p:nvPr/>
          </p:nvPicPr>
          <p:blipFill>
            <a:blip r:embed="rId3">
              <a:extLst/>
            </a:blip>
            <a:stretch>
              <a:fillRect/>
            </a:stretch>
          </p:blipFill>
          <p:spPr>
            <a:xfrm>
              <a:off x="-76200" y="-63500"/>
              <a:ext cx="5033265" cy="6654800"/>
            </a:xfrm>
            <a:prstGeom prst="rect">
              <a:avLst/>
            </a:prstGeom>
            <a:effectLst/>
          </p:spPr>
        </p:pic>
      </p:grpSp>
      <p:sp>
        <p:nvSpPr>
          <p:cNvPr id="643" name="Shape 643"/>
          <p:cNvSpPr>
            <a:spLocks noGrp="1"/>
          </p:cNvSpPr>
          <p:nvPr>
            <p:ph type="title"/>
          </p:nvPr>
        </p:nvSpPr>
        <p:spPr>
          <a:xfrm>
            <a:off x="1041400" y="787400"/>
            <a:ext cx="5956300" cy="2870200"/>
          </a:xfrm>
          <a:prstGeom prst="rect">
            <a:avLst/>
          </a:prstGeom>
        </p:spPr>
        <p:txBody>
          <a:bodyPr>
            <a:normAutofit/>
          </a:bodyPr>
          <a:lstStyle>
            <a:lvl1pPr defTabSz="578358">
              <a:defRPr sz="6534"/>
            </a:lvl1pPr>
          </a:lstStyle>
          <a:p>
            <a:pPr lvl="0">
              <a:defRPr sz="1800">
                <a:solidFill>
                  <a:srgbClr val="000000"/>
                </a:solidFill>
              </a:defRPr>
            </a:pPr>
            <a:r>
              <a:rPr sz="6534">
                <a:solidFill>
                  <a:srgbClr val="DEDDDE"/>
                </a:solidFill>
              </a:rPr>
              <a:t>Mass Suicide and Human Sacrifice</a:t>
            </a:r>
          </a:p>
        </p:txBody>
      </p:sp>
      <p:sp>
        <p:nvSpPr>
          <p:cNvPr id="644" name="Shape 644"/>
          <p:cNvSpPr>
            <a:spLocks noGrp="1"/>
          </p:cNvSpPr>
          <p:nvPr>
            <p:ph type="body" idx="1"/>
          </p:nvPr>
        </p:nvSpPr>
        <p:spPr>
          <a:xfrm>
            <a:off x="1041400" y="3810000"/>
            <a:ext cx="53975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When they kings of Ur were buried they were accompanied by retinues consisting of teams of oxen, great wagons laden with household goods, and human attendants. </a:t>
            </a:r>
          </a:p>
        </p:txBody>
      </p:sp>
    </p:spTree>
  </p:cSld>
  <p:clrMapOvr>
    <a:masterClrMapping/>
  </p:clrMapOvr>
  <p:transition spd="med"/>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6" name="woolley ur of the chaldees 5.jpg"/>
          <p:cNvPicPr/>
          <p:nvPr/>
        </p:nvPicPr>
        <p:blipFill>
          <a:blip r:embed="rId2">
            <a:extLst/>
          </a:blip>
          <a:stretch>
            <a:fillRect/>
          </a:stretch>
        </p:blipFill>
        <p:spPr>
          <a:xfrm>
            <a:off x="0" y="0"/>
            <a:ext cx="130048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0" name="Group 650"/>
          <p:cNvGrpSpPr/>
          <p:nvPr/>
        </p:nvGrpSpPr>
        <p:grpSpPr>
          <a:xfrm>
            <a:off x="7196835" y="787400"/>
            <a:ext cx="5033265" cy="6654800"/>
            <a:chOff x="-76200" y="-63500"/>
            <a:chExt cx="5033264" cy="6654800"/>
          </a:xfrm>
        </p:grpSpPr>
        <p:pic>
          <p:nvPicPr>
            <p:cNvPr id="649" name="woolley ur of the chaldees 5.jpg"/>
            <p:cNvPicPr/>
            <p:nvPr/>
          </p:nvPicPr>
          <p:blipFill>
            <a:blip r:embed="rId2">
              <a:extLst/>
            </a:blip>
            <a:srcRect l="18686" r="33208"/>
            <a:stretch>
              <a:fillRect/>
            </a:stretch>
          </p:blipFill>
          <p:spPr>
            <a:xfrm>
              <a:off x="0" y="0"/>
              <a:ext cx="4893565" cy="6515100"/>
            </a:xfrm>
            <a:prstGeom prst="rect">
              <a:avLst/>
            </a:prstGeom>
            <a:ln>
              <a:noFill/>
            </a:ln>
            <a:effectLst/>
          </p:spPr>
        </p:pic>
        <p:pic>
          <p:nvPicPr>
            <p:cNvPr id="648" name="Picture 647"/>
            <p:cNvPicPr/>
            <p:nvPr/>
          </p:nvPicPr>
          <p:blipFill>
            <a:blip r:embed="rId3">
              <a:extLst/>
            </a:blip>
            <a:stretch>
              <a:fillRect/>
            </a:stretch>
          </p:blipFill>
          <p:spPr>
            <a:xfrm>
              <a:off x="-76200" y="-63500"/>
              <a:ext cx="5033265" cy="6654800"/>
            </a:xfrm>
            <a:prstGeom prst="rect">
              <a:avLst/>
            </a:prstGeom>
            <a:effectLst/>
          </p:spPr>
        </p:pic>
      </p:grpSp>
      <p:sp>
        <p:nvSpPr>
          <p:cNvPr id="651" name="Shape 651"/>
          <p:cNvSpPr>
            <a:spLocks noGrp="1"/>
          </p:cNvSpPr>
          <p:nvPr>
            <p:ph type="body" idx="1"/>
          </p:nvPr>
        </p:nvSpPr>
        <p:spPr>
          <a:xfrm>
            <a:off x="1041400" y="5029200"/>
            <a:ext cx="5867400" cy="42799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 attendants included grooms, soldiers, musicians, court attendants, and female servants. </a:t>
            </a:r>
          </a:p>
        </p:txBody>
      </p:sp>
    </p:spTree>
  </p:cSld>
  <p:clrMapOvr>
    <a:masterClrMapping/>
  </p:clrMapOvr>
  <p:transition spd="med"/>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5" name="Group 655"/>
          <p:cNvGrpSpPr/>
          <p:nvPr/>
        </p:nvGrpSpPr>
        <p:grpSpPr>
          <a:xfrm>
            <a:off x="7196835" y="787400"/>
            <a:ext cx="5033265" cy="6654800"/>
            <a:chOff x="-76200" y="-63500"/>
            <a:chExt cx="5033264" cy="6654800"/>
          </a:xfrm>
        </p:grpSpPr>
        <p:pic>
          <p:nvPicPr>
            <p:cNvPr id="654" name="woolley ur of the chaldees 5.jpg"/>
            <p:cNvPicPr/>
            <p:nvPr/>
          </p:nvPicPr>
          <p:blipFill>
            <a:blip r:embed="rId2">
              <a:extLst/>
            </a:blip>
            <a:srcRect l="18686" r="33208"/>
            <a:stretch>
              <a:fillRect/>
            </a:stretch>
          </p:blipFill>
          <p:spPr>
            <a:xfrm>
              <a:off x="0" y="0"/>
              <a:ext cx="4893565" cy="6515100"/>
            </a:xfrm>
            <a:prstGeom prst="rect">
              <a:avLst/>
            </a:prstGeom>
            <a:ln>
              <a:noFill/>
            </a:ln>
            <a:effectLst/>
          </p:spPr>
        </p:pic>
        <p:pic>
          <p:nvPicPr>
            <p:cNvPr id="653" name="Picture 652"/>
            <p:cNvPicPr/>
            <p:nvPr/>
          </p:nvPicPr>
          <p:blipFill>
            <a:blip r:embed="rId3">
              <a:extLst/>
            </a:blip>
            <a:stretch>
              <a:fillRect/>
            </a:stretch>
          </p:blipFill>
          <p:spPr>
            <a:xfrm>
              <a:off x="-76200" y="-63500"/>
              <a:ext cx="5033265" cy="6654800"/>
            </a:xfrm>
            <a:prstGeom prst="rect">
              <a:avLst/>
            </a:prstGeom>
            <a:effectLst/>
          </p:spPr>
        </p:pic>
      </p:grpSp>
      <p:sp>
        <p:nvSpPr>
          <p:cNvPr id="656" name="Shape 656"/>
          <p:cNvSpPr>
            <a:spLocks noGrp="1"/>
          </p:cNvSpPr>
          <p:nvPr>
            <p:ph type="body" idx="1"/>
          </p:nvPr>
        </p:nvSpPr>
        <p:spPr>
          <a:xfrm>
            <a:off x="1041400" y="3810000"/>
            <a:ext cx="5867400" cy="5499100"/>
          </a:xfrm>
          <a:prstGeom prst="rect">
            <a:avLst/>
          </a:prstGeom>
        </p:spPr>
        <p:txBody>
          <a:bodyPr>
            <a:normAutofit/>
          </a:bodyPr>
          <a:lstStyle>
            <a:lvl1pPr defTabSz="578358">
              <a:defRPr sz="3564">
                <a:solidFill>
                  <a:srgbClr val="94E3FE"/>
                </a:solidFill>
              </a:defRPr>
            </a:lvl1pPr>
          </a:lstStyle>
          <a:p>
            <a:pPr lvl="0">
              <a:defRPr sz="1800">
                <a:solidFill>
                  <a:srgbClr val="000000"/>
                </a:solidFill>
              </a:defRPr>
            </a:pPr>
            <a:r>
              <a:rPr sz="3564">
                <a:solidFill>
                  <a:srgbClr val="94E3FE"/>
                </a:solidFill>
              </a:rPr>
              <a:t>A large pit was dug and lined with mats. The entourage ascended into the pit by means of a ramp. In one pit there were 74 attendants. After they arranged themselves in a predetermined order, they drank poison.  </a:t>
            </a:r>
          </a:p>
        </p:txBody>
      </p:sp>
    </p:spTree>
  </p:cSld>
  <p:clrMapOvr>
    <a:masterClrMapping/>
  </p:clrMapOvr>
  <p:transition spd="med"/>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0" name="Group 660"/>
          <p:cNvGrpSpPr/>
          <p:nvPr/>
        </p:nvGrpSpPr>
        <p:grpSpPr>
          <a:xfrm>
            <a:off x="7196835" y="787400"/>
            <a:ext cx="5033265" cy="6654800"/>
            <a:chOff x="-76200" y="-63500"/>
            <a:chExt cx="5033264" cy="6654800"/>
          </a:xfrm>
        </p:grpSpPr>
        <p:pic>
          <p:nvPicPr>
            <p:cNvPr id="659" name="woolley ur of the chaldees 5.jpg"/>
            <p:cNvPicPr/>
            <p:nvPr/>
          </p:nvPicPr>
          <p:blipFill>
            <a:blip r:embed="rId2">
              <a:extLst/>
            </a:blip>
            <a:srcRect l="18686" r="33208"/>
            <a:stretch>
              <a:fillRect/>
            </a:stretch>
          </p:blipFill>
          <p:spPr>
            <a:xfrm>
              <a:off x="0" y="0"/>
              <a:ext cx="4893565" cy="6515100"/>
            </a:xfrm>
            <a:prstGeom prst="rect">
              <a:avLst/>
            </a:prstGeom>
            <a:ln>
              <a:noFill/>
            </a:ln>
            <a:effectLst/>
          </p:spPr>
        </p:pic>
        <p:pic>
          <p:nvPicPr>
            <p:cNvPr id="658" name="Picture 657"/>
            <p:cNvPicPr/>
            <p:nvPr/>
          </p:nvPicPr>
          <p:blipFill>
            <a:blip r:embed="rId3">
              <a:extLst/>
            </a:blip>
            <a:stretch>
              <a:fillRect/>
            </a:stretch>
          </p:blipFill>
          <p:spPr>
            <a:xfrm>
              <a:off x="-76200" y="-63500"/>
              <a:ext cx="5033265" cy="6654800"/>
            </a:xfrm>
            <a:prstGeom prst="rect">
              <a:avLst/>
            </a:prstGeom>
            <a:effectLst/>
          </p:spPr>
        </p:pic>
      </p:grpSp>
      <p:sp>
        <p:nvSpPr>
          <p:cNvPr id="661" name="Shape 661"/>
          <p:cNvSpPr>
            <a:spLocks noGrp="1"/>
          </p:cNvSpPr>
          <p:nvPr>
            <p:ph type="body" idx="1"/>
          </p:nvPr>
        </p:nvSpPr>
        <p:spPr>
          <a:xfrm>
            <a:off x="1041400" y="4076700"/>
            <a:ext cx="5867400" cy="52324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These were not all mere slaves. They included men and women of the court dressed in their finery and adorned with gold and silver and precious gems. </a:t>
            </a:r>
          </a:p>
        </p:txBody>
      </p:sp>
    </p:spTree>
  </p:cSld>
  <p:clrMapOvr>
    <a:masterClrMapping/>
  </p:clrMapOvr>
  <p:transition spd="med"/>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5" name="Group 665"/>
          <p:cNvGrpSpPr/>
          <p:nvPr/>
        </p:nvGrpSpPr>
        <p:grpSpPr>
          <a:xfrm>
            <a:off x="7196835" y="787400"/>
            <a:ext cx="5033265" cy="6654800"/>
            <a:chOff x="-80264" y="-63500"/>
            <a:chExt cx="5033264" cy="6654800"/>
          </a:xfrm>
        </p:grpSpPr>
        <p:pic>
          <p:nvPicPr>
            <p:cNvPr id="664" name="woolley ur of the chaldees 14.jpg"/>
            <p:cNvPicPr/>
            <p:nvPr/>
          </p:nvPicPr>
          <p:blipFill>
            <a:blip r:embed="rId2">
              <a:extLst/>
            </a:blip>
            <a:srcRect t="662" b="14331"/>
            <a:stretch>
              <a:fillRect/>
            </a:stretch>
          </p:blipFill>
          <p:spPr>
            <a:xfrm>
              <a:off x="0" y="0"/>
              <a:ext cx="4889500" cy="6515100"/>
            </a:xfrm>
            <a:prstGeom prst="rect">
              <a:avLst/>
            </a:prstGeom>
            <a:ln>
              <a:noFill/>
            </a:ln>
            <a:effectLst/>
          </p:spPr>
        </p:pic>
        <p:pic>
          <p:nvPicPr>
            <p:cNvPr id="663" name="Picture 662"/>
            <p:cNvPicPr/>
            <p:nvPr/>
          </p:nvPicPr>
          <p:blipFill>
            <a:blip r:embed="rId3">
              <a:extLst/>
            </a:blip>
            <a:stretch>
              <a:fillRect/>
            </a:stretch>
          </p:blipFill>
          <p:spPr>
            <a:xfrm>
              <a:off x="-80265" y="-63500"/>
              <a:ext cx="5033265" cy="6654800"/>
            </a:xfrm>
            <a:prstGeom prst="rect">
              <a:avLst/>
            </a:prstGeom>
            <a:effectLst/>
          </p:spPr>
        </p:pic>
      </p:grpSp>
      <p:sp>
        <p:nvSpPr>
          <p:cNvPr id="666" name="Shape 666"/>
          <p:cNvSpPr>
            <a:spLocks noGrp="1"/>
          </p:cNvSpPr>
          <p:nvPr>
            <p:ph type="body" idx="1"/>
          </p:nvPr>
        </p:nvSpPr>
        <p:spPr>
          <a:xfrm>
            <a:off x="1041400" y="3810000"/>
            <a:ext cx="5867400" cy="5499100"/>
          </a:xfrm>
          <a:prstGeom prst="rect">
            <a:avLst/>
          </a:prstGeom>
        </p:spPr>
        <p:txBody>
          <a:bodyPr>
            <a:normAutofit lnSpcReduction="10000"/>
          </a:bodyPr>
          <a:lstStyle>
            <a:lvl1pPr defTabSz="572516">
              <a:defRPr sz="3528">
                <a:solidFill>
                  <a:srgbClr val="94E3FE"/>
                </a:solidFill>
              </a:defRPr>
            </a:lvl1pPr>
          </a:lstStyle>
          <a:p>
            <a:pPr lvl="0">
              <a:defRPr sz="1800">
                <a:solidFill>
                  <a:srgbClr val="000000"/>
                </a:solidFill>
              </a:defRPr>
            </a:pPr>
            <a:r>
              <a:rPr sz="3528">
                <a:solidFill>
                  <a:srgbClr val="94E3FE"/>
                </a:solidFill>
              </a:rPr>
              <a:t>“It must have been a very gaily dressed crowd that assembled in the open mat-lined pit for the royal obsequies, a blaze of color with the crimson coats, the silver, and the gold. These were persons held in honor, wearing their robes of office” (Woolley).</a:t>
            </a:r>
          </a:p>
        </p:txBody>
      </p:sp>
    </p:spTree>
  </p:cSld>
  <p:clrMapOvr>
    <a:masterClrMapping/>
  </p:clrMapOvr>
  <p:transition spd="med"/>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0" name="Group 670"/>
          <p:cNvGrpSpPr/>
          <p:nvPr/>
        </p:nvGrpSpPr>
        <p:grpSpPr>
          <a:xfrm>
            <a:off x="7196835" y="787400"/>
            <a:ext cx="5033265" cy="6654800"/>
            <a:chOff x="-80264" y="-63500"/>
            <a:chExt cx="5033264" cy="6654800"/>
          </a:xfrm>
        </p:grpSpPr>
        <p:pic>
          <p:nvPicPr>
            <p:cNvPr id="669" name="british museum 51.jpg"/>
            <p:cNvPicPr/>
            <p:nvPr/>
          </p:nvPicPr>
          <p:blipFill>
            <a:blip r:embed="rId2">
              <a:extLst/>
            </a:blip>
            <a:srcRect t="4270" r="144" b="4448"/>
            <a:stretch>
              <a:fillRect/>
            </a:stretch>
          </p:blipFill>
          <p:spPr>
            <a:xfrm>
              <a:off x="0" y="0"/>
              <a:ext cx="4889500" cy="6515100"/>
            </a:xfrm>
            <a:prstGeom prst="rect">
              <a:avLst/>
            </a:prstGeom>
            <a:ln>
              <a:noFill/>
            </a:ln>
            <a:effectLst/>
          </p:spPr>
        </p:pic>
        <p:pic>
          <p:nvPicPr>
            <p:cNvPr id="668" name="Picture 667"/>
            <p:cNvPicPr/>
            <p:nvPr/>
          </p:nvPicPr>
          <p:blipFill>
            <a:blip r:embed="rId3">
              <a:extLst/>
            </a:blip>
            <a:stretch>
              <a:fillRect/>
            </a:stretch>
          </p:blipFill>
          <p:spPr>
            <a:xfrm>
              <a:off x="-80265" y="-63500"/>
              <a:ext cx="5033265" cy="6654800"/>
            </a:xfrm>
            <a:prstGeom prst="rect">
              <a:avLst/>
            </a:prstGeom>
            <a:effectLst/>
          </p:spPr>
        </p:pic>
      </p:grpSp>
      <p:sp>
        <p:nvSpPr>
          <p:cNvPr id="671" name="Shape 671"/>
          <p:cNvSpPr>
            <a:spLocks noGrp="1"/>
          </p:cNvSpPr>
          <p:nvPr>
            <p:ph type="body" idx="1"/>
          </p:nvPr>
        </p:nvSpPr>
        <p:spPr>
          <a:xfrm>
            <a:off x="1041400" y="5168900"/>
            <a:ext cx="5867400" cy="41402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Apparently they were expecting to accompany the king or queen into the next world. </a:t>
            </a:r>
          </a:p>
        </p:txBody>
      </p:sp>
    </p:spTree>
  </p:cSld>
  <p:clrMapOvr>
    <a:masterClrMapping/>
  </p:clrMapOvr>
  <p:transition spd="med"/>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5" name="Group 675"/>
          <p:cNvGrpSpPr/>
          <p:nvPr/>
        </p:nvGrpSpPr>
        <p:grpSpPr>
          <a:xfrm>
            <a:off x="7196835" y="787400"/>
            <a:ext cx="5033265" cy="6654800"/>
            <a:chOff x="-76200" y="-63500"/>
            <a:chExt cx="5033264" cy="6654800"/>
          </a:xfrm>
        </p:grpSpPr>
        <p:pic>
          <p:nvPicPr>
            <p:cNvPr id="674" name="British Museum misc 155.jpg"/>
            <p:cNvPicPr/>
            <p:nvPr/>
          </p:nvPicPr>
          <p:blipFill>
            <a:blip r:embed="rId2">
              <a:extLst/>
            </a:blip>
            <a:srcRect l="13015" r="12884"/>
            <a:stretch>
              <a:fillRect/>
            </a:stretch>
          </p:blipFill>
          <p:spPr>
            <a:xfrm>
              <a:off x="0" y="0"/>
              <a:ext cx="4893565" cy="6505434"/>
            </a:xfrm>
            <a:prstGeom prst="rect">
              <a:avLst/>
            </a:prstGeom>
            <a:ln>
              <a:noFill/>
            </a:ln>
            <a:effectLst/>
          </p:spPr>
        </p:pic>
        <p:pic>
          <p:nvPicPr>
            <p:cNvPr id="673" name="Picture 672"/>
            <p:cNvPicPr/>
            <p:nvPr/>
          </p:nvPicPr>
          <p:blipFill>
            <a:blip r:embed="rId3">
              <a:extLst/>
            </a:blip>
            <a:stretch>
              <a:fillRect/>
            </a:stretch>
          </p:blipFill>
          <p:spPr>
            <a:xfrm>
              <a:off x="-76200" y="-63500"/>
              <a:ext cx="5033265" cy="6654800"/>
            </a:xfrm>
            <a:prstGeom prst="rect">
              <a:avLst/>
            </a:prstGeom>
            <a:effectLst/>
          </p:spPr>
        </p:pic>
      </p:grpSp>
      <p:sp>
        <p:nvSpPr>
          <p:cNvPr id="676" name="Shape 676"/>
          <p:cNvSpPr>
            <a:spLocks noGrp="1"/>
          </p:cNvSpPr>
          <p:nvPr>
            <p:ph type="body" idx="1"/>
          </p:nvPr>
        </p:nvSpPr>
        <p:spPr>
          <a:xfrm>
            <a:off x="1041400" y="3810000"/>
            <a:ext cx="58674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Although some of the attendants apparently committed suicide willingly, others were killed as human sacrifices in the pagan death rituals. </a:t>
            </a:r>
          </a:p>
        </p:txBody>
      </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 name="Shape 143"/>
          <p:cNvSpPr>
            <a:spLocks noGrp="1"/>
          </p:cNvSpPr>
          <p:nvPr>
            <p:ph type="body" idx="1"/>
          </p:nvPr>
        </p:nvSpPr>
        <p:spPr>
          <a:xfrm>
            <a:off x="1041400" y="3416300"/>
            <a:ext cx="5499100" cy="5334000"/>
          </a:xfrm>
          <a:prstGeom prst="rect">
            <a:avLst/>
          </a:prstGeom>
        </p:spPr>
        <p:txBody>
          <a:bodyPr>
            <a:normAutofit fontScale="92500"/>
          </a:bodyPr>
          <a:lstStyle>
            <a:lvl1pPr defTabSz="549148">
              <a:defRPr sz="3384">
                <a:solidFill>
                  <a:srgbClr val="94E3FE"/>
                </a:solidFill>
              </a:defRPr>
            </a:lvl1pPr>
          </a:lstStyle>
          <a:p>
            <a:pPr lvl="0">
              <a:defRPr sz="1800">
                <a:solidFill>
                  <a:srgbClr val="000000"/>
                </a:solidFill>
              </a:defRPr>
            </a:pPr>
            <a:r>
              <a:rPr sz="3384">
                <a:solidFill>
                  <a:srgbClr val="94E3FE"/>
                </a:solidFill>
              </a:rPr>
              <a:t>“One spinning mill produced 12 different kinds of fashionable clothing. Tablets found in this place gave the names of the mill-girls and their quota of rations. Even the weight of the wool given to each worker and the number of garments made from it were recorded” (Keller).</a:t>
            </a:r>
          </a:p>
        </p:txBody>
      </p:sp>
      <p:grpSp>
        <p:nvGrpSpPr>
          <p:cNvPr id="146" name="Group 146"/>
          <p:cNvGrpSpPr/>
          <p:nvPr/>
        </p:nvGrpSpPr>
        <p:grpSpPr>
          <a:xfrm>
            <a:off x="7594600" y="1943100"/>
            <a:ext cx="4432300" cy="5854700"/>
            <a:chOff x="-76200" y="-63500"/>
            <a:chExt cx="4432300" cy="5854700"/>
          </a:xfrm>
        </p:grpSpPr>
        <p:pic>
          <p:nvPicPr>
            <p:cNvPr id="145" name="bible-as-history-werner-keller-hardcover-cover-art.png"/>
            <p:cNvPicPr/>
            <p:nvPr/>
          </p:nvPicPr>
          <p:blipFill>
            <a:blip r:embed="rId2">
              <a:extLst/>
            </a:blip>
            <a:srcRect t="3321" b="3249"/>
            <a:stretch>
              <a:fillRect/>
            </a:stretch>
          </p:blipFill>
          <p:spPr>
            <a:xfrm>
              <a:off x="0" y="0"/>
              <a:ext cx="4292600" cy="5715000"/>
            </a:xfrm>
            <a:prstGeom prst="rect">
              <a:avLst/>
            </a:prstGeom>
            <a:ln>
              <a:noFill/>
            </a:ln>
            <a:effectLst/>
          </p:spPr>
        </p:pic>
        <p:pic>
          <p:nvPicPr>
            <p:cNvPr id="144" name="Picture 143"/>
            <p:cNvPicPr/>
            <p:nvPr/>
          </p:nvPicPr>
          <p:blipFill>
            <a:blip r:embed="rId3">
              <a:extLst/>
            </a:blip>
            <a:stretch>
              <a:fillRect/>
            </a:stretch>
          </p:blipFill>
          <p:spPr>
            <a:xfrm>
              <a:off x="-76200" y="-63500"/>
              <a:ext cx="4432300" cy="5854700"/>
            </a:xfrm>
            <a:prstGeom prst="rect">
              <a:avLst/>
            </a:prstGeom>
            <a:effectLst/>
          </p:spPr>
        </p:pic>
      </p:grpSp>
    </p:spTree>
  </p:cSld>
  <p:clrMapOvr>
    <a:masterClrMapping/>
  </p:clrMapOvr>
  <p:transition spd="med"/>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0" name="Group 680"/>
          <p:cNvGrpSpPr/>
          <p:nvPr/>
        </p:nvGrpSpPr>
        <p:grpSpPr>
          <a:xfrm>
            <a:off x="7196835" y="787400"/>
            <a:ext cx="5033265" cy="6654800"/>
            <a:chOff x="-76200" y="-63500"/>
            <a:chExt cx="5033264" cy="6654800"/>
          </a:xfrm>
        </p:grpSpPr>
        <p:pic>
          <p:nvPicPr>
            <p:cNvPr id="679" name="British Museum misc 155.jpg"/>
            <p:cNvPicPr/>
            <p:nvPr/>
          </p:nvPicPr>
          <p:blipFill>
            <a:blip r:embed="rId2">
              <a:extLst/>
            </a:blip>
            <a:srcRect l="13015" r="12884"/>
            <a:stretch>
              <a:fillRect/>
            </a:stretch>
          </p:blipFill>
          <p:spPr>
            <a:xfrm>
              <a:off x="0" y="0"/>
              <a:ext cx="4893565" cy="6505434"/>
            </a:xfrm>
            <a:prstGeom prst="rect">
              <a:avLst/>
            </a:prstGeom>
            <a:ln>
              <a:noFill/>
            </a:ln>
            <a:effectLst/>
          </p:spPr>
        </p:pic>
        <p:pic>
          <p:nvPicPr>
            <p:cNvPr id="678" name="Picture 677"/>
            <p:cNvPicPr/>
            <p:nvPr/>
          </p:nvPicPr>
          <p:blipFill>
            <a:blip r:embed="rId3">
              <a:extLst/>
            </a:blip>
            <a:stretch>
              <a:fillRect/>
            </a:stretch>
          </p:blipFill>
          <p:spPr>
            <a:xfrm>
              <a:off x="-76200" y="-63500"/>
              <a:ext cx="5033265" cy="6654800"/>
            </a:xfrm>
            <a:prstGeom prst="rect">
              <a:avLst/>
            </a:prstGeom>
            <a:effectLst/>
          </p:spPr>
        </p:pic>
      </p:grpSp>
      <p:sp>
        <p:nvSpPr>
          <p:cNvPr id="681" name="Shape 681"/>
          <p:cNvSpPr>
            <a:spLocks noGrp="1"/>
          </p:cNvSpPr>
          <p:nvPr>
            <p:ph type="body" idx="1"/>
          </p:nvPr>
        </p:nvSpPr>
        <p:spPr>
          <a:xfrm>
            <a:off x="1041400" y="1143000"/>
            <a:ext cx="5867400" cy="8166100"/>
          </a:xfrm>
          <a:prstGeom prst="rect">
            <a:avLst/>
          </a:prstGeom>
        </p:spPr>
        <p:txBody>
          <a:bodyPr>
            <a:normAutofit/>
          </a:bodyPr>
          <a:lstStyle/>
          <a:p>
            <a:pPr lvl="0">
              <a:defRPr sz="1800">
                <a:solidFill>
                  <a:srgbClr val="000000"/>
                </a:solidFill>
              </a:defRPr>
            </a:pPr>
            <a:r>
              <a:rPr sz="3600">
                <a:solidFill>
                  <a:srgbClr val="94E3FE"/>
                </a:solidFill>
              </a:rPr>
              <a:t>Though these pagan kings expected to be accompanied into the next life by their goods and servants, in reality they took absolutely nothing with them, as Job testified:</a:t>
            </a:r>
          </a:p>
          <a:p>
            <a:pPr lvl="0">
              <a:defRPr sz="1800">
                <a:solidFill>
                  <a:srgbClr val="000000"/>
                </a:solidFill>
              </a:defRPr>
            </a:pPr>
            <a:endParaRPr sz="3600">
              <a:solidFill>
                <a:srgbClr val="94E3FE"/>
              </a:solidFill>
            </a:endParaRPr>
          </a:p>
          <a:p>
            <a:pPr lvl="0">
              <a:defRPr sz="1800">
                <a:solidFill>
                  <a:srgbClr val="000000"/>
                </a:solidFill>
              </a:defRPr>
            </a:pPr>
            <a:r>
              <a:rPr sz="3600">
                <a:solidFill>
                  <a:srgbClr val="94E3FE"/>
                </a:solidFill>
              </a:rPr>
              <a:t>“Naked came I out of my mother’s womb, and naked shall I return thither” (Job 1:21).</a:t>
            </a:r>
          </a:p>
        </p:txBody>
      </p:sp>
    </p:spTree>
  </p:cSld>
  <p:clrMapOvr>
    <a:masterClrMapping/>
  </p:clrMapOvr>
  <p:transition spd="med"/>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5" name="Group 685"/>
          <p:cNvGrpSpPr/>
          <p:nvPr/>
        </p:nvGrpSpPr>
        <p:grpSpPr>
          <a:xfrm>
            <a:off x="7196835" y="787400"/>
            <a:ext cx="5033265" cy="6654800"/>
            <a:chOff x="-76200" y="-63500"/>
            <a:chExt cx="5033264" cy="6654800"/>
          </a:xfrm>
        </p:grpSpPr>
        <p:pic>
          <p:nvPicPr>
            <p:cNvPr id="684" name="British Museum misc 155.jpg"/>
            <p:cNvPicPr/>
            <p:nvPr/>
          </p:nvPicPr>
          <p:blipFill>
            <a:blip r:embed="rId2">
              <a:extLst/>
            </a:blip>
            <a:srcRect l="13015" r="12884"/>
            <a:stretch>
              <a:fillRect/>
            </a:stretch>
          </p:blipFill>
          <p:spPr>
            <a:xfrm>
              <a:off x="0" y="0"/>
              <a:ext cx="4893565" cy="6505434"/>
            </a:xfrm>
            <a:prstGeom prst="rect">
              <a:avLst/>
            </a:prstGeom>
            <a:ln>
              <a:noFill/>
            </a:ln>
            <a:effectLst/>
          </p:spPr>
        </p:pic>
        <p:pic>
          <p:nvPicPr>
            <p:cNvPr id="683" name="Picture 682"/>
            <p:cNvPicPr/>
            <p:nvPr/>
          </p:nvPicPr>
          <p:blipFill>
            <a:blip r:embed="rId3">
              <a:extLst/>
            </a:blip>
            <a:stretch>
              <a:fillRect/>
            </a:stretch>
          </p:blipFill>
          <p:spPr>
            <a:xfrm>
              <a:off x="-76200" y="-63500"/>
              <a:ext cx="5033265" cy="6654800"/>
            </a:xfrm>
            <a:prstGeom prst="rect">
              <a:avLst/>
            </a:prstGeom>
            <a:effectLst/>
          </p:spPr>
        </p:pic>
      </p:grpSp>
      <p:sp>
        <p:nvSpPr>
          <p:cNvPr id="686" name="Shape 686"/>
          <p:cNvSpPr>
            <a:spLocks noGrp="1"/>
          </p:cNvSpPr>
          <p:nvPr>
            <p:ph type="body" idx="1"/>
          </p:nvPr>
        </p:nvSpPr>
        <p:spPr>
          <a:xfrm>
            <a:off x="965200" y="1143000"/>
            <a:ext cx="5867400" cy="8166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 Ur idolators had no excuse for their error. They had the light of creation and the light of conscience, and they also had the light of the prophets that God had raised up from the time of Adam. Job knew the truth, and he probably lived about the time of the Ur kings whose graves were unearthed by Woolsey.  </a:t>
            </a:r>
          </a:p>
        </p:txBody>
      </p:sp>
    </p:spTree>
  </p:cSld>
  <p:clrMapOvr>
    <a:masterClrMapping/>
  </p:clrMapOvr>
  <p:transition spd="med"/>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0" name="Group 690"/>
          <p:cNvGrpSpPr/>
          <p:nvPr/>
        </p:nvGrpSpPr>
        <p:grpSpPr>
          <a:xfrm>
            <a:off x="7196835" y="787400"/>
            <a:ext cx="5033265" cy="6654800"/>
            <a:chOff x="-76200" y="-63500"/>
            <a:chExt cx="5033264" cy="6654800"/>
          </a:xfrm>
        </p:grpSpPr>
        <p:pic>
          <p:nvPicPr>
            <p:cNvPr id="689" name="woolley ur of the chaldees 10.jpg"/>
            <p:cNvPicPr/>
            <p:nvPr/>
          </p:nvPicPr>
          <p:blipFill>
            <a:blip r:embed="rId2">
              <a:extLst/>
            </a:blip>
            <a:srcRect l="28310" r="28346"/>
            <a:stretch>
              <a:fillRect/>
            </a:stretch>
          </p:blipFill>
          <p:spPr>
            <a:xfrm>
              <a:off x="0" y="0"/>
              <a:ext cx="4893565" cy="6515100"/>
            </a:xfrm>
            <a:prstGeom prst="rect">
              <a:avLst/>
            </a:prstGeom>
            <a:ln>
              <a:noFill/>
            </a:ln>
            <a:effectLst/>
          </p:spPr>
        </p:pic>
        <p:pic>
          <p:nvPicPr>
            <p:cNvPr id="688" name="Picture 687"/>
            <p:cNvPicPr/>
            <p:nvPr/>
          </p:nvPicPr>
          <p:blipFill>
            <a:blip r:embed="rId3">
              <a:extLst/>
            </a:blip>
            <a:stretch>
              <a:fillRect/>
            </a:stretch>
          </p:blipFill>
          <p:spPr>
            <a:xfrm>
              <a:off x="-76200" y="-63500"/>
              <a:ext cx="5033265" cy="6654800"/>
            </a:xfrm>
            <a:prstGeom prst="rect">
              <a:avLst/>
            </a:prstGeom>
            <a:effectLst/>
          </p:spPr>
        </p:pic>
      </p:grpSp>
      <p:sp>
        <p:nvSpPr>
          <p:cNvPr id="691" name="Shape 691"/>
          <p:cNvSpPr>
            <a:spLocks noGrp="1"/>
          </p:cNvSpPr>
          <p:nvPr>
            <p:ph type="title"/>
          </p:nvPr>
        </p:nvSpPr>
        <p:spPr>
          <a:xfrm>
            <a:off x="1041400" y="787400"/>
            <a:ext cx="5956300" cy="2870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Confirmation of the Bible</a:t>
            </a:r>
          </a:p>
        </p:txBody>
      </p:sp>
      <p:sp>
        <p:nvSpPr>
          <p:cNvPr id="692" name="Shape 692"/>
          <p:cNvSpPr>
            <a:spLocks noGrp="1"/>
          </p:cNvSpPr>
          <p:nvPr>
            <p:ph type="body" idx="1"/>
          </p:nvPr>
        </p:nvSpPr>
        <p:spPr>
          <a:xfrm>
            <a:off x="1041400" y="3810000"/>
            <a:ext cx="58674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Everything that has been discovered about Ur fits the ancient Mesopotamian world as described in the Bible.</a:t>
            </a:r>
          </a:p>
        </p:txBody>
      </p:sp>
    </p:spTree>
  </p:cSld>
  <p:clrMapOvr>
    <a:masterClrMapping/>
  </p:clrMapOvr>
  <p:transition spd="med"/>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6" name="Group 696"/>
          <p:cNvGrpSpPr/>
          <p:nvPr/>
        </p:nvGrpSpPr>
        <p:grpSpPr>
          <a:xfrm>
            <a:off x="7196835" y="787400"/>
            <a:ext cx="5033265" cy="6654800"/>
            <a:chOff x="-76200" y="-63500"/>
            <a:chExt cx="5033264" cy="6654800"/>
          </a:xfrm>
        </p:grpSpPr>
        <p:pic>
          <p:nvPicPr>
            <p:cNvPr id="695" name="woolley ur of the chaldees 10.jpg"/>
            <p:cNvPicPr/>
            <p:nvPr/>
          </p:nvPicPr>
          <p:blipFill>
            <a:blip r:embed="rId2">
              <a:extLst/>
            </a:blip>
            <a:srcRect l="28310" r="28346"/>
            <a:stretch>
              <a:fillRect/>
            </a:stretch>
          </p:blipFill>
          <p:spPr>
            <a:xfrm>
              <a:off x="0" y="0"/>
              <a:ext cx="4893565" cy="6515100"/>
            </a:xfrm>
            <a:prstGeom prst="rect">
              <a:avLst/>
            </a:prstGeom>
            <a:ln>
              <a:noFill/>
            </a:ln>
            <a:effectLst/>
          </p:spPr>
        </p:pic>
        <p:pic>
          <p:nvPicPr>
            <p:cNvPr id="694" name="Picture 693"/>
            <p:cNvPicPr/>
            <p:nvPr/>
          </p:nvPicPr>
          <p:blipFill>
            <a:blip r:embed="rId3">
              <a:extLst/>
            </a:blip>
            <a:stretch>
              <a:fillRect/>
            </a:stretch>
          </p:blipFill>
          <p:spPr>
            <a:xfrm>
              <a:off x="-76200" y="-63500"/>
              <a:ext cx="5033265" cy="6654800"/>
            </a:xfrm>
            <a:prstGeom prst="rect">
              <a:avLst/>
            </a:prstGeom>
            <a:effectLst/>
          </p:spPr>
        </p:pic>
      </p:grpSp>
      <p:sp>
        <p:nvSpPr>
          <p:cNvPr id="697" name="Shape 697"/>
          <p:cNvSpPr>
            <a:spLocks noGrp="1"/>
          </p:cNvSpPr>
          <p:nvPr>
            <p:ph type="title"/>
          </p:nvPr>
        </p:nvSpPr>
        <p:spPr>
          <a:xfrm>
            <a:off x="1041400" y="787400"/>
            <a:ext cx="5956300" cy="2870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Confirmation of the Bible</a:t>
            </a:r>
          </a:p>
        </p:txBody>
      </p:sp>
      <p:sp>
        <p:nvSpPr>
          <p:cNvPr id="698" name="Shape 698"/>
          <p:cNvSpPr>
            <a:spLocks noGrp="1"/>
          </p:cNvSpPr>
          <p:nvPr>
            <p:ph type="body" idx="1"/>
          </p:nvPr>
        </p:nvSpPr>
        <p:spPr>
          <a:xfrm>
            <a:off x="1041400" y="3810000"/>
            <a:ext cx="5867400" cy="5461000"/>
          </a:xfrm>
          <a:prstGeom prst="rect">
            <a:avLst/>
          </a:prstGeom>
        </p:spPr>
        <p:txBody>
          <a:bodyPr>
            <a:normAutofit/>
          </a:bodyPr>
          <a:lstStyle>
            <a:lvl1pPr defTabSz="566674">
              <a:defRPr sz="3492">
                <a:solidFill>
                  <a:srgbClr val="94E3FE"/>
                </a:solidFill>
              </a:defRPr>
            </a:lvl1pPr>
          </a:lstStyle>
          <a:p>
            <a:pPr lvl="0">
              <a:defRPr sz="1800">
                <a:solidFill>
                  <a:srgbClr val="000000"/>
                </a:solidFill>
              </a:defRPr>
            </a:pPr>
            <a:r>
              <a:rPr sz="3492">
                <a:solidFill>
                  <a:srgbClr val="94E3FE"/>
                </a:solidFill>
              </a:rPr>
              <a:t>An advanced literate society is exactly what we would expect in light of the Genesis record, which says that Adam’s children built cities and practiced such things as agriculture, animal husbandry, music, and metal working (Genesis 4:16-22).</a:t>
            </a:r>
          </a:p>
        </p:txBody>
      </p:sp>
    </p:spTree>
  </p:cSld>
  <p:clrMapOvr>
    <a:masterClrMapping/>
  </p:clrMapOvr>
  <p:transition spd="med"/>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2" name="Group 702"/>
          <p:cNvGrpSpPr/>
          <p:nvPr/>
        </p:nvGrpSpPr>
        <p:grpSpPr>
          <a:xfrm>
            <a:off x="7196835" y="787400"/>
            <a:ext cx="5033265" cy="6654800"/>
            <a:chOff x="-76200" y="-63500"/>
            <a:chExt cx="5033264" cy="6654800"/>
          </a:xfrm>
        </p:grpSpPr>
        <p:pic>
          <p:nvPicPr>
            <p:cNvPr id="701" name="woolley ur of the chaldees 10.jpg"/>
            <p:cNvPicPr/>
            <p:nvPr/>
          </p:nvPicPr>
          <p:blipFill>
            <a:blip r:embed="rId2">
              <a:extLst/>
            </a:blip>
            <a:srcRect l="28310" r="28346"/>
            <a:stretch>
              <a:fillRect/>
            </a:stretch>
          </p:blipFill>
          <p:spPr>
            <a:xfrm>
              <a:off x="0" y="0"/>
              <a:ext cx="4893565" cy="6515100"/>
            </a:xfrm>
            <a:prstGeom prst="rect">
              <a:avLst/>
            </a:prstGeom>
            <a:ln>
              <a:noFill/>
            </a:ln>
            <a:effectLst/>
          </p:spPr>
        </p:pic>
        <p:pic>
          <p:nvPicPr>
            <p:cNvPr id="700" name="Picture 699"/>
            <p:cNvPicPr/>
            <p:nvPr/>
          </p:nvPicPr>
          <p:blipFill>
            <a:blip r:embed="rId3">
              <a:extLst/>
            </a:blip>
            <a:stretch>
              <a:fillRect/>
            </a:stretch>
          </p:blipFill>
          <p:spPr>
            <a:xfrm>
              <a:off x="-76200" y="-63500"/>
              <a:ext cx="5033265" cy="6654800"/>
            </a:xfrm>
            <a:prstGeom prst="rect">
              <a:avLst/>
            </a:prstGeom>
            <a:effectLst/>
          </p:spPr>
        </p:pic>
      </p:grpSp>
      <p:sp>
        <p:nvSpPr>
          <p:cNvPr id="703" name="Shape 703"/>
          <p:cNvSpPr>
            <a:spLocks noGrp="1"/>
          </p:cNvSpPr>
          <p:nvPr>
            <p:ph type="title"/>
          </p:nvPr>
        </p:nvSpPr>
        <p:spPr>
          <a:xfrm>
            <a:off x="1041400" y="787400"/>
            <a:ext cx="5956300" cy="2870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Confirmation of the Bible</a:t>
            </a:r>
          </a:p>
        </p:txBody>
      </p:sp>
      <p:sp>
        <p:nvSpPr>
          <p:cNvPr id="704" name="Shape 704"/>
          <p:cNvSpPr>
            <a:spLocks noGrp="1"/>
          </p:cNvSpPr>
          <p:nvPr>
            <p:ph type="body" idx="1"/>
          </p:nvPr>
        </p:nvSpPr>
        <p:spPr>
          <a:xfrm>
            <a:off x="1041400" y="3810000"/>
            <a:ext cx="58674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 pagan idolatry, astral worship, and religious towers are described in Genesis 10-11 and Romans 1:21-23. </a:t>
            </a:r>
          </a:p>
        </p:txBody>
      </p:sp>
    </p:spTree>
  </p:cSld>
  <p:clrMapOvr>
    <a:masterClrMapping/>
  </p:clrMapOvr>
  <p:transition spd="med"/>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8" name="Group 708"/>
          <p:cNvGrpSpPr/>
          <p:nvPr/>
        </p:nvGrpSpPr>
        <p:grpSpPr>
          <a:xfrm>
            <a:off x="7196835" y="787400"/>
            <a:ext cx="5033265" cy="6654800"/>
            <a:chOff x="-76200" y="-63500"/>
            <a:chExt cx="5033264" cy="6654800"/>
          </a:xfrm>
        </p:grpSpPr>
        <p:pic>
          <p:nvPicPr>
            <p:cNvPr id="707" name="woolley ur of the chaldees 10.jpg"/>
            <p:cNvPicPr/>
            <p:nvPr/>
          </p:nvPicPr>
          <p:blipFill>
            <a:blip r:embed="rId2">
              <a:extLst/>
            </a:blip>
            <a:srcRect l="28310" r="28346"/>
            <a:stretch>
              <a:fillRect/>
            </a:stretch>
          </p:blipFill>
          <p:spPr>
            <a:xfrm>
              <a:off x="0" y="0"/>
              <a:ext cx="4893565" cy="6515100"/>
            </a:xfrm>
            <a:prstGeom prst="rect">
              <a:avLst/>
            </a:prstGeom>
            <a:ln>
              <a:noFill/>
            </a:ln>
            <a:effectLst/>
          </p:spPr>
        </p:pic>
        <p:pic>
          <p:nvPicPr>
            <p:cNvPr id="706" name="Picture 705"/>
            <p:cNvPicPr/>
            <p:nvPr/>
          </p:nvPicPr>
          <p:blipFill>
            <a:blip r:embed="rId3">
              <a:extLst/>
            </a:blip>
            <a:stretch>
              <a:fillRect/>
            </a:stretch>
          </p:blipFill>
          <p:spPr>
            <a:xfrm>
              <a:off x="-76200" y="-63500"/>
              <a:ext cx="5033265" cy="6654800"/>
            </a:xfrm>
            <a:prstGeom prst="rect">
              <a:avLst/>
            </a:prstGeom>
            <a:effectLst/>
          </p:spPr>
        </p:pic>
      </p:grpSp>
      <p:sp>
        <p:nvSpPr>
          <p:cNvPr id="709" name="Shape 709"/>
          <p:cNvSpPr>
            <a:spLocks noGrp="1"/>
          </p:cNvSpPr>
          <p:nvPr>
            <p:ph type="title"/>
          </p:nvPr>
        </p:nvSpPr>
        <p:spPr>
          <a:xfrm>
            <a:off x="1041400" y="787400"/>
            <a:ext cx="5956300" cy="2870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Confirmation of the Bible</a:t>
            </a:r>
          </a:p>
        </p:txBody>
      </p:sp>
      <p:sp>
        <p:nvSpPr>
          <p:cNvPr id="710" name="Shape 710"/>
          <p:cNvSpPr>
            <a:spLocks noGrp="1"/>
          </p:cNvSpPr>
          <p:nvPr>
            <p:ph type="body" idx="1"/>
          </p:nvPr>
        </p:nvSpPr>
        <p:spPr>
          <a:xfrm>
            <a:off x="1041400" y="3810000"/>
            <a:ext cx="58674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 spread of Ur-type city-states across Shinar or Mesopotamia is described in Genesis 10:8-12.</a:t>
            </a:r>
          </a:p>
        </p:txBody>
      </p:sp>
    </p:spTree>
  </p:cSld>
  <p:clrMapOvr>
    <a:masterClrMapping/>
  </p:clrMapOvr>
  <p:transition spd="med"/>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4" name="Group 714"/>
          <p:cNvGrpSpPr/>
          <p:nvPr/>
        </p:nvGrpSpPr>
        <p:grpSpPr>
          <a:xfrm>
            <a:off x="7196835" y="787400"/>
            <a:ext cx="5033265" cy="6654800"/>
            <a:chOff x="-76200" y="-63500"/>
            <a:chExt cx="5033264" cy="6654800"/>
          </a:xfrm>
        </p:grpSpPr>
        <p:pic>
          <p:nvPicPr>
            <p:cNvPr id="713" name="woolley ur of the chaldees 10.jpg"/>
            <p:cNvPicPr/>
            <p:nvPr/>
          </p:nvPicPr>
          <p:blipFill>
            <a:blip r:embed="rId2">
              <a:extLst/>
            </a:blip>
            <a:srcRect l="28310" r="28346"/>
            <a:stretch>
              <a:fillRect/>
            </a:stretch>
          </p:blipFill>
          <p:spPr>
            <a:xfrm>
              <a:off x="0" y="0"/>
              <a:ext cx="4893565" cy="6515100"/>
            </a:xfrm>
            <a:prstGeom prst="rect">
              <a:avLst/>
            </a:prstGeom>
            <a:ln>
              <a:noFill/>
            </a:ln>
            <a:effectLst/>
          </p:spPr>
        </p:pic>
        <p:pic>
          <p:nvPicPr>
            <p:cNvPr id="712" name="Picture 711"/>
            <p:cNvPicPr/>
            <p:nvPr/>
          </p:nvPicPr>
          <p:blipFill>
            <a:blip r:embed="rId3">
              <a:extLst/>
            </a:blip>
            <a:stretch>
              <a:fillRect/>
            </a:stretch>
          </p:blipFill>
          <p:spPr>
            <a:xfrm>
              <a:off x="-76200" y="-63500"/>
              <a:ext cx="5033265" cy="6654800"/>
            </a:xfrm>
            <a:prstGeom prst="rect">
              <a:avLst/>
            </a:prstGeom>
            <a:effectLst/>
          </p:spPr>
        </p:pic>
      </p:grpSp>
      <p:sp>
        <p:nvSpPr>
          <p:cNvPr id="715" name="Shape 715"/>
          <p:cNvSpPr>
            <a:spLocks noGrp="1"/>
          </p:cNvSpPr>
          <p:nvPr>
            <p:ph type="body" idx="1"/>
          </p:nvPr>
        </p:nvSpPr>
        <p:spPr>
          <a:xfrm>
            <a:off x="901700" y="1714500"/>
            <a:ext cx="5867400" cy="7632700"/>
          </a:xfrm>
          <a:prstGeom prst="rect">
            <a:avLst/>
          </a:prstGeom>
        </p:spPr>
        <p:txBody>
          <a:bodyPr>
            <a:normAutofit lnSpcReduction="10000"/>
          </a:bodyPr>
          <a:lstStyle>
            <a:lvl1pPr>
              <a:defRPr>
                <a:solidFill>
                  <a:srgbClr val="94E3FE"/>
                </a:solidFill>
              </a:defRPr>
            </a:lvl1pPr>
          </a:lstStyle>
          <a:p>
            <a:pPr lvl="0">
              <a:defRPr sz="1800">
                <a:solidFill>
                  <a:srgbClr val="000000"/>
                </a:solidFill>
              </a:defRPr>
            </a:pPr>
            <a:r>
              <a:rPr sz="3600">
                <a:solidFill>
                  <a:srgbClr val="94E3FE"/>
                </a:solidFill>
              </a:rPr>
              <a:t>“And Cush begat Nimrod: he began to be a mighty one in the earth. ... And the beginning of his kingdom was Babel, and Erech, and Accad, and Calneh, in the land of Shinar. Out of that land went forth Asshur, and builded Nineveh, and the city Rehoboth, and Calah, and Resen between Nineveh and Calah: the same is a great city.”</a:t>
            </a:r>
          </a:p>
        </p:txBody>
      </p:sp>
    </p:spTree>
  </p:cSld>
  <p:clrMapOvr>
    <a:masterClrMapping/>
  </p:clrMapOvr>
  <p:transition spd="med"/>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9" name="Group 719"/>
          <p:cNvGrpSpPr/>
          <p:nvPr/>
        </p:nvGrpSpPr>
        <p:grpSpPr>
          <a:xfrm>
            <a:off x="7196835" y="787400"/>
            <a:ext cx="5033265" cy="6654800"/>
            <a:chOff x="-76200" y="-63500"/>
            <a:chExt cx="5033264" cy="6654800"/>
          </a:xfrm>
        </p:grpSpPr>
        <p:pic>
          <p:nvPicPr>
            <p:cNvPr id="718" name="woolley ur of the chaldees 10.jpg"/>
            <p:cNvPicPr/>
            <p:nvPr/>
          </p:nvPicPr>
          <p:blipFill>
            <a:blip r:embed="rId2">
              <a:extLst/>
            </a:blip>
            <a:srcRect l="28310" r="28346"/>
            <a:stretch>
              <a:fillRect/>
            </a:stretch>
          </p:blipFill>
          <p:spPr>
            <a:xfrm>
              <a:off x="0" y="0"/>
              <a:ext cx="4893565" cy="6515100"/>
            </a:xfrm>
            <a:prstGeom prst="rect">
              <a:avLst/>
            </a:prstGeom>
            <a:ln>
              <a:noFill/>
            </a:ln>
            <a:effectLst/>
          </p:spPr>
        </p:pic>
        <p:pic>
          <p:nvPicPr>
            <p:cNvPr id="717" name="Picture 716"/>
            <p:cNvPicPr/>
            <p:nvPr/>
          </p:nvPicPr>
          <p:blipFill>
            <a:blip r:embed="rId3">
              <a:extLst/>
            </a:blip>
            <a:stretch>
              <a:fillRect/>
            </a:stretch>
          </p:blipFill>
          <p:spPr>
            <a:xfrm>
              <a:off x="-76200" y="-63500"/>
              <a:ext cx="5033265" cy="6654800"/>
            </a:xfrm>
            <a:prstGeom prst="rect">
              <a:avLst/>
            </a:prstGeom>
            <a:effectLst/>
          </p:spPr>
        </p:pic>
      </p:grpSp>
      <p:sp>
        <p:nvSpPr>
          <p:cNvPr id="720" name="Shape 720"/>
          <p:cNvSpPr>
            <a:spLocks noGrp="1"/>
          </p:cNvSpPr>
          <p:nvPr>
            <p:ph type="title"/>
          </p:nvPr>
        </p:nvSpPr>
        <p:spPr>
          <a:xfrm>
            <a:off x="1041400" y="787400"/>
            <a:ext cx="5956300" cy="2870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Undying Unbelief</a:t>
            </a:r>
          </a:p>
        </p:txBody>
      </p:sp>
      <p:sp>
        <p:nvSpPr>
          <p:cNvPr id="721" name="Shape 721"/>
          <p:cNvSpPr>
            <a:spLocks noGrp="1"/>
          </p:cNvSpPr>
          <p:nvPr>
            <p:ph type="body" idx="1"/>
          </p:nvPr>
        </p:nvSpPr>
        <p:spPr>
          <a:xfrm>
            <a:off x="1041400" y="3810000"/>
            <a:ext cx="58674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Though it is now obvious that Ur existed as a great city in Abraham’s day, unbelieving archaeologists found another way to try to discredit the Bible. </a:t>
            </a:r>
          </a:p>
        </p:txBody>
      </p:sp>
    </p:spTree>
  </p:cSld>
  <p:clrMapOvr>
    <a:masterClrMapping/>
  </p:clrMapOvr>
  <p:transition spd="med"/>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5" name="Group 725"/>
          <p:cNvGrpSpPr/>
          <p:nvPr/>
        </p:nvGrpSpPr>
        <p:grpSpPr>
          <a:xfrm>
            <a:off x="7196835" y="787400"/>
            <a:ext cx="5033265" cy="6654800"/>
            <a:chOff x="-76200" y="-63500"/>
            <a:chExt cx="5033264" cy="6654800"/>
          </a:xfrm>
        </p:grpSpPr>
        <p:pic>
          <p:nvPicPr>
            <p:cNvPr id="724" name="woolley ur of the chaldees 10.jpg"/>
            <p:cNvPicPr/>
            <p:nvPr/>
          </p:nvPicPr>
          <p:blipFill>
            <a:blip r:embed="rId2">
              <a:extLst/>
            </a:blip>
            <a:srcRect l="28310" r="28346"/>
            <a:stretch>
              <a:fillRect/>
            </a:stretch>
          </p:blipFill>
          <p:spPr>
            <a:xfrm>
              <a:off x="0" y="0"/>
              <a:ext cx="4893565" cy="6515100"/>
            </a:xfrm>
            <a:prstGeom prst="rect">
              <a:avLst/>
            </a:prstGeom>
            <a:ln>
              <a:noFill/>
            </a:ln>
            <a:effectLst/>
          </p:spPr>
        </p:pic>
        <p:pic>
          <p:nvPicPr>
            <p:cNvPr id="723" name="Picture 722"/>
            <p:cNvPicPr/>
            <p:nvPr/>
          </p:nvPicPr>
          <p:blipFill>
            <a:blip r:embed="rId3">
              <a:extLst/>
            </a:blip>
            <a:stretch>
              <a:fillRect/>
            </a:stretch>
          </p:blipFill>
          <p:spPr>
            <a:xfrm>
              <a:off x="-76200" y="-63500"/>
              <a:ext cx="5033265" cy="6654800"/>
            </a:xfrm>
            <a:prstGeom prst="rect">
              <a:avLst/>
            </a:prstGeom>
            <a:effectLst/>
          </p:spPr>
        </p:pic>
      </p:grpSp>
      <p:sp>
        <p:nvSpPr>
          <p:cNvPr id="726" name="Shape 726"/>
          <p:cNvSpPr>
            <a:spLocks noGrp="1"/>
          </p:cNvSpPr>
          <p:nvPr>
            <p:ph type="body" idx="1"/>
          </p:nvPr>
        </p:nvSpPr>
        <p:spPr>
          <a:xfrm>
            <a:off x="1041400" y="3810000"/>
            <a:ext cx="58674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They claim that the Bible is wrong to associate the term “Chaldees” with Ur in that era, because archaeology is silent about such a connection.  </a:t>
            </a:r>
          </a:p>
        </p:txBody>
      </p:sp>
    </p:spTree>
  </p:cSld>
  <p:clrMapOvr>
    <a:masterClrMapping/>
  </p:clrMapOvr>
  <p:transition spd="med"/>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0" name="Group 730"/>
          <p:cNvGrpSpPr/>
          <p:nvPr/>
        </p:nvGrpSpPr>
        <p:grpSpPr>
          <a:xfrm>
            <a:off x="7196835" y="787400"/>
            <a:ext cx="5033265" cy="6654800"/>
            <a:chOff x="-76200" y="-63500"/>
            <a:chExt cx="5033264" cy="6654800"/>
          </a:xfrm>
        </p:grpSpPr>
        <p:pic>
          <p:nvPicPr>
            <p:cNvPr id="729" name="woolley ur of the chaldees 10.jpg"/>
            <p:cNvPicPr/>
            <p:nvPr/>
          </p:nvPicPr>
          <p:blipFill>
            <a:blip r:embed="rId2">
              <a:extLst/>
            </a:blip>
            <a:srcRect l="28310" r="28346"/>
            <a:stretch>
              <a:fillRect/>
            </a:stretch>
          </p:blipFill>
          <p:spPr>
            <a:xfrm>
              <a:off x="0" y="0"/>
              <a:ext cx="4893565" cy="6515100"/>
            </a:xfrm>
            <a:prstGeom prst="rect">
              <a:avLst/>
            </a:prstGeom>
            <a:ln>
              <a:noFill/>
            </a:ln>
            <a:effectLst/>
          </p:spPr>
        </p:pic>
        <p:pic>
          <p:nvPicPr>
            <p:cNvPr id="728" name="Picture 727"/>
            <p:cNvPicPr/>
            <p:nvPr/>
          </p:nvPicPr>
          <p:blipFill>
            <a:blip r:embed="rId3">
              <a:extLst/>
            </a:blip>
            <a:stretch>
              <a:fillRect/>
            </a:stretch>
          </p:blipFill>
          <p:spPr>
            <a:xfrm>
              <a:off x="-76200" y="-63500"/>
              <a:ext cx="5033265" cy="6654800"/>
            </a:xfrm>
            <a:prstGeom prst="rect">
              <a:avLst/>
            </a:prstGeom>
            <a:effectLst/>
          </p:spPr>
        </p:pic>
      </p:grpSp>
      <p:sp>
        <p:nvSpPr>
          <p:cNvPr id="731" name="Shape 731"/>
          <p:cNvSpPr>
            <a:spLocks noGrp="1"/>
          </p:cNvSpPr>
          <p:nvPr>
            <p:ph type="body" idx="1"/>
          </p:nvPr>
        </p:nvSpPr>
        <p:spPr>
          <a:xfrm>
            <a:off x="1041400" y="3810000"/>
            <a:ext cx="58674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 argument from silence has been proven wrong countless times, but it is still trotted out by skeptics. The fact is that Bible is more dependable than all of the extra-biblical documents in the world.</a:t>
            </a:r>
          </a:p>
        </p:txBody>
      </p:sp>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Shape 148"/>
          <p:cNvSpPr>
            <a:spLocks noGrp="1"/>
          </p:cNvSpPr>
          <p:nvPr>
            <p:ph type="body" idx="1"/>
          </p:nvPr>
        </p:nvSpPr>
        <p:spPr>
          <a:xfrm>
            <a:off x="1041400" y="3810000"/>
            <a:ext cx="5499100" cy="494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“In one of the legal buildings they found copies of the sentences carefully stacked exactly as they are in administrative offices of modern law courts” (Keller).</a:t>
            </a:r>
          </a:p>
        </p:txBody>
      </p:sp>
      <p:grpSp>
        <p:nvGrpSpPr>
          <p:cNvPr id="151" name="Group 151"/>
          <p:cNvGrpSpPr/>
          <p:nvPr/>
        </p:nvGrpSpPr>
        <p:grpSpPr>
          <a:xfrm>
            <a:off x="7594600" y="1943100"/>
            <a:ext cx="4432300" cy="5854700"/>
            <a:chOff x="-76200" y="-63500"/>
            <a:chExt cx="4432300" cy="5854700"/>
          </a:xfrm>
        </p:grpSpPr>
        <p:pic>
          <p:nvPicPr>
            <p:cNvPr id="150" name="bible-as-history-werner-keller-hardcover-cover-art.png"/>
            <p:cNvPicPr/>
            <p:nvPr/>
          </p:nvPicPr>
          <p:blipFill>
            <a:blip r:embed="rId2">
              <a:extLst/>
            </a:blip>
            <a:srcRect t="3321" b="3249"/>
            <a:stretch>
              <a:fillRect/>
            </a:stretch>
          </p:blipFill>
          <p:spPr>
            <a:xfrm>
              <a:off x="0" y="0"/>
              <a:ext cx="4292600" cy="5715000"/>
            </a:xfrm>
            <a:prstGeom prst="rect">
              <a:avLst/>
            </a:prstGeom>
            <a:ln>
              <a:noFill/>
            </a:ln>
            <a:effectLst/>
          </p:spPr>
        </p:pic>
        <p:pic>
          <p:nvPicPr>
            <p:cNvPr id="149" name="Picture 148"/>
            <p:cNvPicPr/>
            <p:nvPr/>
          </p:nvPicPr>
          <p:blipFill>
            <a:blip r:embed="rId3">
              <a:extLst/>
            </a:blip>
            <a:stretch>
              <a:fillRect/>
            </a:stretch>
          </p:blipFill>
          <p:spPr>
            <a:xfrm>
              <a:off x="-76200" y="-63500"/>
              <a:ext cx="4432300" cy="5854700"/>
            </a:xfrm>
            <a:prstGeom prst="rect">
              <a:avLst/>
            </a:prstGeom>
            <a:effectLst/>
          </p:spPr>
        </p:pic>
      </p:grpSp>
    </p:spTree>
  </p:cSld>
  <p:clrMapOvr>
    <a:masterClrMapping/>
  </p:clrMapOvr>
  <p:transition spd="med"/>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5" name="Group 735"/>
          <p:cNvGrpSpPr/>
          <p:nvPr/>
        </p:nvGrpSpPr>
        <p:grpSpPr>
          <a:xfrm>
            <a:off x="7196835" y="787400"/>
            <a:ext cx="5033265" cy="6654800"/>
            <a:chOff x="-76200" y="-63500"/>
            <a:chExt cx="5033264" cy="6654800"/>
          </a:xfrm>
        </p:grpSpPr>
        <p:pic>
          <p:nvPicPr>
            <p:cNvPr id="734" name="woolley ur of the chaldees 10.jpg"/>
            <p:cNvPicPr/>
            <p:nvPr/>
          </p:nvPicPr>
          <p:blipFill>
            <a:blip r:embed="rId2">
              <a:extLst/>
            </a:blip>
            <a:srcRect l="28310" r="28346"/>
            <a:stretch>
              <a:fillRect/>
            </a:stretch>
          </p:blipFill>
          <p:spPr>
            <a:xfrm>
              <a:off x="0" y="0"/>
              <a:ext cx="4893565" cy="6515100"/>
            </a:xfrm>
            <a:prstGeom prst="rect">
              <a:avLst/>
            </a:prstGeom>
            <a:ln>
              <a:noFill/>
            </a:ln>
            <a:effectLst/>
          </p:spPr>
        </p:pic>
        <p:pic>
          <p:nvPicPr>
            <p:cNvPr id="733" name="Picture 732"/>
            <p:cNvPicPr/>
            <p:nvPr/>
          </p:nvPicPr>
          <p:blipFill>
            <a:blip r:embed="rId3">
              <a:extLst/>
            </a:blip>
            <a:stretch>
              <a:fillRect/>
            </a:stretch>
          </p:blipFill>
          <p:spPr>
            <a:xfrm>
              <a:off x="-76200" y="-63500"/>
              <a:ext cx="5033265" cy="6654800"/>
            </a:xfrm>
            <a:prstGeom prst="rect">
              <a:avLst/>
            </a:prstGeom>
            <a:effectLst/>
          </p:spPr>
        </p:pic>
      </p:grpSp>
      <p:sp>
        <p:nvSpPr>
          <p:cNvPr id="736" name="Shape 736"/>
          <p:cNvSpPr>
            <a:spLocks noGrp="1"/>
          </p:cNvSpPr>
          <p:nvPr>
            <p:ph type="body" idx="1"/>
          </p:nvPr>
        </p:nvSpPr>
        <p:spPr>
          <a:xfrm>
            <a:off x="1041400" y="3810000"/>
            <a:ext cx="58674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Jesus warned that if men do not believe the Scriptures, they will not believe even if someone rose from the dead and appeared to them (Luke 16:27-31).</a:t>
            </a:r>
          </a:p>
        </p:txBody>
      </p:sp>
    </p:spTree>
  </p:cSld>
  <p:clrMapOvr>
    <a:masterClrMapping/>
  </p:clrMapOvr>
  <p:transition spd="med"/>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8" name="Shape 738"/>
          <p:cNvSpPr>
            <a:spLocks noGrp="1"/>
          </p:cNvSpPr>
          <p:nvPr>
            <p:ph type="body" idx="1"/>
          </p:nvPr>
        </p:nvSpPr>
        <p:spPr>
          <a:xfrm>
            <a:off x="457200" y="4775200"/>
            <a:ext cx="5867400" cy="4064000"/>
          </a:xfrm>
          <a:prstGeom prst="rect">
            <a:avLst/>
          </a:prstGeom>
        </p:spPr>
        <p:txBody>
          <a:bodyPr/>
          <a:lstStyle/>
          <a:p>
            <a:pPr lvl="0">
              <a:defRPr sz="1800" spc="0">
                <a:solidFill>
                  <a:srgbClr val="000000"/>
                </a:solidFill>
              </a:defRPr>
            </a:pPr>
            <a:r>
              <a:rPr sz="3600" b="1" spc="-47" dirty="0">
                <a:solidFill>
                  <a:srgbClr val="CBCBCB"/>
                </a:solidFill>
                <a:latin typeface="Gill Sans"/>
                <a:ea typeface="Gill Sans SemiBold"/>
                <a:cs typeface="Gill Sans SemiBold"/>
                <a:sym typeface="Gill Sans SemiBold"/>
              </a:rPr>
              <a:t>NOTE TO TEACHERS</a:t>
            </a:r>
          </a:p>
          <a:p>
            <a:pPr lvl="0">
              <a:defRPr sz="1800" spc="0">
                <a:solidFill>
                  <a:srgbClr val="000000"/>
                </a:solidFill>
              </a:defRPr>
            </a:pPr>
            <a:endParaRPr sz="3600" spc="-47" dirty="0">
              <a:solidFill>
                <a:srgbClr val="CBCBCB"/>
              </a:solidFill>
              <a:latin typeface="Gill Sans"/>
              <a:ea typeface="Gill Sans SemiBold"/>
              <a:cs typeface="Gill Sans SemiBold"/>
              <a:sym typeface="Gill Sans SemiBold"/>
            </a:endParaRPr>
          </a:p>
          <a:p>
            <a:pPr lvl="0">
              <a:defRPr sz="1800" spc="0">
                <a:solidFill>
                  <a:srgbClr val="000000"/>
                </a:solidFill>
              </a:defRPr>
            </a:pPr>
            <a:r>
              <a:rPr sz="3600" spc="-47" dirty="0">
                <a:solidFill>
                  <a:srgbClr val="CBCBCB"/>
                </a:solidFill>
                <a:latin typeface="Gill Sans"/>
                <a:ea typeface="Gill Sans SemiBold"/>
                <a:cs typeface="Gill Sans SemiBold"/>
                <a:sym typeface="Gill Sans SemiBold"/>
              </a:rPr>
              <a:t>There are review questions and a summary to this section in the book An Unshakeable Faith.</a:t>
            </a:r>
          </a:p>
        </p:txBody>
      </p:sp>
      <p:grpSp>
        <p:nvGrpSpPr>
          <p:cNvPr id="741" name="Group 741"/>
          <p:cNvGrpSpPr/>
          <p:nvPr/>
        </p:nvGrpSpPr>
        <p:grpSpPr>
          <a:xfrm>
            <a:off x="6560753" y="901700"/>
            <a:ext cx="5821747" cy="7327900"/>
            <a:chOff x="-271846" y="-127000"/>
            <a:chExt cx="5821746" cy="7327900"/>
          </a:xfrm>
        </p:grpSpPr>
        <p:pic>
          <p:nvPicPr>
            <p:cNvPr id="740" name="unshakeable - Version 2.jpg"/>
            <p:cNvPicPr/>
            <p:nvPr/>
          </p:nvPicPr>
          <p:blipFill>
            <a:blip r:embed="rId2">
              <a:extLst/>
            </a:blip>
            <a:srcRect t="3197" r="94" b="3069"/>
            <a:stretch>
              <a:fillRect/>
            </a:stretch>
          </p:blipFill>
          <p:spPr>
            <a:xfrm>
              <a:off x="0" y="0"/>
              <a:ext cx="5448300" cy="7073900"/>
            </a:xfrm>
            <a:prstGeom prst="rect">
              <a:avLst/>
            </a:prstGeom>
            <a:ln>
              <a:noFill/>
            </a:ln>
            <a:effectLst/>
          </p:spPr>
        </p:pic>
        <p:pic>
          <p:nvPicPr>
            <p:cNvPr id="739" name="Picture 738"/>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3" name="Shape 743"/>
          <p:cNvSpPr/>
          <p:nvPr/>
        </p:nvSpPr>
        <p:spPr>
          <a:xfrm>
            <a:off x="584200" y="356164"/>
            <a:ext cx="11836400" cy="9029701"/>
          </a:xfrm>
          <a:prstGeom prst="rect">
            <a:avLst/>
          </a:prstGeom>
          <a:ln w="12700">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This PowerPoint/Keynote presentation is part of the apologetics course entitled </a:t>
            </a:r>
            <a:r>
              <a:rPr sz="3800" i="1" dirty="0">
                <a:solidFill>
                  <a:srgbClr val="FFFFFF"/>
                </a:solidFill>
                <a:effectLst>
                  <a:outerShdw blurRad="12700" dist="25400" dir="2700000" rotWithShape="0">
                    <a:srgbClr val="000000"/>
                  </a:outerShdw>
                </a:effectLst>
                <a:latin typeface="Gill Sans"/>
                <a:ea typeface="Gill Sans"/>
                <a:cs typeface="Gill Sans"/>
                <a:sym typeface="Gill Sans"/>
              </a:rPr>
              <a:t>An Unshakeable Faith</a:t>
            </a:r>
            <a:r>
              <a:rPr sz="3800" dirty="0">
                <a:solidFill>
                  <a:srgbClr val="FFFFFF"/>
                </a:solidFill>
                <a:effectLst>
                  <a:outerShdw blurRad="12700" dist="25400" dir="2700000" rotWithShape="0">
                    <a:srgbClr val="000000"/>
                  </a:outerShdw>
                </a:effectLst>
                <a:latin typeface="Gill Sans"/>
                <a:ea typeface="Gill Sans"/>
                <a:cs typeface="Gill Sans"/>
                <a:sym typeface="Gill Sans"/>
              </a:rPr>
              <a:t>. </a:t>
            </a:r>
          </a:p>
          <a:p>
            <a:pPr lvl="0" algn="ctr" defTabSz="584200">
              <a:buClr>
                <a:srgbClr val="FFFB00"/>
              </a:buClr>
              <a:buFont typeface="Helvetica"/>
              <a:defRPr sz="1800"/>
            </a:pPr>
            <a:endParaRPr sz="3800" dirty="0">
              <a:solidFill>
                <a:srgbClr val="FFFFFF"/>
              </a:solidFill>
              <a:effectLst>
                <a:outerShdw blurRad="12700" dist="25400" dir="2700000" rotWithShape="0">
                  <a:srgbClr val="000000"/>
                </a:outerShdw>
              </a:effectLst>
              <a:latin typeface="Gill Sans"/>
              <a:ea typeface="Gill Sans"/>
              <a:cs typeface="Gill Sans"/>
              <a:sym typeface="Gill Sans"/>
            </a:endParaRP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Copyright 2011</a:t>
            </a: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Third edition Feb. 2015</a:t>
            </a: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Way of Life Literature</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P. O. Box 610368</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Port Huron, MI 48061</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866-295-4143</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http://www.wayoflife.org</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fbns@wayoflife.org</a:t>
            </a:r>
          </a:p>
          <a:p>
            <a:pPr lvl="0" algn="ctr" defTabSz="584200">
              <a:buClr>
                <a:srgbClr val="FFFB00"/>
              </a:buClr>
              <a:buFont typeface="Helvetica"/>
              <a:defRPr sz="1800"/>
            </a:pPr>
            <a:endParaRPr sz="3800" dirty="0">
              <a:solidFill>
                <a:srgbClr val="FFFFFF"/>
              </a:solidFill>
              <a:effectLst>
                <a:outerShdw blurRad="12700" dist="25400" dir="2700000" rotWithShape="0">
                  <a:srgbClr val="000000"/>
                </a:outerShdw>
              </a:effectLst>
              <a:latin typeface="Gill Sans"/>
              <a:ea typeface="Gill Sans"/>
              <a:cs typeface="Gill Sans"/>
              <a:sym typeface="Gill Sans"/>
            </a:endParaRPr>
          </a:p>
          <a:p>
            <a:pPr lvl="0" algn="ctr" defTabSz="584200">
              <a:buClr>
                <a:srgbClr val="FFFB00"/>
              </a:buClr>
              <a:buFont typeface="Helvetica"/>
              <a:defRPr sz="1800"/>
            </a:pPr>
            <a:r>
              <a:rPr sz="3800" i="1" dirty="0">
                <a:solidFill>
                  <a:srgbClr val="FFFFFF"/>
                </a:solidFill>
                <a:effectLst>
                  <a:outerShdw blurRad="12700" dist="25400" dir="2700000" rotWithShape="0">
                    <a:srgbClr val="000000"/>
                  </a:outerShdw>
                </a:effectLst>
                <a:latin typeface="Gill Sans"/>
                <a:ea typeface="Gill Sans"/>
                <a:cs typeface="Gill Sans"/>
                <a:sym typeface="Gill Sans"/>
              </a:rPr>
              <a:t>In Canada</a:t>
            </a: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Bethel Baptist Church, 4212 Campbell St. N., London, Ontario N6P 1A6 </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519-652-2619 </a:t>
            </a:r>
          </a:p>
        </p:txBody>
      </p:sp>
      <p:grpSp>
        <p:nvGrpSpPr>
          <p:cNvPr id="746" name="Group 746"/>
          <p:cNvGrpSpPr/>
          <p:nvPr/>
        </p:nvGrpSpPr>
        <p:grpSpPr>
          <a:xfrm>
            <a:off x="9141817" y="2451100"/>
            <a:ext cx="3139083" cy="3848100"/>
            <a:chOff x="-269314" y="-127000"/>
            <a:chExt cx="3139081" cy="3848100"/>
          </a:xfrm>
        </p:grpSpPr>
        <p:pic>
          <p:nvPicPr>
            <p:cNvPr id="745" name="unshakeable - Version 2.jpg"/>
            <p:cNvPicPr/>
            <p:nvPr/>
          </p:nvPicPr>
          <p:blipFill>
            <a:blip r:embed="rId2">
              <a:extLst/>
            </a:blip>
            <a:srcRect t="3196" r="15" b="3094"/>
            <a:stretch>
              <a:fillRect/>
            </a:stretch>
          </p:blipFill>
          <p:spPr>
            <a:xfrm>
              <a:off x="0" y="0"/>
              <a:ext cx="2768168" cy="3594100"/>
            </a:xfrm>
            <a:prstGeom prst="rect">
              <a:avLst/>
            </a:prstGeom>
            <a:ln>
              <a:noFill/>
            </a:ln>
            <a:effectLst/>
          </p:spPr>
        </p:pic>
        <p:pic>
          <p:nvPicPr>
            <p:cNvPr id="744" name="Picture 743"/>
            <p:cNvPicPr/>
            <p:nvPr/>
          </p:nvPicPr>
          <p:blipFill>
            <a:blip r:embed="rId3">
              <a:extLst/>
            </a:blip>
            <a:stretch>
              <a:fillRect/>
            </a:stretch>
          </p:blipFill>
          <p:spPr>
            <a:xfrm>
              <a:off x="-269315" y="-127000"/>
              <a:ext cx="3139083" cy="3848100"/>
            </a:xfrm>
            <a:prstGeom prst="rect">
              <a:avLst/>
            </a:prstGeom>
            <a:effectLst/>
          </p:spPr>
        </p:pic>
      </p:grpSp>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Shape 153"/>
          <p:cNvSpPr>
            <a:spLocks noGrp="1"/>
          </p:cNvSpPr>
          <p:nvPr>
            <p:ph type="body" idx="1"/>
          </p:nvPr>
        </p:nvSpPr>
        <p:spPr>
          <a:xfrm>
            <a:off x="1079500" y="660400"/>
            <a:ext cx="11099800" cy="18796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An artist’s rendition of Ur with its palaces and tower and the expansive agricultural fields beyond the city.</a:t>
            </a:r>
          </a:p>
        </p:txBody>
      </p:sp>
      <p:pic>
        <p:nvPicPr>
          <p:cNvPr id="154" name="ziggurat 8.jpg"/>
          <p:cNvPicPr/>
          <p:nvPr/>
        </p:nvPicPr>
        <p:blipFill>
          <a:blip r:embed="rId2">
            <a:extLst/>
          </a:blip>
          <a:stretch>
            <a:fillRect/>
          </a:stretch>
        </p:blipFill>
        <p:spPr>
          <a:xfrm>
            <a:off x="1092200" y="2247900"/>
            <a:ext cx="10807700" cy="684995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8" name="Group 158"/>
          <p:cNvGrpSpPr/>
          <p:nvPr/>
        </p:nvGrpSpPr>
        <p:grpSpPr>
          <a:xfrm>
            <a:off x="6659767" y="698500"/>
            <a:ext cx="5765801" cy="7630070"/>
            <a:chOff x="-76200" y="-63500"/>
            <a:chExt cx="5765800" cy="7630069"/>
          </a:xfrm>
        </p:grpSpPr>
        <p:pic>
          <p:nvPicPr>
            <p:cNvPr id="157" name="from Hoerth and McRay Bible Archaeology 12.jpg"/>
            <p:cNvPicPr/>
            <p:nvPr/>
          </p:nvPicPr>
          <p:blipFill>
            <a:blip r:embed="rId2">
              <a:extLst/>
            </a:blip>
            <a:srcRect l="18341" r="18372" b="35"/>
            <a:stretch>
              <a:fillRect/>
            </a:stretch>
          </p:blipFill>
          <p:spPr>
            <a:xfrm>
              <a:off x="0" y="0"/>
              <a:ext cx="5626100" cy="7490370"/>
            </a:xfrm>
            <a:prstGeom prst="rect">
              <a:avLst/>
            </a:prstGeom>
            <a:ln>
              <a:noFill/>
            </a:ln>
            <a:effectLst/>
          </p:spPr>
        </p:pic>
        <p:pic>
          <p:nvPicPr>
            <p:cNvPr id="156" name="Picture 155"/>
            <p:cNvPicPr/>
            <p:nvPr/>
          </p:nvPicPr>
          <p:blipFill>
            <a:blip r:embed="rId3">
              <a:extLst/>
            </a:blip>
            <a:stretch>
              <a:fillRect/>
            </a:stretch>
          </p:blipFill>
          <p:spPr>
            <a:xfrm>
              <a:off x="-76200" y="-63500"/>
              <a:ext cx="5765800" cy="7630070"/>
            </a:xfrm>
            <a:prstGeom prst="rect">
              <a:avLst/>
            </a:prstGeom>
            <a:effectLst/>
          </p:spPr>
        </p:pic>
      </p:grpSp>
      <p:sp>
        <p:nvSpPr>
          <p:cNvPr id="159" name="Shape 159"/>
          <p:cNvSpPr>
            <a:spLocks noGrp="1"/>
          </p:cNvSpPr>
          <p:nvPr>
            <p:ph type="body" idx="1"/>
          </p:nvPr>
        </p:nvSpPr>
        <p:spPr>
          <a:xfrm>
            <a:off x="1041400" y="3810000"/>
            <a:ext cx="5499100" cy="494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 homes in Ur were impressive. The following is likely a description of the type of home in which Abraham was raised.</a:t>
            </a:r>
          </a:p>
        </p:txBody>
      </p:sp>
      <p:sp>
        <p:nvSpPr>
          <p:cNvPr id="160" name="Shape 160"/>
          <p:cNvSpPr/>
          <p:nvPr/>
        </p:nvSpPr>
        <p:spPr>
          <a:xfrm>
            <a:off x="1041400" y="787400"/>
            <a:ext cx="5956300" cy="2870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normAutofit/>
          </a:bodyPr>
          <a:lstStyle>
            <a:lvl1pPr defTabSz="584200">
              <a:lnSpc>
                <a:spcPct val="90000"/>
              </a:lnSpc>
              <a:defRPr sz="6600">
                <a:solidFill>
                  <a:srgbClr val="DEDDDE"/>
                </a:solidFill>
                <a:latin typeface="+mj-lt"/>
                <a:ea typeface="+mj-ea"/>
                <a:cs typeface="+mj-cs"/>
                <a:sym typeface="Helvetica Neue Bold Condensed"/>
              </a:defRPr>
            </a:lvl1pPr>
          </a:lstStyle>
          <a:p>
            <a:pPr lvl="0">
              <a:defRPr sz="1800">
                <a:solidFill>
                  <a:srgbClr val="000000"/>
                </a:solidFill>
              </a:defRPr>
            </a:pPr>
            <a:r>
              <a:rPr sz="6600">
                <a:solidFill>
                  <a:srgbClr val="DEDDDE"/>
                </a:solidFill>
              </a:rPr>
              <a:t>Ur’s Homes</a:t>
            </a:r>
          </a:p>
        </p:txBody>
      </p:sp>
    </p:spTree>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4" name="Group 164"/>
          <p:cNvGrpSpPr/>
          <p:nvPr/>
        </p:nvGrpSpPr>
        <p:grpSpPr>
          <a:xfrm>
            <a:off x="7594600" y="1943100"/>
            <a:ext cx="4432300" cy="5854700"/>
            <a:chOff x="-76200" y="-63500"/>
            <a:chExt cx="4432300" cy="5854700"/>
          </a:xfrm>
        </p:grpSpPr>
        <p:pic>
          <p:nvPicPr>
            <p:cNvPr id="163" name="from Hoerth and McRay Bible Archaeology 12.jpg"/>
            <p:cNvPicPr/>
            <p:nvPr/>
          </p:nvPicPr>
          <p:blipFill>
            <a:blip r:embed="rId2">
              <a:extLst/>
            </a:blip>
            <a:srcRect l="18352" r="18352" b="19"/>
            <a:stretch>
              <a:fillRect/>
            </a:stretch>
          </p:blipFill>
          <p:spPr>
            <a:xfrm>
              <a:off x="0" y="0"/>
              <a:ext cx="4292600" cy="5715000"/>
            </a:xfrm>
            <a:prstGeom prst="rect">
              <a:avLst/>
            </a:prstGeom>
            <a:ln>
              <a:noFill/>
            </a:ln>
            <a:effectLst/>
          </p:spPr>
        </p:pic>
        <p:pic>
          <p:nvPicPr>
            <p:cNvPr id="162" name="Picture 161"/>
            <p:cNvPicPr/>
            <p:nvPr/>
          </p:nvPicPr>
          <p:blipFill>
            <a:blip r:embed="rId3">
              <a:extLst/>
            </a:blip>
            <a:stretch>
              <a:fillRect/>
            </a:stretch>
          </p:blipFill>
          <p:spPr>
            <a:xfrm>
              <a:off x="-76200" y="-63500"/>
              <a:ext cx="4432300" cy="5854700"/>
            </a:xfrm>
            <a:prstGeom prst="rect">
              <a:avLst/>
            </a:prstGeom>
            <a:effectLst/>
          </p:spPr>
        </p:pic>
      </p:grpSp>
      <p:sp>
        <p:nvSpPr>
          <p:cNvPr id="165" name="Shape 165"/>
          <p:cNvSpPr>
            <a:spLocks noGrp="1"/>
          </p:cNvSpPr>
          <p:nvPr>
            <p:ph type="body" idx="1"/>
          </p:nvPr>
        </p:nvSpPr>
        <p:spPr>
          <a:xfrm>
            <a:off x="1041400" y="3810000"/>
            <a:ext cx="5499100" cy="4940300"/>
          </a:xfrm>
          <a:prstGeom prst="rect">
            <a:avLst/>
          </a:prstGeom>
        </p:spPr>
        <p:txBody>
          <a:bodyPr>
            <a:normAutofit lnSpcReduction="10000"/>
          </a:bodyPr>
          <a:lstStyle/>
          <a:p>
            <a:pPr lvl="0" defTabSz="578358">
              <a:defRPr sz="1800">
                <a:solidFill>
                  <a:srgbClr val="000000"/>
                </a:solidFill>
              </a:defRPr>
            </a:pPr>
            <a:r>
              <a:rPr sz="3564">
                <a:solidFill>
                  <a:srgbClr val="94E3FE"/>
                </a:solidFill>
              </a:rPr>
              <a:t>“An average dwelling measured 40 by 52 feet. The lower walls were of burned brick, the upper of mud brick, and the whole wall plastered and whitewashed” (Free and Vos, Archaeology and Bible History). </a:t>
            </a:r>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Shape 81"/>
          <p:cNvSpPr/>
          <p:nvPr/>
        </p:nvSpPr>
        <p:spPr>
          <a:xfrm>
            <a:off x="838200" y="3086664"/>
            <a:ext cx="5588000" cy="3568701"/>
          </a:xfrm>
          <a:prstGeom prst="rect">
            <a:avLst/>
          </a:prstGeom>
          <a:ln w="12700">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lvl1pPr algn="ctr" defTabSz="584200">
              <a:buClr>
                <a:srgbClr val="FFFB00"/>
              </a:buClr>
              <a:buFont typeface="Helvetica"/>
              <a:defRPr sz="4800">
                <a:solidFill>
                  <a:srgbClr val="FFFFFF"/>
                </a:solidFill>
                <a:effectLst>
                  <a:outerShdw blurRad="12700" dist="25400" dir="2700000" rotWithShape="0">
                    <a:srgbClr val="000000"/>
                  </a:outerShdw>
                </a:effectLst>
                <a:latin typeface="Gill Sans"/>
                <a:ea typeface="Gill Sans"/>
                <a:cs typeface="Gill Sans"/>
                <a:sym typeface="Gill Sans"/>
              </a:defRPr>
            </a:lvl1pPr>
          </a:lstStyle>
          <a:p>
            <a:pPr lvl="0">
              <a:defRPr sz="1800">
                <a:solidFill>
                  <a:srgbClr val="000000"/>
                </a:solidFill>
                <a:effectLst/>
              </a:defRPr>
            </a:pPr>
            <a:r>
              <a:rPr sz="4800">
                <a:solidFill>
                  <a:srgbClr val="FFFFFF"/>
                </a:solidFill>
                <a:effectLst>
                  <a:outerShdw blurRad="12700" dist="25400" dir="2700000" rotWithShape="0">
                    <a:srgbClr val="000000"/>
                  </a:outerShdw>
                </a:effectLst>
              </a:rPr>
              <a:t>Most of the photographs in these presentations were taken by the author on location.</a:t>
            </a:r>
          </a:p>
        </p:txBody>
      </p:sp>
      <p:grpSp>
        <p:nvGrpSpPr>
          <p:cNvPr id="84" name="Group 84"/>
          <p:cNvGrpSpPr/>
          <p:nvPr/>
        </p:nvGrpSpPr>
        <p:grpSpPr>
          <a:xfrm>
            <a:off x="6815046" y="635000"/>
            <a:ext cx="5567454" cy="7366000"/>
            <a:chOff x="-81053" y="-63500"/>
            <a:chExt cx="5567453" cy="7366000"/>
          </a:xfrm>
        </p:grpSpPr>
        <p:pic>
          <p:nvPicPr>
            <p:cNvPr id="83" name="jerusalem misc brian 4 - Version 2.jpg"/>
            <p:cNvPicPr/>
            <p:nvPr/>
          </p:nvPicPr>
          <p:blipFill>
            <a:blip r:embed="rId2">
              <a:extLst/>
            </a:blip>
            <a:srcRect t="10296" b="936"/>
            <a:stretch>
              <a:fillRect/>
            </a:stretch>
          </p:blipFill>
          <p:spPr>
            <a:xfrm>
              <a:off x="0" y="0"/>
              <a:ext cx="5422900" cy="7226300"/>
            </a:xfrm>
            <a:prstGeom prst="rect">
              <a:avLst/>
            </a:prstGeom>
            <a:ln>
              <a:noFill/>
            </a:ln>
            <a:effectLst/>
          </p:spPr>
        </p:pic>
        <p:pic>
          <p:nvPicPr>
            <p:cNvPr id="82" name="Picture 81"/>
            <p:cNvPicPr/>
            <p:nvPr/>
          </p:nvPicPr>
          <p:blipFill>
            <a:blip r:embed="rId3">
              <a:extLst/>
            </a:blip>
            <a:stretch>
              <a:fillRect/>
            </a:stretch>
          </p:blipFill>
          <p:spPr>
            <a:xfrm>
              <a:off x="-81054" y="-63500"/>
              <a:ext cx="5567454" cy="7366000"/>
            </a:xfrm>
            <a:prstGeom prst="rect">
              <a:avLst/>
            </a:prstGeom>
            <a:effectLst/>
          </p:spPr>
        </p:pic>
      </p:grpSp>
    </p:spTree>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9" name="Group 169"/>
          <p:cNvGrpSpPr/>
          <p:nvPr/>
        </p:nvGrpSpPr>
        <p:grpSpPr>
          <a:xfrm>
            <a:off x="7594600" y="1943100"/>
            <a:ext cx="4432300" cy="5854700"/>
            <a:chOff x="-76200" y="-63500"/>
            <a:chExt cx="4432300" cy="5854700"/>
          </a:xfrm>
        </p:grpSpPr>
        <p:pic>
          <p:nvPicPr>
            <p:cNvPr id="168" name="from Hoerth and McRay Bible Archaeology 12.jpg"/>
            <p:cNvPicPr/>
            <p:nvPr/>
          </p:nvPicPr>
          <p:blipFill>
            <a:blip r:embed="rId2">
              <a:extLst/>
            </a:blip>
            <a:srcRect l="18352" r="18352" b="19"/>
            <a:stretch>
              <a:fillRect/>
            </a:stretch>
          </p:blipFill>
          <p:spPr>
            <a:xfrm>
              <a:off x="0" y="0"/>
              <a:ext cx="4292600" cy="5715000"/>
            </a:xfrm>
            <a:prstGeom prst="rect">
              <a:avLst/>
            </a:prstGeom>
            <a:ln>
              <a:noFill/>
            </a:ln>
            <a:effectLst/>
          </p:spPr>
        </p:pic>
        <p:pic>
          <p:nvPicPr>
            <p:cNvPr id="167" name="Picture 166"/>
            <p:cNvPicPr/>
            <p:nvPr/>
          </p:nvPicPr>
          <p:blipFill>
            <a:blip r:embed="rId3">
              <a:extLst/>
            </a:blip>
            <a:stretch>
              <a:fillRect/>
            </a:stretch>
          </p:blipFill>
          <p:spPr>
            <a:xfrm>
              <a:off x="-76200" y="-63500"/>
              <a:ext cx="4432300" cy="5854700"/>
            </a:xfrm>
            <a:prstGeom prst="rect">
              <a:avLst/>
            </a:prstGeom>
            <a:effectLst/>
          </p:spPr>
        </p:pic>
      </p:grpSp>
      <p:sp>
        <p:nvSpPr>
          <p:cNvPr id="170" name="Shape 170"/>
          <p:cNvSpPr>
            <a:spLocks noGrp="1"/>
          </p:cNvSpPr>
          <p:nvPr>
            <p:ph type="body" idx="1"/>
          </p:nvPr>
        </p:nvSpPr>
        <p:spPr>
          <a:xfrm>
            <a:off x="1041400" y="5080000"/>
            <a:ext cx="5499100" cy="367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“An entrance lobby led into the central court, onto which all the rooms opened” (Free and Vos). </a:t>
            </a:r>
          </a:p>
        </p:txBody>
      </p:sp>
    </p:spTree>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 name="Group 174"/>
          <p:cNvGrpSpPr/>
          <p:nvPr/>
        </p:nvGrpSpPr>
        <p:grpSpPr>
          <a:xfrm>
            <a:off x="7594600" y="1943100"/>
            <a:ext cx="4432300" cy="5854700"/>
            <a:chOff x="-76200" y="-63500"/>
            <a:chExt cx="4432300" cy="5854700"/>
          </a:xfrm>
        </p:grpSpPr>
        <p:pic>
          <p:nvPicPr>
            <p:cNvPr id="173" name="from Hoerth and McRay Bible Archaeology 12.jpg"/>
            <p:cNvPicPr/>
            <p:nvPr/>
          </p:nvPicPr>
          <p:blipFill>
            <a:blip r:embed="rId2">
              <a:extLst/>
            </a:blip>
            <a:srcRect l="18352" r="18352" b="19"/>
            <a:stretch>
              <a:fillRect/>
            </a:stretch>
          </p:blipFill>
          <p:spPr>
            <a:xfrm>
              <a:off x="0" y="0"/>
              <a:ext cx="4292600" cy="5715000"/>
            </a:xfrm>
            <a:prstGeom prst="rect">
              <a:avLst/>
            </a:prstGeom>
            <a:ln>
              <a:noFill/>
            </a:ln>
            <a:effectLst/>
          </p:spPr>
        </p:pic>
        <p:pic>
          <p:nvPicPr>
            <p:cNvPr id="172" name="Picture 171"/>
            <p:cNvPicPr/>
            <p:nvPr/>
          </p:nvPicPr>
          <p:blipFill>
            <a:blip r:embed="rId3">
              <a:extLst/>
            </a:blip>
            <a:stretch>
              <a:fillRect/>
            </a:stretch>
          </p:blipFill>
          <p:spPr>
            <a:xfrm>
              <a:off x="-76200" y="-63500"/>
              <a:ext cx="4432300" cy="5854700"/>
            </a:xfrm>
            <a:prstGeom prst="rect">
              <a:avLst/>
            </a:prstGeom>
            <a:effectLst/>
          </p:spPr>
        </p:pic>
      </p:grpSp>
      <p:sp>
        <p:nvSpPr>
          <p:cNvPr id="175" name="Shape 175"/>
          <p:cNvSpPr>
            <a:spLocks noGrp="1"/>
          </p:cNvSpPr>
          <p:nvPr>
            <p:ph type="body" idx="1"/>
          </p:nvPr>
        </p:nvSpPr>
        <p:spPr>
          <a:xfrm>
            <a:off x="1104900" y="3975100"/>
            <a:ext cx="5499100" cy="494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“On the lower floor were the servants’ room, the kitchen, the lavatory, the guest chamber, and a lavatory reserved for visitors” (Free and Vos). </a:t>
            </a:r>
          </a:p>
        </p:txBody>
      </p:sp>
    </p:spTree>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9" name="Group 179"/>
          <p:cNvGrpSpPr/>
          <p:nvPr/>
        </p:nvGrpSpPr>
        <p:grpSpPr>
          <a:xfrm>
            <a:off x="7594600" y="1943100"/>
            <a:ext cx="4432300" cy="5854700"/>
            <a:chOff x="-76200" y="-63500"/>
            <a:chExt cx="4432300" cy="5854700"/>
          </a:xfrm>
        </p:grpSpPr>
        <p:pic>
          <p:nvPicPr>
            <p:cNvPr id="178" name="from Hoerth and McRay Bible Archaeology 12.jpg"/>
            <p:cNvPicPr/>
            <p:nvPr/>
          </p:nvPicPr>
          <p:blipFill>
            <a:blip r:embed="rId2">
              <a:extLst/>
            </a:blip>
            <a:srcRect l="18352" r="18352" b="19"/>
            <a:stretch>
              <a:fillRect/>
            </a:stretch>
          </p:blipFill>
          <p:spPr>
            <a:xfrm>
              <a:off x="0" y="0"/>
              <a:ext cx="4292600" cy="5715000"/>
            </a:xfrm>
            <a:prstGeom prst="rect">
              <a:avLst/>
            </a:prstGeom>
            <a:ln>
              <a:noFill/>
            </a:ln>
            <a:effectLst/>
          </p:spPr>
        </p:pic>
        <p:pic>
          <p:nvPicPr>
            <p:cNvPr id="177" name="Picture 176"/>
            <p:cNvPicPr/>
            <p:nvPr/>
          </p:nvPicPr>
          <p:blipFill>
            <a:blip r:embed="rId3">
              <a:extLst/>
            </a:blip>
            <a:stretch>
              <a:fillRect/>
            </a:stretch>
          </p:blipFill>
          <p:spPr>
            <a:xfrm>
              <a:off x="-76200" y="-63500"/>
              <a:ext cx="4432300" cy="5854700"/>
            </a:xfrm>
            <a:prstGeom prst="rect">
              <a:avLst/>
            </a:prstGeom>
            <a:effectLst/>
          </p:spPr>
        </p:pic>
      </p:grpSp>
      <p:sp>
        <p:nvSpPr>
          <p:cNvPr id="180" name="Shape 180"/>
          <p:cNvSpPr>
            <a:spLocks noGrp="1"/>
          </p:cNvSpPr>
          <p:nvPr>
            <p:ph type="body" idx="1"/>
          </p:nvPr>
        </p:nvSpPr>
        <p:spPr>
          <a:xfrm>
            <a:off x="952500" y="4711700"/>
            <a:ext cx="5499100" cy="40894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“Thus all the first floor was ultilized for the servants and guests. The second floor houses the family” (Free and Vos). </a:t>
            </a:r>
          </a:p>
        </p:txBody>
      </p:sp>
    </p:spTree>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 name="Group 184"/>
          <p:cNvGrpSpPr/>
          <p:nvPr/>
        </p:nvGrpSpPr>
        <p:grpSpPr>
          <a:xfrm>
            <a:off x="7594600" y="1943100"/>
            <a:ext cx="4432300" cy="5854700"/>
            <a:chOff x="-76200" y="-63500"/>
            <a:chExt cx="4432300" cy="5854700"/>
          </a:xfrm>
        </p:grpSpPr>
        <p:pic>
          <p:nvPicPr>
            <p:cNvPr id="183" name="from Hoerth and McRay Bible Archaeology 12.jpg"/>
            <p:cNvPicPr/>
            <p:nvPr/>
          </p:nvPicPr>
          <p:blipFill>
            <a:blip r:embed="rId2">
              <a:extLst/>
            </a:blip>
            <a:srcRect l="18352" r="18352" b="19"/>
            <a:stretch>
              <a:fillRect/>
            </a:stretch>
          </p:blipFill>
          <p:spPr>
            <a:xfrm>
              <a:off x="0" y="0"/>
              <a:ext cx="4292600" cy="5715000"/>
            </a:xfrm>
            <a:prstGeom prst="rect">
              <a:avLst/>
            </a:prstGeom>
            <a:ln>
              <a:noFill/>
            </a:ln>
            <a:effectLst/>
          </p:spPr>
        </p:pic>
        <p:pic>
          <p:nvPicPr>
            <p:cNvPr id="182" name="Picture 181"/>
            <p:cNvPicPr/>
            <p:nvPr/>
          </p:nvPicPr>
          <p:blipFill>
            <a:blip r:embed="rId3">
              <a:extLst/>
            </a:blip>
            <a:stretch>
              <a:fillRect/>
            </a:stretch>
          </p:blipFill>
          <p:spPr>
            <a:xfrm>
              <a:off x="-76200" y="-63500"/>
              <a:ext cx="4432300" cy="5854700"/>
            </a:xfrm>
            <a:prstGeom prst="rect">
              <a:avLst/>
            </a:prstGeom>
            <a:effectLst/>
          </p:spPr>
        </p:pic>
      </p:grpSp>
      <p:sp>
        <p:nvSpPr>
          <p:cNvPr id="185" name="Shape 185"/>
          <p:cNvSpPr>
            <a:spLocks noGrp="1"/>
          </p:cNvSpPr>
          <p:nvPr>
            <p:ph type="body" idx="1"/>
          </p:nvPr>
        </p:nvSpPr>
        <p:spPr>
          <a:xfrm>
            <a:off x="952500" y="5143500"/>
            <a:ext cx="5499100" cy="44704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 entire house of the average middle-class person had from 10 to 20 rooms” (Free and Vos). </a:t>
            </a:r>
          </a:p>
        </p:txBody>
      </p:sp>
    </p:spTree>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9" name="Group 189"/>
          <p:cNvGrpSpPr/>
          <p:nvPr/>
        </p:nvGrpSpPr>
        <p:grpSpPr>
          <a:xfrm>
            <a:off x="7594600" y="1943100"/>
            <a:ext cx="4432300" cy="5854700"/>
            <a:chOff x="-76200" y="-63500"/>
            <a:chExt cx="4432300" cy="5854700"/>
          </a:xfrm>
        </p:grpSpPr>
        <p:pic>
          <p:nvPicPr>
            <p:cNvPr id="188" name="from Hoerth and McRay Bible Archaeology 12.jpg"/>
            <p:cNvPicPr/>
            <p:nvPr/>
          </p:nvPicPr>
          <p:blipFill>
            <a:blip r:embed="rId2">
              <a:extLst/>
            </a:blip>
            <a:srcRect l="18352" r="18352" b="19"/>
            <a:stretch>
              <a:fillRect/>
            </a:stretch>
          </p:blipFill>
          <p:spPr>
            <a:xfrm>
              <a:off x="0" y="0"/>
              <a:ext cx="4292600" cy="5715000"/>
            </a:xfrm>
            <a:prstGeom prst="rect">
              <a:avLst/>
            </a:prstGeom>
            <a:ln>
              <a:noFill/>
            </a:ln>
            <a:effectLst/>
          </p:spPr>
        </p:pic>
        <p:pic>
          <p:nvPicPr>
            <p:cNvPr id="187" name="Picture 186"/>
            <p:cNvPicPr/>
            <p:nvPr/>
          </p:nvPicPr>
          <p:blipFill>
            <a:blip r:embed="rId3">
              <a:extLst/>
            </a:blip>
            <a:stretch>
              <a:fillRect/>
            </a:stretch>
          </p:blipFill>
          <p:spPr>
            <a:xfrm>
              <a:off x="-76200" y="-63500"/>
              <a:ext cx="4432300" cy="5854700"/>
            </a:xfrm>
            <a:prstGeom prst="rect">
              <a:avLst/>
            </a:prstGeom>
            <a:effectLst/>
          </p:spPr>
        </p:pic>
      </p:grpSp>
      <p:sp>
        <p:nvSpPr>
          <p:cNvPr id="190" name="Shape 190"/>
          <p:cNvSpPr>
            <a:spLocks noGrp="1"/>
          </p:cNvSpPr>
          <p:nvPr>
            <p:ph type="body" idx="1"/>
          </p:nvPr>
        </p:nvSpPr>
        <p:spPr>
          <a:xfrm>
            <a:off x="1041400" y="3810000"/>
            <a:ext cx="5499100" cy="494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 houses had private wells, and some had a plumbing system to provide running water to kitchens and toilets. Water and waste were carried away by a city drainage system.</a:t>
            </a:r>
          </a:p>
        </p:txBody>
      </p:sp>
    </p:spTree>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 name="Group 194"/>
          <p:cNvGrpSpPr/>
          <p:nvPr/>
        </p:nvGrpSpPr>
        <p:grpSpPr>
          <a:xfrm>
            <a:off x="7594600" y="1943100"/>
            <a:ext cx="4432300" cy="5854700"/>
            <a:chOff x="-76200" y="-63500"/>
            <a:chExt cx="4432300" cy="5854700"/>
          </a:xfrm>
        </p:grpSpPr>
        <p:pic>
          <p:nvPicPr>
            <p:cNvPr id="193" name="British Museum misc 313.jpg"/>
            <p:cNvPicPr/>
            <p:nvPr/>
          </p:nvPicPr>
          <p:blipFill>
            <a:blip r:embed="rId2">
              <a:extLst/>
            </a:blip>
            <a:srcRect l="6201" r="6459"/>
            <a:stretch>
              <a:fillRect/>
            </a:stretch>
          </p:blipFill>
          <p:spPr>
            <a:xfrm>
              <a:off x="0" y="0"/>
              <a:ext cx="4292600" cy="5715000"/>
            </a:xfrm>
            <a:prstGeom prst="rect">
              <a:avLst/>
            </a:prstGeom>
            <a:ln>
              <a:noFill/>
            </a:ln>
            <a:effectLst/>
          </p:spPr>
        </p:pic>
        <p:pic>
          <p:nvPicPr>
            <p:cNvPr id="192" name="Picture 191"/>
            <p:cNvPicPr/>
            <p:nvPr/>
          </p:nvPicPr>
          <p:blipFill>
            <a:blip r:embed="rId3">
              <a:extLst/>
            </a:blip>
            <a:stretch>
              <a:fillRect/>
            </a:stretch>
          </p:blipFill>
          <p:spPr>
            <a:xfrm>
              <a:off x="-76200" y="-63500"/>
              <a:ext cx="4432300" cy="5854700"/>
            </a:xfrm>
            <a:prstGeom prst="rect">
              <a:avLst/>
            </a:prstGeom>
            <a:effectLst/>
          </p:spPr>
        </p:pic>
      </p:grpSp>
      <p:sp>
        <p:nvSpPr>
          <p:cNvPr id="195" name="Shape 195"/>
          <p:cNvSpPr>
            <a:spLocks noGrp="1"/>
          </p:cNvSpPr>
          <p:nvPr>
            <p:ph type="body" idx="1"/>
          </p:nvPr>
        </p:nvSpPr>
        <p:spPr>
          <a:xfrm>
            <a:off x="1041400" y="3810000"/>
            <a:ext cx="5499100" cy="494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 rooms were filled with such things as tables, chairs (even of the folding variety), beds with wooden bedsteads, chests, ornate pottery, wickerwork, and rugs.</a:t>
            </a:r>
          </a:p>
        </p:txBody>
      </p:sp>
    </p:spTree>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9" name="Group 199"/>
          <p:cNvGrpSpPr/>
          <p:nvPr/>
        </p:nvGrpSpPr>
        <p:grpSpPr>
          <a:xfrm>
            <a:off x="6513011" y="503115"/>
            <a:ext cx="5844089" cy="7734301"/>
            <a:chOff x="-76200" y="-69991"/>
            <a:chExt cx="5844088" cy="7734300"/>
          </a:xfrm>
        </p:grpSpPr>
        <p:pic>
          <p:nvPicPr>
            <p:cNvPr id="198" name="Louvre misc 260.jpg"/>
            <p:cNvPicPr/>
            <p:nvPr/>
          </p:nvPicPr>
          <p:blipFill>
            <a:blip r:embed="rId2">
              <a:extLst/>
            </a:blip>
            <a:srcRect l="2259" r="35356" b="85"/>
            <a:stretch>
              <a:fillRect/>
            </a:stretch>
          </p:blipFill>
          <p:spPr>
            <a:xfrm>
              <a:off x="0" y="0"/>
              <a:ext cx="5704389" cy="7588109"/>
            </a:xfrm>
            <a:prstGeom prst="rect">
              <a:avLst/>
            </a:prstGeom>
            <a:ln>
              <a:noFill/>
            </a:ln>
            <a:effectLst/>
          </p:spPr>
        </p:pic>
        <p:pic>
          <p:nvPicPr>
            <p:cNvPr id="197" name="Picture 196"/>
            <p:cNvPicPr/>
            <p:nvPr/>
          </p:nvPicPr>
          <p:blipFill>
            <a:blip r:embed="rId3">
              <a:extLst/>
            </a:blip>
            <a:stretch>
              <a:fillRect/>
            </a:stretch>
          </p:blipFill>
          <p:spPr>
            <a:xfrm>
              <a:off x="-76200" y="-69992"/>
              <a:ext cx="5844089" cy="7734301"/>
            </a:xfrm>
            <a:prstGeom prst="rect">
              <a:avLst/>
            </a:prstGeom>
            <a:effectLst/>
          </p:spPr>
        </p:pic>
      </p:grpSp>
      <p:sp>
        <p:nvSpPr>
          <p:cNvPr id="200" name="Shape 200"/>
          <p:cNvSpPr>
            <a:spLocks noGrp="1"/>
          </p:cNvSpPr>
          <p:nvPr>
            <p:ph type="title"/>
          </p:nvPr>
        </p:nvSpPr>
        <p:spPr>
          <a:xfrm>
            <a:off x="1041400" y="787400"/>
            <a:ext cx="5956300" cy="2870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Ur’s Pottery</a:t>
            </a:r>
          </a:p>
        </p:txBody>
      </p:sp>
      <p:sp>
        <p:nvSpPr>
          <p:cNvPr id="201" name="Shape 201"/>
          <p:cNvSpPr>
            <a:spLocks noGrp="1"/>
          </p:cNvSpPr>
          <p:nvPr>
            <p:ph type="body" idx="1"/>
          </p:nvPr>
        </p:nvSpPr>
        <p:spPr>
          <a:xfrm>
            <a:off x="1041400" y="3810000"/>
            <a:ext cx="5499100" cy="494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Pottery making was well advanced at Ur.</a:t>
            </a:r>
          </a:p>
        </p:txBody>
      </p:sp>
    </p:spTree>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5" name="Group 205"/>
          <p:cNvGrpSpPr/>
          <p:nvPr/>
        </p:nvGrpSpPr>
        <p:grpSpPr>
          <a:xfrm>
            <a:off x="6083300" y="742612"/>
            <a:ext cx="6273800" cy="8306402"/>
            <a:chOff x="-76200" y="-63500"/>
            <a:chExt cx="6273800" cy="8306401"/>
          </a:xfrm>
        </p:grpSpPr>
        <p:pic>
          <p:nvPicPr>
            <p:cNvPr id="204" name="British Museum misc 353.jpg"/>
            <p:cNvPicPr/>
            <p:nvPr/>
          </p:nvPicPr>
          <p:blipFill>
            <a:blip r:embed="rId2">
              <a:extLst/>
            </a:blip>
            <a:srcRect l="405" t="81" r="40730"/>
            <a:stretch>
              <a:fillRect/>
            </a:stretch>
          </p:blipFill>
          <p:spPr>
            <a:xfrm>
              <a:off x="0" y="0"/>
              <a:ext cx="6134100" cy="8158031"/>
            </a:xfrm>
            <a:prstGeom prst="rect">
              <a:avLst/>
            </a:prstGeom>
            <a:ln>
              <a:noFill/>
            </a:ln>
            <a:effectLst/>
          </p:spPr>
        </p:pic>
        <p:pic>
          <p:nvPicPr>
            <p:cNvPr id="203" name="Picture 202"/>
            <p:cNvPicPr/>
            <p:nvPr/>
          </p:nvPicPr>
          <p:blipFill>
            <a:blip r:embed="rId3">
              <a:extLst/>
            </a:blip>
            <a:stretch>
              <a:fillRect/>
            </a:stretch>
          </p:blipFill>
          <p:spPr>
            <a:xfrm>
              <a:off x="-76200" y="-63500"/>
              <a:ext cx="6273800" cy="8306402"/>
            </a:xfrm>
            <a:prstGeom prst="rect">
              <a:avLst/>
            </a:prstGeom>
            <a:effectLst/>
          </p:spPr>
        </p:pic>
      </p:grpSp>
    </p:spTree>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7" name="British Museum misc 236 - Version 3.jpg"/>
          <p:cNvPicPr/>
          <p:nvPr/>
        </p:nvPicPr>
        <p:blipFill>
          <a:blip r:embed="rId2">
            <a:extLst/>
          </a:blip>
          <a:stretch>
            <a:fillRect/>
          </a:stretch>
        </p:blipFill>
        <p:spPr>
          <a:xfrm>
            <a:off x="0" y="0"/>
            <a:ext cx="130048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1" name="Group 211"/>
          <p:cNvGrpSpPr/>
          <p:nvPr/>
        </p:nvGrpSpPr>
        <p:grpSpPr>
          <a:xfrm>
            <a:off x="6016978" y="742612"/>
            <a:ext cx="6340123" cy="8394701"/>
            <a:chOff x="-76200" y="-63500"/>
            <a:chExt cx="6340121" cy="8394700"/>
          </a:xfrm>
        </p:grpSpPr>
        <p:pic>
          <p:nvPicPr>
            <p:cNvPr id="210" name="British Museum misc 355.jpg"/>
            <p:cNvPicPr/>
            <p:nvPr/>
          </p:nvPicPr>
          <p:blipFill>
            <a:blip r:embed="rId2">
              <a:extLst/>
            </a:blip>
            <a:srcRect l="534" t="81" r="41388"/>
            <a:stretch>
              <a:fillRect/>
            </a:stretch>
          </p:blipFill>
          <p:spPr>
            <a:xfrm>
              <a:off x="0" y="0"/>
              <a:ext cx="6200422" cy="8246230"/>
            </a:xfrm>
            <a:prstGeom prst="rect">
              <a:avLst/>
            </a:prstGeom>
            <a:ln>
              <a:noFill/>
            </a:ln>
            <a:effectLst/>
          </p:spPr>
        </p:pic>
        <p:pic>
          <p:nvPicPr>
            <p:cNvPr id="209" name="Picture 208"/>
            <p:cNvPicPr/>
            <p:nvPr/>
          </p:nvPicPr>
          <p:blipFill>
            <a:blip r:embed="rId3">
              <a:extLst/>
            </a:blip>
            <a:stretch>
              <a:fillRect/>
            </a:stretch>
          </p:blipFill>
          <p:spPr>
            <a:xfrm>
              <a:off x="-76200" y="-63500"/>
              <a:ext cx="6340122" cy="8394700"/>
            </a:xfrm>
            <a:prstGeom prst="rect">
              <a:avLst/>
            </a:prstGeom>
            <a:effectLst/>
          </p:spPr>
        </p:pic>
      </p:gr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Shape 86"/>
          <p:cNvSpPr>
            <a:spLocks noGrp="1"/>
          </p:cNvSpPr>
          <p:nvPr>
            <p:ph type="title"/>
          </p:nvPr>
        </p:nvSpPr>
        <p:spPr>
          <a:xfrm>
            <a:off x="1270000" y="520700"/>
            <a:ext cx="10464800" cy="4495800"/>
          </a:xfrm>
          <a:prstGeom prst="rect">
            <a:avLst/>
          </a:prstGeom>
        </p:spPr>
        <p:txBody>
          <a:bodyPr/>
          <a:lstStyle/>
          <a:p>
            <a:pPr lvl="0">
              <a:defRPr sz="1800">
                <a:solidFill>
                  <a:srgbClr val="000000"/>
                </a:solidFill>
              </a:defRPr>
            </a:pPr>
            <a:r>
              <a:rPr sz="7600">
                <a:solidFill>
                  <a:srgbClr val="DEDDDE"/>
                </a:solidFill>
              </a:rPr>
              <a:t>Archaeological Treasures that Confirm the Bible</a:t>
            </a:r>
          </a:p>
        </p:txBody>
      </p:sp>
      <p:sp>
        <p:nvSpPr>
          <p:cNvPr id="87" name="Shape 87"/>
          <p:cNvSpPr>
            <a:spLocks noGrp="1"/>
          </p:cNvSpPr>
          <p:nvPr>
            <p:ph type="body" idx="1"/>
          </p:nvPr>
        </p:nvSpPr>
        <p:spPr>
          <a:prstGeom prst="rect">
            <a:avLst/>
          </a:prstGeom>
        </p:spPr>
        <p:txBody>
          <a:bodyPr/>
          <a:lstStyle/>
          <a:p>
            <a:pPr lvl="0">
              <a:defRPr sz="1800">
                <a:solidFill>
                  <a:srgbClr val="000000"/>
                </a:solidFill>
              </a:defRPr>
            </a:pPr>
            <a:r>
              <a:rPr sz="4600">
                <a:solidFill>
                  <a:srgbClr val="6696B6"/>
                </a:solidFill>
              </a:rPr>
              <a:t>Part Two</a:t>
            </a:r>
          </a:p>
        </p:txBody>
      </p:sp>
    </p:spTree>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5" name="Group 215"/>
          <p:cNvGrpSpPr/>
          <p:nvPr/>
        </p:nvGrpSpPr>
        <p:grpSpPr>
          <a:xfrm>
            <a:off x="5978821" y="742612"/>
            <a:ext cx="6378279" cy="8445501"/>
            <a:chOff x="-76200" y="-63500"/>
            <a:chExt cx="6378278" cy="8445500"/>
          </a:xfrm>
        </p:grpSpPr>
        <p:pic>
          <p:nvPicPr>
            <p:cNvPr id="214" name="Louvre misc 262 - Version 2.jpg"/>
            <p:cNvPicPr/>
            <p:nvPr/>
          </p:nvPicPr>
          <p:blipFill>
            <a:blip r:embed="rId2">
              <a:extLst/>
            </a:blip>
            <a:srcRect t="2994" b="3141"/>
            <a:stretch>
              <a:fillRect/>
            </a:stretch>
          </p:blipFill>
          <p:spPr>
            <a:xfrm>
              <a:off x="0" y="0"/>
              <a:ext cx="6238579" cy="8305800"/>
            </a:xfrm>
            <a:prstGeom prst="rect">
              <a:avLst/>
            </a:prstGeom>
            <a:ln>
              <a:noFill/>
            </a:ln>
            <a:effectLst/>
          </p:spPr>
        </p:pic>
        <p:pic>
          <p:nvPicPr>
            <p:cNvPr id="213" name="Picture 212"/>
            <p:cNvPicPr/>
            <p:nvPr/>
          </p:nvPicPr>
          <p:blipFill>
            <a:blip r:embed="rId3">
              <a:extLst/>
            </a:blip>
            <a:stretch>
              <a:fillRect/>
            </a:stretch>
          </p:blipFill>
          <p:spPr>
            <a:xfrm>
              <a:off x="-76200" y="-63500"/>
              <a:ext cx="6378279" cy="8445500"/>
            </a:xfrm>
            <a:prstGeom prst="rect">
              <a:avLst/>
            </a:prstGeom>
            <a:effectLst/>
          </p:spPr>
        </p:pic>
      </p:grpSp>
    </p:spTree>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9" name="Group 219"/>
          <p:cNvGrpSpPr/>
          <p:nvPr/>
        </p:nvGrpSpPr>
        <p:grpSpPr>
          <a:xfrm>
            <a:off x="7594600" y="1943100"/>
            <a:ext cx="4432300" cy="5854700"/>
            <a:chOff x="-76200" y="-63500"/>
            <a:chExt cx="4432300" cy="5854700"/>
          </a:xfrm>
        </p:grpSpPr>
        <p:pic>
          <p:nvPicPr>
            <p:cNvPr id="218" name="British Museum misc 589.jpg"/>
            <p:cNvPicPr/>
            <p:nvPr/>
          </p:nvPicPr>
          <p:blipFill>
            <a:blip r:embed="rId2">
              <a:extLst/>
            </a:blip>
            <a:srcRect t="10040" b="1369"/>
            <a:stretch>
              <a:fillRect/>
            </a:stretch>
          </p:blipFill>
          <p:spPr>
            <a:xfrm>
              <a:off x="0" y="0"/>
              <a:ext cx="4292600" cy="5715000"/>
            </a:xfrm>
            <a:prstGeom prst="rect">
              <a:avLst/>
            </a:prstGeom>
            <a:ln>
              <a:noFill/>
            </a:ln>
            <a:effectLst/>
          </p:spPr>
        </p:pic>
        <p:pic>
          <p:nvPicPr>
            <p:cNvPr id="217" name="Picture 216"/>
            <p:cNvPicPr/>
            <p:nvPr/>
          </p:nvPicPr>
          <p:blipFill>
            <a:blip r:embed="rId3">
              <a:extLst/>
            </a:blip>
            <a:stretch>
              <a:fillRect/>
            </a:stretch>
          </p:blipFill>
          <p:spPr>
            <a:xfrm>
              <a:off x="-76200" y="-63500"/>
              <a:ext cx="4432300" cy="5854700"/>
            </a:xfrm>
            <a:prstGeom prst="rect">
              <a:avLst/>
            </a:prstGeom>
            <a:effectLst/>
          </p:spPr>
        </p:pic>
      </p:grpSp>
      <p:sp>
        <p:nvSpPr>
          <p:cNvPr id="220" name="Shape 220"/>
          <p:cNvSpPr>
            <a:spLocks noGrp="1"/>
          </p:cNvSpPr>
          <p:nvPr>
            <p:ph type="title"/>
          </p:nvPr>
        </p:nvSpPr>
        <p:spPr>
          <a:xfrm>
            <a:off x="1041400" y="787400"/>
            <a:ext cx="5956300" cy="2870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Ur's Clothing</a:t>
            </a:r>
          </a:p>
        </p:txBody>
      </p:sp>
    </p:spTree>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 name="Shape 222"/>
          <p:cNvSpPr>
            <a:spLocks noGrp="1"/>
          </p:cNvSpPr>
          <p:nvPr>
            <p:ph type="body" idx="1"/>
          </p:nvPr>
        </p:nvSpPr>
        <p:spPr>
          <a:xfrm>
            <a:off x="825500" y="1168400"/>
            <a:ext cx="5499100" cy="494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 king wore a robe that covered from his waist to his feet, and it was flounced for decoration. The flounces were perhaps made of tooled leather or fabric of some sort.</a:t>
            </a:r>
          </a:p>
        </p:txBody>
      </p:sp>
      <p:grpSp>
        <p:nvGrpSpPr>
          <p:cNvPr id="225" name="Group 225"/>
          <p:cNvGrpSpPr/>
          <p:nvPr/>
        </p:nvGrpSpPr>
        <p:grpSpPr>
          <a:xfrm>
            <a:off x="6637246" y="1193800"/>
            <a:ext cx="5567455" cy="7366000"/>
            <a:chOff x="-81053" y="-63500"/>
            <a:chExt cx="5567454" cy="7366000"/>
          </a:xfrm>
        </p:grpSpPr>
        <p:pic>
          <p:nvPicPr>
            <p:cNvPr id="224" name="British Museum misc 171 - Version 2.jpg"/>
            <p:cNvPicPr/>
            <p:nvPr/>
          </p:nvPicPr>
          <p:blipFill>
            <a:blip r:embed="rId2">
              <a:extLst/>
            </a:blip>
            <a:srcRect t="1198" r="89" b="1339"/>
            <a:stretch>
              <a:fillRect/>
            </a:stretch>
          </p:blipFill>
          <p:spPr>
            <a:xfrm>
              <a:off x="0" y="0"/>
              <a:ext cx="5422901" cy="7226300"/>
            </a:xfrm>
            <a:prstGeom prst="rect">
              <a:avLst/>
            </a:prstGeom>
            <a:ln>
              <a:noFill/>
            </a:ln>
            <a:effectLst/>
          </p:spPr>
        </p:pic>
        <p:pic>
          <p:nvPicPr>
            <p:cNvPr id="223" name="Picture 222"/>
            <p:cNvPicPr/>
            <p:nvPr/>
          </p:nvPicPr>
          <p:blipFill>
            <a:blip r:embed="rId3">
              <a:extLst/>
            </a:blip>
            <a:stretch>
              <a:fillRect/>
            </a:stretch>
          </p:blipFill>
          <p:spPr>
            <a:xfrm>
              <a:off x="-81054" y="-63500"/>
              <a:ext cx="5567455" cy="7366000"/>
            </a:xfrm>
            <a:prstGeom prst="rect">
              <a:avLst/>
            </a:prstGeom>
            <a:effectLst/>
          </p:spPr>
        </p:pic>
      </p:grpSp>
    </p:spTree>
  </p:cSld>
  <p:clrMapOvr>
    <a:masterClrMapping/>
  </p:clrMapOvr>
  <p:transition spd="med"/>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7" name="British Museum misc 588.jpg"/>
          <p:cNvPicPr/>
          <p:nvPr/>
        </p:nvPicPr>
        <p:blipFill>
          <a:blip r:embed="rId2">
            <a:extLst/>
          </a:blip>
          <a:stretch>
            <a:fillRect/>
          </a:stretch>
        </p:blipFill>
        <p:spPr>
          <a:xfrm>
            <a:off x="7607300" y="682934"/>
            <a:ext cx="3924300" cy="8384866"/>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 name="Shape 229"/>
          <p:cNvSpPr>
            <a:spLocks noGrp="1"/>
          </p:cNvSpPr>
          <p:nvPr>
            <p:ph type="body" idx="1"/>
          </p:nvPr>
        </p:nvSpPr>
        <p:spPr>
          <a:xfrm>
            <a:off x="825500" y="1168400"/>
            <a:ext cx="5499100" cy="494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His servants wore kilt-like garments that covered from the waist to the calf and were fringed at the bottom and tied around the waist with a sash.</a:t>
            </a:r>
          </a:p>
        </p:txBody>
      </p:sp>
      <p:grpSp>
        <p:nvGrpSpPr>
          <p:cNvPr id="232" name="Group 232"/>
          <p:cNvGrpSpPr/>
          <p:nvPr/>
        </p:nvGrpSpPr>
        <p:grpSpPr>
          <a:xfrm>
            <a:off x="6637246" y="1193800"/>
            <a:ext cx="5567455" cy="7366000"/>
            <a:chOff x="-81053" y="-63500"/>
            <a:chExt cx="5567454" cy="7366000"/>
          </a:xfrm>
        </p:grpSpPr>
        <p:pic>
          <p:nvPicPr>
            <p:cNvPr id="231" name="British Museum misc 171 - Version 3.jpg"/>
            <p:cNvPicPr/>
            <p:nvPr/>
          </p:nvPicPr>
          <p:blipFill>
            <a:blip r:embed="rId2">
              <a:extLst/>
            </a:blip>
            <a:srcRect t="3593" r="89" b="3470"/>
            <a:stretch>
              <a:fillRect/>
            </a:stretch>
          </p:blipFill>
          <p:spPr>
            <a:xfrm>
              <a:off x="0" y="0"/>
              <a:ext cx="5422901" cy="7226300"/>
            </a:xfrm>
            <a:prstGeom prst="rect">
              <a:avLst/>
            </a:prstGeom>
            <a:ln>
              <a:noFill/>
            </a:ln>
            <a:effectLst/>
          </p:spPr>
        </p:pic>
        <p:pic>
          <p:nvPicPr>
            <p:cNvPr id="230" name="Picture 229"/>
            <p:cNvPicPr/>
            <p:nvPr/>
          </p:nvPicPr>
          <p:blipFill>
            <a:blip r:embed="rId3">
              <a:extLst/>
            </a:blip>
            <a:stretch>
              <a:fillRect/>
            </a:stretch>
          </p:blipFill>
          <p:spPr>
            <a:xfrm>
              <a:off x="-81054" y="-63500"/>
              <a:ext cx="5567455" cy="7366000"/>
            </a:xfrm>
            <a:prstGeom prst="rect">
              <a:avLst/>
            </a:prstGeom>
            <a:effectLst/>
          </p:spPr>
        </p:pic>
      </p:grpSp>
    </p:spTree>
  </p:cSld>
  <p:clrMapOvr>
    <a:masterClrMapping/>
  </p:clrMapOvr>
  <p:transition spd="med"/>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6" name="Group 236"/>
          <p:cNvGrpSpPr/>
          <p:nvPr/>
        </p:nvGrpSpPr>
        <p:grpSpPr>
          <a:xfrm>
            <a:off x="6331091" y="1104900"/>
            <a:ext cx="5882245" cy="7785100"/>
            <a:chOff x="-76200" y="-63500"/>
            <a:chExt cx="5882244" cy="7785100"/>
          </a:xfrm>
        </p:grpSpPr>
        <p:pic>
          <p:nvPicPr>
            <p:cNvPr id="235" name="Louvre misc 242.jpg"/>
            <p:cNvPicPr/>
            <p:nvPr/>
          </p:nvPicPr>
          <p:blipFill>
            <a:blip r:embed="rId2">
              <a:extLst/>
            </a:blip>
            <a:srcRect l="90" t="5652" b="5787"/>
            <a:stretch>
              <a:fillRect/>
            </a:stretch>
          </p:blipFill>
          <p:spPr>
            <a:xfrm>
              <a:off x="0" y="0"/>
              <a:ext cx="5734648" cy="7645400"/>
            </a:xfrm>
            <a:prstGeom prst="rect">
              <a:avLst/>
            </a:prstGeom>
            <a:ln>
              <a:noFill/>
            </a:ln>
            <a:effectLst/>
          </p:spPr>
        </p:pic>
        <p:pic>
          <p:nvPicPr>
            <p:cNvPr id="234" name="Picture 233"/>
            <p:cNvPicPr/>
            <p:nvPr/>
          </p:nvPicPr>
          <p:blipFill>
            <a:blip r:embed="rId3">
              <a:extLst/>
            </a:blip>
            <a:stretch>
              <a:fillRect/>
            </a:stretch>
          </p:blipFill>
          <p:spPr>
            <a:xfrm>
              <a:off x="-76200" y="-63500"/>
              <a:ext cx="5882245" cy="7785100"/>
            </a:xfrm>
            <a:prstGeom prst="rect">
              <a:avLst/>
            </a:prstGeom>
            <a:effectLst/>
          </p:spPr>
        </p:pic>
      </p:grpSp>
      <p:sp>
        <p:nvSpPr>
          <p:cNvPr id="237" name="Shape 237"/>
          <p:cNvSpPr/>
          <p:nvPr/>
        </p:nvSpPr>
        <p:spPr>
          <a:xfrm>
            <a:off x="825500" y="1168400"/>
            <a:ext cx="5499100" cy="49403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Some men wore a cloak that covered one shoulder.</a:t>
            </a:r>
          </a:p>
        </p:txBody>
      </p:sp>
    </p:spTree>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1" name="Group 241"/>
          <p:cNvGrpSpPr/>
          <p:nvPr/>
        </p:nvGrpSpPr>
        <p:grpSpPr>
          <a:xfrm>
            <a:off x="6671507" y="1295400"/>
            <a:ext cx="5414829" cy="7162800"/>
            <a:chOff x="-76200" y="-63500"/>
            <a:chExt cx="5414828" cy="7162800"/>
          </a:xfrm>
        </p:grpSpPr>
        <p:pic>
          <p:nvPicPr>
            <p:cNvPr id="240" name="Louvre misc 317.jpg"/>
            <p:cNvPicPr/>
            <p:nvPr/>
          </p:nvPicPr>
          <p:blipFill>
            <a:blip r:embed="rId2">
              <a:extLst/>
            </a:blip>
            <a:srcRect l="90" t="5652" b="5787"/>
            <a:stretch>
              <a:fillRect/>
            </a:stretch>
          </p:blipFill>
          <p:spPr>
            <a:xfrm>
              <a:off x="0" y="0"/>
              <a:ext cx="5267874" cy="7023100"/>
            </a:xfrm>
            <a:prstGeom prst="rect">
              <a:avLst/>
            </a:prstGeom>
            <a:ln>
              <a:noFill/>
            </a:ln>
            <a:effectLst/>
          </p:spPr>
        </p:pic>
        <p:pic>
          <p:nvPicPr>
            <p:cNvPr id="239" name="Picture 238"/>
            <p:cNvPicPr/>
            <p:nvPr/>
          </p:nvPicPr>
          <p:blipFill>
            <a:blip r:embed="rId3">
              <a:extLst/>
            </a:blip>
            <a:stretch>
              <a:fillRect/>
            </a:stretch>
          </p:blipFill>
          <p:spPr>
            <a:xfrm>
              <a:off x="-76200" y="-63500"/>
              <a:ext cx="5414829" cy="7162800"/>
            </a:xfrm>
            <a:prstGeom prst="rect">
              <a:avLst/>
            </a:prstGeom>
            <a:effectLst/>
          </p:spPr>
        </p:pic>
      </p:grpSp>
      <p:sp>
        <p:nvSpPr>
          <p:cNvPr id="242" name="Shape 242"/>
          <p:cNvSpPr/>
          <p:nvPr/>
        </p:nvSpPr>
        <p:spPr>
          <a:xfrm>
            <a:off x="825500" y="1168400"/>
            <a:ext cx="5499100" cy="49403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0" defTabSz="584200">
              <a:lnSpc>
                <a:spcPct val="110000"/>
              </a:lnSpc>
              <a:defRPr sz="1800"/>
            </a:pPr>
            <a:r>
              <a:rPr sz="3600">
                <a:solidFill>
                  <a:srgbClr val="94E3FE"/>
                </a:solidFill>
                <a:latin typeface="+mj-lt"/>
                <a:ea typeface="+mj-ea"/>
                <a:cs typeface="+mj-cs"/>
                <a:sym typeface="Helvetica Neue Bold Condensed"/>
              </a:rPr>
              <a:t>Others wore full-length robes that left one shoulder bare. </a:t>
            </a:r>
          </a:p>
          <a:p>
            <a:pPr lvl="0" defTabSz="584200">
              <a:lnSpc>
                <a:spcPct val="110000"/>
              </a:lnSpc>
              <a:defRPr sz="1800"/>
            </a:pPr>
            <a:endParaRPr sz="3600">
              <a:solidFill>
                <a:srgbClr val="94E3FE"/>
              </a:solidFill>
              <a:latin typeface="+mj-lt"/>
              <a:ea typeface="+mj-ea"/>
              <a:cs typeface="+mj-cs"/>
              <a:sym typeface="Helvetica Neue Bold Condensed"/>
            </a:endParaRPr>
          </a:p>
          <a:p>
            <a:pPr lvl="0" defTabSz="584200">
              <a:lnSpc>
                <a:spcPct val="110000"/>
              </a:lnSpc>
              <a:defRPr sz="1800"/>
            </a:pPr>
            <a:r>
              <a:rPr sz="3600">
                <a:solidFill>
                  <a:srgbClr val="94E3FE"/>
                </a:solidFill>
                <a:latin typeface="+mj-lt"/>
                <a:ea typeface="+mj-ea"/>
                <a:cs typeface="+mj-cs"/>
                <a:sym typeface="Helvetica Neue Bold Condensed"/>
              </a:rPr>
              <a:t>This man was also wearing a hat.</a:t>
            </a:r>
          </a:p>
        </p:txBody>
      </p:sp>
    </p:spTree>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Shape 244"/>
          <p:cNvSpPr>
            <a:spLocks noGrp="1"/>
          </p:cNvSpPr>
          <p:nvPr>
            <p:ph type="body" idx="1"/>
          </p:nvPr>
        </p:nvSpPr>
        <p:spPr>
          <a:xfrm>
            <a:off x="825500" y="1231900"/>
            <a:ext cx="5499100" cy="5880100"/>
          </a:xfrm>
          <a:prstGeom prst="rect">
            <a:avLst/>
          </a:prstGeom>
        </p:spPr>
        <p:txBody>
          <a:bodyPr>
            <a:normAutofit lnSpcReduction="10000"/>
          </a:bodyPr>
          <a:lstStyle>
            <a:lvl1pPr>
              <a:defRPr>
                <a:solidFill>
                  <a:srgbClr val="94E3FE"/>
                </a:solidFill>
              </a:defRPr>
            </a:lvl1pPr>
          </a:lstStyle>
          <a:p>
            <a:pPr lvl="0">
              <a:defRPr sz="1800">
                <a:solidFill>
                  <a:srgbClr val="000000"/>
                </a:solidFill>
              </a:defRPr>
            </a:pPr>
            <a:r>
              <a:rPr sz="3600">
                <a:solidFill>
                  <a:srgbClr val="94E3FE"/>
                </a:solidFill>
              </a:rPr>
              <a:t>Soldiers were the kilts plus copper helmets that fastened with a strap under their chins. Cloaks covered them from the neck to the feet and were opened in the front to allow freedom of movement and were held in place with a clasp below the neck.</a:t>
            </a:r>
          </a:p>
        </p:txBody>
      </p:sp>
      <p:grpSp>
        <p:nvGrpSpPr>
          <p:cNvPr id="247" name="Group 247"/>
          <p:cNvGrpSpPr/>
          <p:nvPr/>
        </p:nvGrpSpPr>
        <p:grpSpPr>
          <a:xfrm>
            <a:off x="6637246" y="1193800"/>
            <a:ext cx="5567455" cy="7366000"/>
            <a:chOff x="-81053" y="-63500"/>
            <a:chExt cx="5567454" cy="7366000"/>
          </a:xfrm>
        </p:grpSpPr>
        <p:pic>
          <p:nvPicPr>
            <p:cNvPr id="246" name="British Museum misc 191 - Version 2.jpg"/>
            <p:cNvPicPr/>
            <p:nvPr/>
          </p:nvPicPr>
          <p:blipFill>
            <a:blip r:embed="rId2">
              <a:extLst/>
            </a:blip>
            <a:srcRect t="2977" r="89" b="2890"/>
            <a:stretch>
              <a:fillRect/>
            </a:stretch>
          </p:blipFill>
          <p:spPr>
            <a:xfrm>
              <a:off x="0" y="0"/>
              <a:ext cx="5422901" cy="7226300"/>
            </a:xfrm>
            <a:prstGeom prst="rect">
              <a:avLst/>
            </a:prstGeom>
            <a:ln>
              <a:noFill/>
            </a:ln>
            <a:effectLst/>
          </p:spPr>
        </p:pic>
        <p:pic>
          <p:nvPicPr>
            <p:cNvPr id="245" name="Picture 244"/>
            <p:cNvPicPr/>
            <p:nvPr/>
          </p:nvPicPr>
          <p:blipFill>
            <a:blip r:embed="rId3">
              <a:extLst/>
            </a:blip>
            <a:stretch>
              <a:fillRect/>
            </a:stretch>
          </p:blipFill>
          <p:spPr>
            <a:xfrm>
              <a:off x="-81054" y="-63500"/>
              <a:ext cx="5567455" cy="7366000"/>
            </a:xfrm>
            <a:prstGeom prst="rect">
              <a:avLst/>
            </a:prstGeom>
            <a:effectLst/>
          </p:spPr>
        </p:pic>
      </p:grpSp>
    </p:spTree>
  </p:cSld>
  <p:clrMapOvr>
    <a:masterClrMapping/>
  </p:clrMapOvr>
  <p:transition spd="med"/>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1" name="Group 251"/>
          <p:cNvGrpSpPr/>
          <p:nvPr/>
        </p:nvGrpSpPr>
        <p:grpSpPr>
          <a:xfrm>
            <a:off x="6394760" y="1054100"/>
            <a:ext cx="5767776" cy="7632700"/>
            <a:chOff x="-76200" y="-63500"/>
            <a:chExt cx="5767775" cy="7632700"/>
          </a:xfrm>
        </p:grpSpPr>
        <p:pic>
          <p:nvPicPr>
            <p:cNvPr id="250" name="woolley ur of the chaldees 21.jpg"/>
            <p:cNvPicPr/>
            <p:nvPr/>
          </p:nvPicPr>
          <p:blipFill>
            <a:blip r:embed="rId2">
              <a:extLst/>
            </a:blip>
            <a:srcRect l="1" t="2702" b="30765"/>
            <a:stretch>
              <a:fillRect/>
            </a:stretch>
          </p:blipFill>
          <p:spPr>
            <a:xfrm>
              <a:off x="0" y="0"/>
              <a:ext cx="5625360" cy="7493000"/>
            </a:xfrm>
            <a:prstGeom prst="rect">
              <a:avLst/>
            </a:prstGeom>
            <a:ln>
              <a:noFill/>
            </a:ln>
            <a:effectLst/>
          </p:spPr>
        </p:pic>
        <p:pic>
          <p:nvPicPr>
            <p:cNvPr id="249" name="Picture 248"/>
            <p:cNvPicPr/>
            <p:nvPr/>
          </p:nvPicPr>
          <p:blipFill>
            <a:blip r:embed="rId3">
              <a:extLst/>
            </a:blip>
            <a:stretch>
              <a:fillRect/>
            </a:stretch>
          </p:blipFill>
          <p:spPr>
            <a:xfrm>
              <a:off x="-76200" y="-63500"/>
              <a:ext cx="5767776" cy="7632700"/>
            </a:xfrm>
            <a:prstGeom prst="rect">
              <a:avLst/>
            </a:prstGeom>
            <a:effectLst/>
          </p:spPr>
        </p:pic>
      </p:grpSp>
      <p:sp>
        <p:nvSpPr>
          <p:cNvPr id="252" name="Shape 252"/>
          <p:cNvSpPr>
            <a:spLocks noGrp="1"/>
          </p:cNvSpPr>
          <p:nvPr>
            <p:ph type="body" idx="1"/>
          </p:nvPr>
        </p:nvSpPr>
        <p:spPr>
          <a:xfrm>
            <a:off x="990600" y="1104900"/>
            <a:ext cx="4660900" cy="494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A statuette from a soldier’s grave depicts a woman, thought to be his wife, wearing a robe made of four flounces of decorative material. </a:t>
            </a:r>
          </a:p>
        </p:txBody>
      </p:sp>
    </p:spTree>
  </p:cSld>
  <p:clrMapOvr>
    <a:masterClrMapping/>
  </p:clrMapOvr>
  <p:transition spd="med"/>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Shape 254"/>
          <p:cNvSpPr/>
          <p:nvPr/>
        </p:nvSpPr>
        <p:spPr>
          <a:xfrm>
            <a:off x="990600" y="1104900"/>
            <a:ext cx="4660900" cy="49403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Another statuette shows a woman wearing a full-length dress or robe.</a:t>
            </a:r>
          </a:p>
        </p:txBody>
      </p:sp>
      <p:pic>
        <p:nvPicPr>
          <p:cNvPr id="255" name="Louvre misc 305.jpg"/>
          <p:cNvPicPr/>
          <p:nvPr/>
        </p:nvPicPr>
        <p:blipFill>
          <a:blip r:embed="rId2">
            <a:extLst/>
          </a:blip>
          <a:stretch>
            <a:fillRect/>
          </a:stretch>
        </p:blipFill>
        <p:spPr>
          <a:xfrm>
            <a:off x="7340598" y="656679"/>
            <a:ext cx="4394201" cy="843652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 name="Group 91"/>
          <p:cNvGrpSpPr/>
          <p:nvPr/>
        </p:nvGrpSpPr>
        <p:grpSpPr>
          <a:xfrm>
            <a:off x="6659767" y="584200"/>
            <a:ext cx="5720081" cy="7569200"/>
            <a:chOff x="-76200" y="-63500"/>
            <a:chExt cx="5720079" cy="7569200"/>
          </a:xfrm>
        </p:grpSpPr>
        <p:pic>
          <p:nvPicPr>
            <p:cNvPr id="90" name="oriental museum 109.jpg"/>
            <p:cNvPicPr/>
            <p:nvPr/>
          </p:nvPicPr>
          <p:blipFill>
            <a:blip r:embed="rId2">
              <a:extLst/>
            </a:blip>
            <a:srcRect l="53730" r="1723"/>
            <a:stretch>
              <a:fillRect/>
            </a:stretch>
          </p:blipFill>
          <p:spPr>
            <a:xfrm>
              <a:off x="0" y="0"/>
              <a:ext cx="5580380" cy="7429500"/>
            </a:xfrm>
            <a:prstGeom prst="rect">
              <a:avLst/>
            </a:prstGeom>
            <a:ln>
              <a:noFill/>
            </a:ln>
            <a:effectLst/>
          </p:spPr>
        </p:pic>
        <p:pic>
          <p:nvPicPr>
            <p:cNvPr id="89" name="Picture 88"/>
            <p:cNvPicPr/>
            <p:nvPr/>
          </p:nvPicPr>
          <p:blipFill>
            <a:blip r:embed="rId3">
              <a:extLst/>
            </a:blip>
            <a:stretch>
              <a:fillRect/>
            </a:stretch>
          </p:blipFill>
          <p:spPr>
            <a:xfrm>
              <a:off x="-76200" y="-63500"/>
              <a:ext cx="5720080" cy="7569200"/>
            </a:xfrm>
            <a:prstGeom prst="rect">
              <a:avLst/>
            </a:prstGeom>
            <a:effectLst/>
          </p:spPr>
        </p:pic>
      </p:grpSp>
      <p:sp>
        <p:nvSpPr>
          <p:cNvPr id="92" name="Shape 92"/>
          <p:cNvSpPr>
            <a:spLocks noGrp="1"/>
          </p:cNvSpPr>
          <p:nvPr>
            <p:ph type="title"/>
          </p:nvPr>
        </p:nvSpPr>
        <p:spPr>
          <a:xfrm>
            <a:off x="1041400" y="787400"/>
            <a:ext cx="5956300" cy="2870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Ur of the Chaldees</a:t>
            </a:r>
          </a:p>
        </p:txBody>
      </p:sp>
      <p:sp>
        <p:nvSpPr>
          <p:cNvPr id="93" name="Shape 93"/>
          <p:cNvSpPr>
            <a:spLocks noGrp="1"/>
          </p:cNvSpPr>
          <p:nvPr>
            <p:ph type="body" idx="1"/>
          </p:nvPr>
        </p:nvSpPr>
        <p:spPr>
          <a:xfrm>
            <a:off x="1041400" y="3810000"/>
            <a:ext cx="5499100" cy="494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 ancient city of Ur, the birthplace of Abraham, was unearthed in the 1920s and 1930s under direction of Charles Leonard Woolley.</a:t>
            </a:r>
          </a:p>
        </p:txBody>
      </p:sp>
    </p:spTree>
  </p:cSld>
  <p:clrMapOvr>
    <a:masterClrMapping/>
  </p:clrMapOvr>
  <p:transition spd="med"/>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9" name="Group 259"/>
          <p:cNvGrpSpPr/>
          <p:nvPr/>
        </p:nvGrpSpPr>
        <p:grpSpPr>
          <a:xfrm>
            <a:off x="6254777" y="927100"/>
            <a:ext cx="5958559" cy="7886700"/>
            <a:chOff x="-76200" y="-63500"/>
            <a:chExt cx="5958557" cy="7886700"/>
          </a:xfrm>
        </p:grpSpPr>
        <p:pic>
          <p:nvPicPr>
            <p:cNvPr id="258" name="woolley ur of the chaldees 21.jpg"/>
            <p:cNvPicPr/>
            <p:nvPr/>
          </p:nvPicPr>
          <p:blipFill>
            <a:blip r:embed="rId2">
              <a:extLst/>
            </a:blip>
            <a:srcRect l="1" t="2702" b="30765"/>
            <a:stretch>
              <a:fillRect/>
            </a:stretch>
          </p:blipFill>
          <p:spPr>
            <a:xfrm>
              <a:off x="0" y="0"/>
              <a:ext cx="5816049" cy="7747000"/>
            </a:xfrm>
            <a:prstGeom prst="rect">
              <a:avLst/>
            </a:prstGeom>
            <a:ln>
              <a:noFill/>
            </a:ln>
            <a:effectLst/>
          </p:spPr>
        </p:pic>
        <p:pic>
          <p:nvPicPr>
            <p:cNvPr id="257" name="Picture 256"/>
            <p:cNvPicPr/>
            <p:nvPr/>
          </p:nvPicPr>
          <p:blipFill>
            <a:blip r:embed="rId3">
              <a:extLst/>
            </a:blip>
            <a:stretch>
              <a:fillRect/>
            </a:stretch>
          </p:blipFill>
          <p:spPr>
            <a:xfrm>
              <a:off x="-76200" y="-63500"/>
              <a:ext cx="5958558" cy="7886700"/>
            </a:xfrm>
            <a:prstGeom prst="rect">
              <a:avLst/>
            </a:prstGeom>
            <a:effectLst/>
          </p:spPr>
        </p:pic>
      </p:grpSp>
      <p:sp>
        <p:nvSpPr>
          <p:cNvPr id="260" name="Shape 260"/>
          <p:cNvSpPr>
            <a:spLocks noGrp="1"/>
          </p:cNvSpPr>
          <p:nvPr>
            <p:ph type="body" idx="1"/>
          </p:nvPr>
        </p:nvSpPr>
        <p:spPr>
          <a:xfrm>
            <a:off x="1028700" y="1079500"/>
            <a:ext cx="4660900" cy="494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 men’s hair was very short or their heads were shaved, and the women’s hair was long.</a:t>
            </a:r>
          </a:p>
        </p:txBody>
      </p:sp>
      <p:pic>
        <p:nvPicPr>
          <p:cNvPr id="261" name="British Museum misc 168 - Version 3.jpg"/>
          <p:cNvPicPr/>
          <p:nvPr/>
        </p:nvPicPr>
        <p:blipFill>
          <a:blip r:embed="rId4">
            <a:extLst/>
          </a:blip>
          <a:stretch>
            <a:fillRect/>
          </a:stretch>
        </p:blipFill>
        <p:spPr>
          <a:xfrm>
            <a:off x="1968500" y="5118100"/>
            <a:ext cx="3962400" cy="39624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5" name="Group 265"/>
          <p:cNvGrpSpPr/>
          <p:nvPr/>
        </p:nvGrpSpPr>
        <p:grpSpPr>
          <a:xfrm>
            <a:off x="5950936" y="571500"/>
            <a:ext cx="6483211" cy="8585200"/>
            <a:chOff x="-80917" y="-63500"/>
            <a:chExt cx="6483209" cy="8585200"/>
          </a:xfrm>
        </p:grpSpPr>
        <p:pic>
          <p:nvPicPr>
            <p:cNvPr id="264" name="British Museum misc 202.jpg"/>
            <p:cNvPicPr/>
            <p:nvPr/>
          </p:nvPicPr>
          <p:blipFill>
            <a:blip r:embed="rId2">
              <a:extLst/>
            </a:blip>
            <a:srcRect t="2420" b="15984"/>
            <a:stretch>
              <a:fillRect/>
            </a:stretch>
          </p:blipFill>
          <p:spPr>
            <a:xfrm>
              <a:off x="0" y="0"/>
              <a:ext cx="6337300" cy="8445500"/>
            </a:xfrm>
            <a:prstGeom prst="rect">
              <a:avLst/>
            </a:prstGeom>
            <a:ln>
              <a:noFill/>
            </a:ln>
            <a:effectLst/>
          </p:spPr>
        </p:pic>
        <p:pic>
          <p:nvPicPr>
            <p:cNvPr id="263" name="Picture 262"/>
            <p:cNvPicPr/>
            <p:nvPr/>
          </p:nvPicPr>
          <p:blipFill>
            <a:blip r:embed="rId3">
              <a:extLst/>
            </a:blip>
            <a:stretch>
              <a:fillRect/>
            </a:stretch>
          </p:blipFill>
          <p:spPr>
            <a:xfrm>
              <a:off x="-80918" y="-63500"/>
              <a:ext cx="6483211" cy="8585200"/>
            </a:xfrm>
            <a:prstGeom prst="rect">
              <a:avLst/>
            </a:prstGeom>
            <a:effectLst/>
          </p:spPr>
        </p:pic>
      </p:grpSp>
      <p:sp>
        <p:nvSpPr>
          <p:cNvPr id="266" name="Shape 266"/>
          <p:cNvSpPr>
            <a:spLocks noGrp="1"/>
          </p:cNvSpPr>
          <p:nvPr>
            <p:ph type="title"/>
          </p:nvPr>
        </p:nvSpPr>
        <p:spPr>
          <a:xfrm>
            <a:off x="1041400" y="787400"/>
            <a:ext cx="5956300" cy="2870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Ur’s Jewelry</a:t>
            </a:r>
          </a:p>
        </p:txBody>
      </p:sp>
      <p:sp>
        <p:nvSpPr>
          <p:cNvPr id="267" name="Shape 267"/>
          <p:cNvSpPr>
            <a:spLocks noGrp="1"/>
          </p:cNvSpPr>
          <p:nvPr>
            <p:ph type="body" idx="1"/>
          </p:nvPr>
        </p:nvSpPr>
        <p:spPr>
          <a:xfrm>
            <a:off x="1130300" y="3708400"/>
            <a:ext cx="4457700" cy="494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 women loved ornaments, such as bangles, armlets, bracelets, broaches, pins, and ear-rings</a:t>
            </a:r>
          </a:p>
        </p:txBody>
      </p:sp>
    </p:spTree>
  </p:cSld>
  <p:clrMapOvr>
    <a:masterClrMapping/>
  </p:clrMapOvr>
  <p:transition spd="med"/>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1" name="Group 271"/>
          <p:cNvGrpSpPr/>
          <p:nvPr/>
        </p:nvGrpSpPr>
        <p:grpSpPr>
          <a:xfrm>
            <a:off x="3172177" y="406400"/>
            <a:ext cx="6781801" cy="8982733"/>
            <a:chOff x="-76200" y="-63500"/>
            <a:chExt cx="6781800" cy="8982732"/>
          </a:xfrm>
        </p:grpSpPr>
        <p:pic>
          <p:nvPicPr>
            <p:cNvPr id="270" name="british museum 52.jpg"/>
            <p:cNvPicPr/>
            <p:nvPr/>
          </p:nvPicPr>
          <p:blipFill>
            <a:blip r:embed="rId2">
              <a:extLst/>
            </a:blip>
            <a:srcRect l="19173" r="30826"/>
            <a:stretch>
              <a:fillRect/>
            </a:stretch>
          </p:blipFill>
          <p:spPr>
            <a:xfrm>
              <a:off x="0" y="0"/>
              <a:ext cx="6642100" cy="8837379"/>
            </a:xfrm>
            <a:prstGeom prst="rect">
              <a:avLst/>
            </a:prstGeom>
            <a:ln>
              <a:noFill/>
            </a:ln>
            <a:effectLst/>
          </p:spPr>
        </p:pic>
        <p:pic>
          <p:nvPicPr>
            <p:cNvPr id="269" name="Picture 268"/>
            <p:cNvPicPr/>
            <p:nvPr/>
          </p:nvPicPr>
          <p:blipFill>
            <a:blip r:embed="rId3">
              <a:extLst/>
            </a:blip>
            <a:stretch>
              <a:fillRect/>
            </a:stretch>
          </p:blipFill>
          <p:spPr>
            <a:xfrm>
              <a:off x="-76200" y="-63500"/>
              <a:ext cx="6781800" cy="8982733"/>
            </a:xfrm>
            <a:prstGeom prst="rect">
              <a:avLst/>
            </a:prstGeom>
            <a:effectLst/>
          </p:spPr>
        </p:pic>
      </p:grpSp>
    </p:spTree>
  </p:cSld>
  <p:clrMapOvr>
    <a:masterClrMapping/>
  </p:clrMapOvr>
  <p:transition spd="med"/>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3" name="British Museum misc 222.jpg"/>
          <p:cNvPicPr/>
          <p:nvPr/>
        </p:nvPicPr>
        <p:blipFill>
          <a:blip r:embed="rId2">
            <a:extLst/>
          </a:blip>
          <a:stretch>
            <a:fillRect/>
          </a:stretch>
        </p:blipFill>
        <p:spPr>
          <a:xfrm>
            <a:off x="582513" y="1231900"/>
            <a:ext cx="11823701" cy="75057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5" name="British Museum misc 245.jpg"/>
          <p:cNvPicPr/>
          <p:nvPr/>
        </p:nvPicPr>
        <p:blipFill>
          <a:blip r:embed="rId2">
            <a:extLst/>
          </a:blip>
          <a:stretch>
            <a:fillRect/>
          </a:stretch>
        </p:blipFill>
        <p:spPr>
          <a:xfrm>
            <a:off x="279400" y="3982750"/>
            <a:ext cx="12433301" cy="17653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7" name="British Museum misc 220.jpg"/>
          <p:cNvPicPr/>
          <p:nvPr/>
        </p:nvPicPr>
        <p:blipFill>
          <a:blip r:embed="rId2">
            <a:extLst/>
          </a:blip>
          <a:stretch>
            <a:fillRect/>
          </a:stretch>
        </p:blipFill>
        <p:spPr>
          <a:xfrm>
            <a:off x="546100" y="1316935"/>
            <a:ext cx="11912600" cy="70993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9" name="british museum 54.jpg"/>
          <p:cNvPicPr/>
          <p:nvPr/>
        </p:nvPicPr>
        <p:blipFill>
          <a:blip r:embed="rId2">
            <a:extLst/>
          </a:blip>
          <a:stretch>
            <a:fillRect/>
          </a:stretch>
        </p:blipFill>
        <p:spPr>
          <a:xfrm>
            <a:off x="0" y="0"/>
            <a:ext cx="13004800" cy="101473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1" name="British Museum misc 225.jpg"/>
          <p:cNvPicPr/>
          <p:nvPr/>
        </p:nvPicPr>
        <p:blipFill>
          <a:blip r:embed="rId2">
            <a:extLst/>
          </a:blip>
          <a:stretch>
            <a:fillRect/>
          </a:stretch>
        </p:blipFill>
        <p:spPr>
          <a:xfrm>
            <a:off x="558800" y="846128"/>
            <a:ext cx="11874500" cy="80391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3" name="British Museum misc 132.jpg"/>
          <p:cNvPicPr/>
          <p:nvPr/>
        </p:nvPicPr>
        <p:blipFill>
          <a:blip r:embed="rId2">
            <a:extLst/>
          </a:blip>
          <a:stretch>
            <a:fillRect/>
          </a:stretch>
        </p:blipFill>
        <p:spPr>
          <a:xfrm>
            <a:off x="330200" y="1635683"/>
            <a:ext cx="12344400" cy="64643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5" name="British Museum misc 143.jpg"/>
          <p:cNvPicPr/>
          <p:nvPr/>
        </p:nvPicPr>
        <p:blipFill>
          <a:blip r:embed="rId2">
            <a:extLst/>
          </a:blip>
          <a:stretch>
            <a:fillRect/>
          </a:stretch>
        </p:blipFill>
        <p:spPr>
          <a:xfrm>
            <a:off x="749300" y="1010006"/>
            <a:ext cx="11493500" cy="7727594"/>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Shape 95"/>
          <p:cNvSpPr>
            <a:spLocks noGrp="1"/>
          </p:cNvSpPr>
          <p:nvPr>
            <p:ph type="body" idx="1"/>
          </p:nvPr>
        </p:nvSpPr>
        <p:spPr>
          <a:xfrm>
            <a:off x="596900" y="622300"/>
            <a:ext cx="9461500" cy="1104900"/>
          </a:xfrm>
          <a:prstGeom prst="rect">
            <a:avLst/>
          </a:prstGeom>
        </p:spPr>
        <p:txBody>
          <a:bodyPr>
            <a:normAutofit lnSpcReduction="10000"/>
          </a:bodyPr>
          <a:lstStyle>
            <a:lvl1pPr>
              <a:defRPr>
                <a:solidFill>
                  <a:srgbClr val="94E3FE"/>
                </a:solidFill>
              </a:defRPr>
            </a:lvl1pPr>
          </a:lstStyle>
          <a:p>
            <a:pPr lvl="0">
              <a:defRPr sz="1800">
                <a:solidFill>
                  <a:srgbClr val="000000"/>
                </a:solidFill>
              </a:defRPr>
            </a:pPr>
            <a:r>
              <a:rPr sz="3600">
                <a:solidFill>
                  <a:srgbClr val="94E3FE"/>
                </a:solidFill>
              </a:rPr>
              <a:t>Ur was located east of Israel near the Persian Gulf</a:t>
            </a:r>
          </a:p>
        </p:txBody>
      </p:sp>
      <p:pic>
        <p:nvPicPr>
          <p:cNvPr id="96" name="629X_Page_20 - Version 2.jpg"/>
          <p:cNvPicPr/>
          <p:nvPr/>
        </p:nvPicPr>
        <p:blipFill>
          <a:blip r:embed="rId2">
            <a:extLst/>
          </a:blip>
          <a:stretch>
            <a:fillRect/>
          </a:stretch>
        </p:blipFill>
        <p:spPr>
          <a:xfrm>
            <a:off x="990600" y="2057400"/>
            <a:ext cx="11010900" cy="6784494"/>
          </a:xfrm>
          <a:prstGeom prst="rect">
            <a:avLst/>
          </a:prstGeom>
          <a:ln w="12700">
            <a:miter lim="400000"/>
          </a:ln>
        </p:spPr>
      </p:pic>
      <p:sp>
        <p:nvSpPr>
          <p:cNvPr id="97" name="Shape 97"/>
          <p:cNvSpPr/>
          <p:nvPr/>
        </p:nvSpPr>
        <p:spPr>
          <a:xfrm flipH="1">
            <a:off x="4669134" y="7087790"/>
            <a:ext cx="2447926" cy="429023"/>
          </a:xfrm>
          <a:prstGeom prst="line">
            <a:avLst/>
          </a:prstGeom>
          <a:ln w="127000">
            <a:solidFill/>
            <a:miter lim="400000"/>
            <a:headEnd type="stealth"/>
          </a:ln>
        </p:spPr>
        <p:txBody>
          <a:bodyPr lIns="0" tIns="0" rIns="0" bIns="0" anchor="ctr"/>
          <a:lstStyle/>
          <a:p>
            <a:pPr lvl="0"/>
            <a:endParaRPr/>
          </a:p>
        </p:txBody>
      </p:sp>
    </p:spTree>
  </p:cSld>
  <p:clrMapOvr>
    <a:masterClrMapping/>
  </p:clrMapOvr>
  <p:transition spd="med"/>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7" name="British Museum misc 114.jpg"/>
          <p:cNvPicPr/>
          <p:nvPr/>
        </p:nvPicPr>
        <p:blipFill>
          <a:blip r:embed="rId2">
            <a:extLst/>
          </a:blip>
          <a:stretch>
            <a:fillRect/>
          </a:stretch>
        </p:blipFill>
        <p:spPr>
          <a:xfrm>
            <a:off x="896925" y="419100"/>
            <a:ext cx="11201401" cy="89027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9" name="British Museum misc 101 - Version 2.jpg"/>
          <p:cNvPicPr/>
          <p:nvPr/>
        </p:nvPicPr>
        <p:blipFill>
          <a:blip r:embed="rId2">
            <a:extLst/>
          </a:blip>
          <a:stretch>
            <a:fillRect/>
          </a:stretch>
        </p:blipFill>
        <p:spPr>
          <a:xfrm>
            <a:off x="304800" y="1555005"/>
            <a:ext cx="12395201" cy="66421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1" name="British Museum misc 101.jpg"/>
          <p:cNvPicPr/>
          <p:nvPr/>
        </p:nvPicPr>
        <p:blipFill>
          <a:blip r:embed="rId2">
            <a:extLst/>
          </a:blip>
          <a:stretch>
            <a:fillRect/>
          </a:stretch>
        </p:blipFill>
        <p:spPr>
          <a:xfrm>
            <a:off x="275618" y="1905000"/>
            <a:ext cx="12433301" cy="59309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3" name="British Museum misc 126.jpg"/>
          <p:cNvPicPr/>
          <p:nvPr/>
        </p:nvPicPr>
        <p:blipFill>
          <a:blip r:embed="rId2">
            <a:extLst/>
          </a:blip>
          <a:stretch>
            <a:fillRect/>
          </a:stretch>
        </p:blipFill>
        <p:spPr>
          <a:xfrm>
            <a:off x="495300" y="1192826"/>
            <a:ext cx="12014200" cy="73660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5" name="British Museum misc 96.jpg"/>
          <p:cNvPicPr/>
          <p:nvPr/>
        </p:nvPicPr>
        <p:blipFill>
          <a:blip r:embed="rId2">
            <a:extLst/>
          </a:blip>
          <a:stretch>
            <a:fillRect/>
          </a:stretch>
        </p:blipFill>
        <p:spPr>
          <a:xfrm>
            <a:off x="685800" y="622300"/>
            <a:ext cx="4953000" cy="6921500"/>
          </a:xfrm>
          <a:prstGeom prst="rect">
            <a:avLst/>
          </a:prstGeom>
          <a:ln w="12700">
            <a:miter lim="400000"/>
          </a:ln>
        </p:spPr>
      </p:pic>
      <p:pic>
        <p:nvPicPr>
          <p:cNvPr id="296" name="British Museum misc 239.jpg"/>
          <p:cNvPicPr/>
          <p:nvPr/>
        </p:nvPicPr>
        <p:blipFill>
          <a:blip r:embed="rId3">
            <a:extLst/>
          </a:blip>
          <a:stretch>
            <a:fillRect/>
          </a:stretch>
        </p:blipFill>
        <p:spPr>
          <a:xfrm>
            <a:off x="4508500" y="5076975"/>
            <a:ext cx="7835900" cy="38354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8" name="British Museum misc 142.jpg"/>
          <p:cNvPicPr/>
          <p:nvPr/>
        </p:nvPicPr>
        <p:blipFill>
          <a:blip r:embed="rId2">
            <a:extLst/>
          </a:blip>
          <a:stretch>
            <a:fillRect/>
          </a:stretch>
        </p:blipFill>
        <p:spPr>
          <a:xfrm>
            <a:off x="354438" y="2844800"/>
            <a:ext cx="12280901" cy="40513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0" name="British Museum misc 200.jpg"/>
          <p:cNvPicPr/>
          <p:nvPr/>
        </p:nvPicPr>
        <p:blipFill>
          <a:blip r:embed="rId2">
            <a:extLst/>
          </a:blip>
          <a:stretch>
            <a:fillRect/>
          </a:stretch>
        </p:blipFill>
        <p:spPr>
          <a:xfrm>
            <a:off x="314571" y="1524000"/>
            <a:ext cx="12369801" cy="6705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2" name="British Museum misc 134.jpg"/>
          <p:cNvPicPr/>
          <p:nvPr/>
        </p:nvPicPr>
        <p:blipFill>
          <a:blip r:embed="rId2">
            <a:extLst/>
          </a:blip>
          <a:stretch>
            <a:fillRect/>
          </a:stretch>
        </p:blipFill>
        <p:spPr>
          <a:xfrm>
            <a:off x="1409700" y="529925"/>
            <a:ext cx="10185400" cy="86868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4" name="British Museum misc 86.jpg"/>
          <p:cNvPicPr/>
          <p:nvPr/>
        </p:nvPicPr>
        <p:blipFill>
          <a:blip r:embed="rId2">
            <a:extLst/>
          </a:blip>
          <a:stretch>
            <a:fillRect/>
          </a:stretch>
        </p:blipFill>
        <p:spPr>
          <a:xfrm>
            <a:off x="299706" y="1866900"/>
            <a:ext cx="12395201" cy="60198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6" name="Louvre misc 263.jpg"/>
          <p:cNvPicPr/>
          <p:nvPr/>
        </p:nvPicPr>
        <p:blipFill>
          <a:blip r:embed="rId2">
            <a:extLst/>
          </a:blip>
          <a:stretch>
            <a:fillRect/>
          </a:stretch>
        </p:blipFill>
        <p:spPr>
          <a:xfrm>
            <a:off x="2298700" y="271505"/>
            <a:ext cx="8409226" cy="92075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Shape 99"/>
          <p:cNvSpPr>
            <a:spLocks noGrp="1"/>
          </p:cNvSpPr>
          <p:nvPr>
            <p:ph type="body" idx="1"/>
          </p:nvPr>
        </p:nvSpPr>
        <p:spPr>
          <a:xfrm>
            <a:off x="596900" y="622300"/>
            <a:ext cx="11493500" cy="1384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When God called Abraham out of Ur, he traveled up to Haran with his father.</a:t>
            </a:r>
          </a:p>
        </p:txBody>
      </p:sp>
      <p:pic>
        <p:nvPicPr>
          <p:cNvPr id="100" name="629X_Page_20 - Version 2.jpg"/>
          <p:cNvPicPr/>
          <p:nvPr/>
        </p:nvPicPr>
        <p:blipFill>
          <a:blip r:embed="rId2">
            <a:extLst/>
          </a:blip>
          <a:stretch>
            <a:fillRect/>
          </a:stretch>
        </p:blipFill>
        <p:spPr>
          <a:xfrm>
            <a:off x="990600" y="2146300"/>
            <a:ext cx="11010900" cy="6784494"/>
          </a:xfrm>
          <a:prstGeom prst="rect">
            <a:avLst/>
          </a:prstGeom>
          <a:ln w="12700">
            <a:miter lim="400000"/>
          </a:ln>
        </p:spPr>
      </p:pic>
      <p:sp>
        <p:nvSpPr>
          <p:cNvPr id="101" name="Shape 101"/>
          <p:cNvSpPr/>
          <p:nvPr/>
        </p:nvSpPr>
        <p:spPr>
          <a:xfrm>
            <a:off x="5400476" y="3839666"/>
            <a:ext cx="2172296" cy="2873475"/>
          </a:xfrm>
          <a:prstGeom prst="line">
            <a:avLst/>
          </a:prstGeom>
          <a:ln w="127000">
            <a:solidFill/>
            <a:miter lim="400000"/>
            <a:headEnd type="stealth"/>
          </a:ln>
        </p:spPr>
        <p:txBody>
          <a:bodyPr lIns="0" tIns="0" rIns="0" bIns="0" anchor="ctr"/>
          <a:lstStyle/>
          <a:p>
            <a:pPr lvl="0"/>
            <a:endParaRPr/>
          </a:p>
        </p:txBody>
      </p:sp>
    </p:spTree>
  </p:cSld>
  <p:clrMapOvr>
    <a:masterClrMapping/>
  </p:clrMapOvr>
  <p:transition spd="med"/>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 name="British Museum misc 214.jpg"/>
          <p:cNvPicPr/>
          <p:nvPr/>
        </p:nvPicPr>
        <p:blipFill>
          <a:blip r:embed="rId2">
            <a:extLst/>
          </a:blip>
          <a:stretch>
            <a:fillRect/>
          </a:stretch>
        </p:blipFill>
        <p:spPr>
          <a:xfrm>
            <a:off x="0" y="0"/>
            <a:ext cx="13004800" cy="97536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 name="Shape 310"/>
          <p:cNvSpPr>
            <a:spLocks noGrp="1"/>
          </p:cNvSpPr>
          <p:nvPr>
            <p:ph type="title"/>
          </p:nvPr>
        </p:nvSpPr>
        <p:spPr>
          <a:xfrm>
            <a:off x="890617" y="422117"/>
            <a:ext cx="5956300" cy="1674056"/>
          </a:xfrm>
          <a:prstGeom prst="rect">
            <a:avLst/>
          </a:prstGeom>
        </p:spPr>
        <p:txBody>
          <a:bodyPr>
            <a:normAutofit fontScale="90000"/>
          </a:bodyPr>
          <a:lstStyle>
            <a:lvl1pPr>
              <a:defRPr sz="6600"/>
            </a:lvl1pPr>
          </a:lstStyle>
          <a:p>
            <a:pPr lvl="0">
              <a:defRPr sz="1800">
                <a:solidFill>
                  <a:srgbClr val="000000"/>
                </a:solidFill>
              </a:defRPr>
            </a:pPr>
            <a:r>
              <a:rPr sz="6600" dirty="0">
                <a:solidFill>
                  <a:srgbClr val="DEDDDE"/>
                </a:solidFill>
              </a:rPr>
              <a:t>Ur’s Advanced Civilization</a:t>
            </a:r>
          </a:p>
        </p:txBody>
      </p:sp>
      <p:sp>
        <p:nvSpPr>
          <p:cNvPr id="311" name="Shape 311"/>
          <p:cNvSpPr>
            <a:spLocks noGrp="1"/>
          </p:cNvSpPr>
          <p:nvPr>
            <p:ph type="body" idx="1"/>
          </p:nvPr>
        </p:nvSpPr>
        <p:spPr>
          <a:xfrm>
            <a:off x="909037" y="2222696"/>
            <a:ext cx="11226800" cy="494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dirty="0">
                <a:solidFill>
                  <a:srgbClr val="94E3FE"/>
                </a:solidFill>
              </a:rPr>
              <a:t>Ur’s carpenters used hammers, saws, chisels, and drill bits. </a:t>
            </a:r>
          </a:p>
        </p:txBody>
      </p:sp>
      <p:pic>
        <p:nvPicPr>
          <p:cNvPr id="312" name="British Museum misc 264.jpg"/>
          <p:cNvPicPr/>
          <p:nvPr/>
        </p:nvPicPr>
        <p:blipFill>
          <a:blip r:embed="rId2">
            <a:extLst/>
          </a:blip>
          <a:stretch>
            <a:fillRect/>
          </a:stretch>
        </p:blipFill>
        <p:spPr>
          <a:xfrm>
            <a:off x="1512917" y="3573367"/>
            <a:ext cx="9982201" cy="56515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4" name="British Museum misc 364.jpg"/>
          <p:cNvPicPr/>
          <p:nvPr/>
        </p:nvPicPr>
        <p:blipFill>
          <a:blip r:embed="rId2">
            <a:extLst/>
          </a:blip>
          <a:stretch>
            <a:fillRect/>
          </a:stretch>
        </p:blipFill>
        <p:spPr>
          <a:xfrm>
            <a:off x="592889" y="938435"/>
            <a:ext cx="11818934" cy="78613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6" name="British Museum misc 361.jpg"/>
          <p:cNvPicPr/>
          <p:nvPr/>
        </p:nvPicPr>
        <p:blipFill>
          <a:blip r:embed="rId2">
            <a:extLst/>
          </a:blip>
          <a:stretch>
            <a:fillRect/>
          </a:stretch>
        </p:blipFill>
        <p:spPr>
          <a:xfrm>
            <a:off x="557113" y="2311400"/>
            <a:ext cx="11887201" cy="51308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0" name="Group 320"/>
          <p:cNvGrpSpPr/>
          <p:nvPr/>
        </p:nvGrpSpPr>
        <p:grpSpPr>
          <a:xfrm>
            <a:off x="7594600" y="1943100"/>
            <a:ext cx="4432300" cy="5854700"/>
            <a:chOff x="-76200" y="-63500"/>
            <a:chExt cx="4432300" cy="5854700"/>
          </a:xfrm>
        </p:grpSpPr>
        <p:pic>
          <p:nvPicPr>
            <p:cNvPr id="319" name="British Museum misc 366.jpg"/>
            <p:cNvPicPr/>
            <p:nvPr/>
          </p:nvPicPr>
          <p:blipFill>
            <a:blip r:embed="rId2">
              <a:extLst/>
            </a:blip>
            <a:srcRect l="591" r="49408"/>
            <a:stretch>
              <a:fillRect/>
            </a:stretch>
          </p:blipFill>
          <p:spPr>
            <a:xfrm>
              <a:off x="0" y="0"/>
              <a:ext cx="4292600" cy="5715000"/>
            </a:xfrm>
            <a:prstGeom prst="rect">
              <a:avLst/>
            </a:prstGeom>
            <a:ln>
              <a:noFill/>
            </a:ln>
            <a:effectLst/>
          </p:spPr>
        </p:pic>
        <p:pic>
          <p:nvPicPr>
            <p:cNvPr id="318" name="Picture 317"/>
            <p:cNvPicPr/>
            <p:nvPr/>
          </p:nvPicPr>
          <p:blipFill>
            <a:blip r:embed="rId3">
              <a:extLst/>
            </a:blip>
            <a:stretch>
              <a:fillRect/>
            </a:stretch>
          </p:blipFill>
          <p:spPr>
            <a:xfrm>
              <a:off x="-76200" y="-63500"/>
              <a:ext cx="4432300" cy="5854700"/>
            </a:xfrm>
            <a:prstGeom prst="rect">
              <a:avLst/>
            </a:prstGeom>
            <a:effectLst/>
          </p:spPr>
        </p:pic>
      </p:grpSp>
      <p:sp>
        <p:nvSpPr>
          <p:cNvPr id="321" name="Shape 321"/>
          <p:cNvSpPr>
            <a:spLocks noGrp="1"/>
          </p:cNvSpPr>
          <p:nvPr>
            <p:ph type="title"/>
          </p:nvPr>
        </p:nvSpPr>
        <p:spPr>
          <a:xfrm>
            <a:off x="1041400" y="787400"/>
            <a:ext cx="5956300" cy="2870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Ur’s Metalworkers</a:t>
            </a:r>
          </a:p>
        </p:txBody>
      </p:sp>
      <p:sp>
        <p:nvSpPr>
          <p:cNvPr id="322" name="Shape 322"/>
          <p:cNvSpPr>
            <a:spLocks noGrp="1"/>
          </p:cNvSpPr>
          <p:nvPr>
            <p:ph type="body" idx="1"/>
          </p:nvPr>
        </p:nvSpPr>
        <p:spPr>
          <a:xfrm>
            <a:off x="1041400" y="3810000"/>
            <a:ext cx="5499100" cy="494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Metalworkers fashioned gold, silver, tin, lead, iron, copper, bronze, and antimony. They used techniques such as casting, hammering, annealing, filigree, and ganulation.</a:t>
            </a:r>
          </a:p>
        </p:txBody>
      </p:sp>
    </p:spTree>
  </p:cSld>
  <p:clrMapOvr>
    <a:masterClrMapping/>
  </p:clrMapOvr>
  <p:transition spd="med"/>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4" name="British Museum misc 110.jpg"/>
          <p:cNvPicPr/>
          <p:nvPr/>
        </p:nvPicPr>
        <p:blipFill>
          <a:blip r:embed="rId3">
            <a:extLst/>
          </a:blip>
          <a:stretch>
            <a:fillRect/>
          </a:stretch>
        </p:blipFill>
        <p:spPr>
          <a:xfrm>
            <a:off x="0" y="0"/>
            <a:ext cx="13004800" cy="9753600"/>
          </a:xfrm>
          <a:prstGeom prst="rect">
            <a:avLst/>
          </a:prstGeom>
          <a:ln w="12700">
            <a:miter lim="400000"/>
          </a:ln>
        </p:spPr>
      </p:pic>
      <p:sp>
        <p:nvSpPr>
          <p:cNvPr id="325" name="Shape 325"/>
          <p:cNvSpPr>
            <a:spLocks noGrp="1"/>
          </p:cNvSpPr>
          <p:nvPr>
            <p:ph type="body" idx="1"/>
          </p:nvPr>
        </p:nvSpPr>
        <p:spPr>
          <a:xfrm>
            <a:off x="723900" y="457200"/>
            <a:ext cx="9690100" cy="4876800"/>
          </a:xfrm>
          <a:prstGeom prst="rect">
            <a:avLst/>
          </a:prstGeom>
        </p:spPr>
        <p:txBody>
          <a:bodyPr>
            <a:normAutofit/>
          </a:bodyPr>
          <a:lstStyle>
            <a:lvl1pPr>
              <a:defRPr>
                <a:solidFill>
                  <a:srgbClr val="FFFFFF"/>
                </a:solidFill>
              </a:defRPr>
            </a:lvl1pPr>
          </a:lstStyle>
          <a:p>
            <a:pPr lvl="0">
              <a:defRPr sz="1800">
                <a:solidFill>
                  <a:srgbClr val="000000"/>
                </a:solidFill>
              </a:defRPr>
            </a:pPr>
            <a:r>
              <a:rPr sz="3600">
                <a:solidFill>
                  <a:srgbClr val="FFFFFF"/>
                </a:solidFill>
              </a:rPr>
              <a:t>Leatherworkers tanned and fashioned the skins of bulls, calves, pigs, and sheep, making water bags, harnesses, saddles, tires for chariot wheels, slings, shoes and sandles, and other types of clothing.</a:t>
            </a:r>
          </a:p>
        </p:txBody>
      </p:sp>
    </p:spTree>
  </p:cSld>
  <p:clrMapOvr>
    <a:masterClrMapping/>
  </p:clrMapOvr>
  <p:transition spd="med"/>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1" name="Group 331"/>
          <p:cNvGrpSpPr/>
          <p:nvPr/>
        </p:nvGrpSpPr>
        <p:grpSpPr>
          <a:xfrm>
            <a:off x="7594600" y="1943100"/>
            <a:ext cx="4432300" cy="5854700"/>
            <a:chOff x="-76200" y="-63500"/>
            <a:chExt cx="4432300" cy="5854700"/>
          </a:xfrm>
        </p:grpSpPr>
        <p:pic>
          <p:nvPicPr>
            <p:cNvPr id="330" name="British Museum misc 174.jpg"/>
            <p:cNvPicPr/>
            <p:nvPr/>
          </p:nvPicPr>
          <p:blipFill>
            <a:blip r:embed="rId2">
              <a:extLst/>
            </a:blip>
            <a:srcRect l="23510" r="23510"/>
            <a:stretch>
              <a:fillRect/>
            </a:stretch>
          </p:blipFill>
          <p:spPr>
            <a:xfrm>
              <a:off x="0" y="0"/>
              <a:ext cx="4292600" cy="5715000"/>
            </a:xfrm>
            <a:prstGeom prst="rect">
              <a:avLst/>
            </a:prstGeom>
            <a:ln>
              <a:noFill/>
            </a:ln>
            <a:effectLst/>
          </p:spPr>
        </p:pic>
        <p:pic>
          <p:nvPicPr>
            <p:cNvPr id="329" name="Picture 328"/>
            <p:cNvPicPr/>
            <p:nvPr/>
          </p:nvPicPr>
          <p:blipFill>
            <a:blip r:embed="rId3">
              <a:extLst/>
            </a:blip>
            <a:stretch>
              <a:fillRect/>
            </a:stretch>
          </p:blipFill>
          <p:spPr>
            <a:xfrm>
              <a:off x="-76200" y="-63500"/>
              <a:ext cx="4432300" cy="5854700"/>
            </a:xfrm>
            <a:prstGeom prst="rect">
              <a:avLst/>
            </a:prstGeom>
            <a:effectLst/>
          </p:spPr>
        </p:pic>
      </p:grpSp>
      <p:sp>
        <p:nvSpPr>
          <p:cNvPr id="332" name="Shape 332"/>
          <p:cNvSpPr>
            <a:spLocks noGrp="1"/>
          </p:cNvSpPr>
          <p:nvPr>
            <p:ph type="title"/>
          </p:nvPr>
        </p:nvSpPr>
        <p:spPr>
          <a:xfrm>
            <a:off x="1041400" y="787400"/>
            <a:ext cx="5956300" cy="2870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Ur’s Textiles</a:t>
            </a:r>
          </a:p>
        </p:txBody>
      </p:sp>
      <p:sp>
        <p:nvSpPr>
          <p:cNvPr id="333" name="Shape 333"/>
          <p:cNvSpPr>
            <a:spLocks noGrp="1"/>
          </p:cNvSpPr>
          <p:nvPr>
            <p:ph type="body" idx="1"/>
          </p:nvPr>
        </p:nvSpPr>
        <p:spPr>
          <a:xfrm>
            <a:off x="1041400" y="3810000"/>
            <a:ext cx="5499100" cy="494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 huge textile industry consumed the wool of tremendous flocks of goats, sheep, and lambs, as well as massive quantities of flax for linen.</a:t>
            </a:r>
          </a:p>
        </p:txBody>
      </p:sp>
    </p:spTree>
  </p:cSld>
  <p:clrMapOvr>
    <a:masterClrMapping/>
  </p:clrMapOvr>
  <p:transition spd="med"/>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7" name="Group 337"/>
          <p:cNvGrpSpPr/>
          <p:nvPr/>
        </p:nvGrpSpPr>
        <p:grpSpPr>
          <a:xfrm>
            <a:off x="7594600" y="1943100"/>
            <a:ext cx="4432300" cy="5854700"/>
            <a:chOff x="-76200" y="-63500"/>
            <a:chExt cx="4432300" cy="5854700"/>
          </a:xfrm>
        </p:grpSpPr>
        <p:pic>
          <p:nvPicPr>
            <p:cNvPr id="336" name="British Museum misc 384.jpg"/>
            <p:cNvPicPr/>
            <p:nvPr/>
          </p:nvPicPr>
          <p:blipFill>
            <a:blip r:embed="rId2">
              <a:extLst/>
            </a:blip>
            <a:srcRect l="3571" r="3571"/>
            <a:stretch>
              <a:fillRect/>
            </a:stretch>
          </p:blipFill>
          <p:spPr>
            <a:xfrm>
              <a:off x="0" y="0"/>
              <a:ext cx="4292600" cy="5715000"/>
            </a:xfrm>
            <a:prstGeom prst="rect">
              <a:avLst/>
            </a:prstGeom>
            <a:ln>
              <a:noFill/>
            </a:ln>
            <a:effectLst/>
          </p:spPr>
        </p:pic>
        <p:pic>
          <p:nvPicPr>
            <p:cNvPr id="335" name="Picture 334"/>
            <p:cNvPicPr/>
            <p:nvPr/>
          </p:nvPicPr>
          <p:blipFill>
            <a:blip r:embed="rId3">
              <a:extLst/>
            </a:blip>
            <a:stretch>
              <a:fillRect/>
            </a:stretch>
          </p:blipFill>
          <p:spPr>
            <a:xfrm>
              <a:off x="-76200" y="-63500"/>
              <a:ext cx="4432300" cy="5854700"/>
            </a:xfrm>
            <a:prstGeom prst="rect">
              <a:avLst/>
            </a:prstGeom>
            <a:effectLst/>
          </p:spPr>
        </p:pic>
      </p:grpSp>
      <p:sp>
        <p:nvSpPr>
          <p:cNvPr id="338" name="Shape 338"/>
          <p:cNvSpPr>
            <a:spLocks noGrp="1"/>
          </p:cNvSpPr>
          <p:nvPr>
            <p:ph type="body" idx="1"/>
          </p:nvPr>
        </p:nvSpPr>
        <p:spPr>
          <a:xfrm>
            <a:off x="825500" y="5041900"/>
            <a:ext cx="5499100" cy="494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Using spindles and looms, a team of three women could produce a piece of cloth 9 x 12 feet in eight days.</a:t>
            </a:r>
          </a:p>
        </p:txBody>
      </p:sp>
    </p:spTree>
  </p:cSld>
  <p:clrMapOvr>
    <a:masterClrMapping/>
  </p:clrMapOvr>
  <p:transition spd="med"/>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2" name="Group 342"/>
          <p:cNvGrpSpPr/>
          <p:nvPr/>
        </p:nvGrpSpPr>
        <p:grpSpPr>
          <a:xfrm>
            <a:off x="7594600" y="1943100"/>
            <a:ext cx="4432300" cy="5854700"/>
            <a:chOff x="-76200" y="-63500"/>
            <a:chExt cx="4432300" cy="5854700"/>
          </a:xfrm>
        </p:grpSpPr>
        <p:pic>
          <p:nvPicPr>
            <p:cNvPr id="341" name="british museum 150.jpg"/>
            <p:cNvPicPr/>
            <p:nvPr/>
          </p:nvPicPr>
          <p:blipFill>
            <a:blip r:embed="rId2">
              <a:extLst/>
            </a:blip>
            <a:srcRect l="1159" r="869"/>
            <a:stretch>
              <a:fillRect/>
            </a:stretch>
          </p:blipFill>
          <p:spPr>
            <a:xfrm>
              <a:off x="0" y="0"/>
              <a:ext cx="4292600" cy="5715000"/>
            </a:xfrm>
            <a:prstGeom prst="rect">
              <a:avLst/>
            </a:prstGeom>
            <a:ln>
              <a:noFill/>
            </a:ln>
            <a:effectLst/>
          </p:spPr>
        </p:pic>
        <p:pic>
          <p:nvPicPr>
            <p:cNvPr id="340" name="Picture 339"/>
            <p:cNvPicPr/>
            <p:nvPr/>
          </p:nvPicPr>
          <p:blipFill>
            <a:blip r:embed="rId3">
              <a:extLst/>
            </a:blip>
            <a:stretch>
              <a:fillRect/>
            </a:stretch>
          </p:blipFill>
          <p:spPr>
            <a:xfrm>
              <a:off x="-76200" y="-63500"/>
              <a:ext cx="4432300" cy="5854700"/>
            </a:xfrm>
            <a:prstGeom prst="rect">
              <a:avLst/>
            </a:prstGeom>
            <a:effectLst/>
          </p:spPr>
        </p:pic>
      </p:grpSp>
      <p:sp>
        <p:nvSpPr>
          <p:cNvPr id="343" name="Shape 343"/>
          <p:cNvSpPr>
            <a:spLocks noGrp="1"/>
          </p:cNvSpPr>
          <p:nvPr>
            <p:ph type="title"/>
          </p:nvPr>
        </p:nvSpPr>
        <p:spPr>
          <a:xfrm>
            <a:off x="1041400" y="787400"/>
            <a:ext cx="5956300" cy="2870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Ur’s Transportation</a:t>
            </a:r>
          </a:p>
        </p:txBody>
      </p:sp>
      <p:sp>
        <p:nvSpPr>
          <p:cNvPr id="344" name="Shape 344"/>
          <p:cNvSpPr>
            <a:spLocks noGrp="1"/>
          </p:cNvSpPr>
          <p:nvPr>
            <p:ph type="body" idx="1"/>
          </p:nvPr>
        </p:nvSpPr>
        <p:spPr>
          <a:xfrm>
            <a:off x="1041400" y="3810000"/>
            <a:ext cx="5499100" cy="494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Goods were transported by sledges, wagons (both two- and four-wheeled), chariots, and boats.</a:t>
            </a:r>
          </a:p>
        </p:txBody>
      </p:sp>
    </p:spTree>
  </p:cSld>
  <p:clrMapOvr>
    <a:masterClrMapping/>
  </p:clrMapOvr>
  <p:transition spd="med"/>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 name="Group 348"/>
          <p:cNvGrpSpPr/>
          <p:nvPr/>
        </p:nvGrpSpPr>
        <p:grpSpPr>
          <a:xfrm>
            <a:off x="7594600" y="1943100"/>
            <a:ext cx="4432300" cy="5854700"/>
            <a:chOff x="-76200" y="-63500"/>
            <a:chExt cx="4432300" cy="5854700"/>
          </a:xfrm>
        </p:grpSpPr>
        <p:pic>
          <p:nvPicPr>
            <p:cNvPr id="347" name="woolley ur of the chaldees 14.jpg"/>
            <p:cNvPicPr/>
            <p:nvPr/>
          </p:nvPicPr>
          <p:blipFill>
            <a:blip r:embed="rId2">
              <a:extLst/>
            </a:blip>
            <a:srcRect t="7549" b="7515"/>
            <a:stretch>
              <a:fillRect/>
            </a:stretch>
          </p:blipFill>
          <p:spPr>
            <a:xfrm>
              <a:off x="0" y="0"/>
              <a:ext cx="4292600" cy="5715000"/>
            </a:xfrm>
            <a:prstGeom prst="rect">
              <a:avLst/>
            </a:prstGeom>
            <a:ln>
              <a:noFill/>
            </a:ln>
            <a:effectLst/>
          </p:spPr>
        </p:pic>
        <p:pic>
          <p:nvPicPr>
            <p:cNvPr id="346" name="Picture 345"/>
            <p:cNvPicPr/>
            <p:nvPr/>
          </p:nvPicPr>
          <p:blipFill>
            <a:blip r:embed="rId3">
              <a:extLst/>
            </a:blip>
            <a:stretch>
              <a:fillRect/>
            </a:stretch>
          </p:blipFill>
          <p:spPr>
            <a:xfrm>
              <a:off x="-76200" y="-63500"/>
              <a:ext cx="4432300" cy="5854700"/>
            </a:xfrm>
            <a:prstGeom prst="rect">
              <a:avLst/>
            </a:prstGeom>
            <a:effectLst/>
          </p:spPr>
        </p:pic>
      </p:grpSp>
      <p:sp>
        <p:nvSpPr>
          <p:cNvPr id="349" name="Shape 349"/>
          <p:cNvSpPr>
            <a:spLocks noGrp="1"/>
          </p:cNvSpPr>
          <p:nvPr>
            <p:ph type="body" idx="1"/>
          </p:nvPr>
        </p:nvSpPr>
        <p:spPr>
          <a:xfrm>
            <a:off x="1041400" y="3810000"/>
            <a:ext cx="5499100" cy="494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Farming techniques were complex. There was a farmer’s almanac providing information on weather and annual flooding and providing guidelines for planting and harvesting.</a:t>
            </a:r>
          </a:p>
        </p:txBody>
      </p:sp>
      <p:sp>
        <p:nvSpPr>
          <p:cNvPr id="350" name="Shape 350"/>
          <p:cNvSpPr/>
          <p:nvPr/>
        </p:nvSpPr>
        <p:spPr>
          <a:xfrm>
            <a:off x="1041400" y="787400"/>
            <a:ext cx="5956300" cy="2870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normAutofit/>
          </a:bodyPr>
          <a:lstStyle>
            <a:lvl1pPr defTabSz="584200">
              <a:lnSpc>
                <a:spcPct val="90000"/>
              </a:lnSpc>
              <a:defRPr sz="6600">
                <a:solidFill>
                  <a:srgbClr val="DEDDDE"/>
                </a:solidFill>
                <a:latin typeface="+mj-lt"/>
                <a:ea typeface="+mj-ea"/>
                <a:cs typeface="+mj-cs"/>
                <a:sym typeface="Helvetica Neue Bold Condensed"/>
              </a:defRPr>
            </a:lvl1pPr>
          </a:lstStyle>
          <a:p>
            <a:pPr lvl="0">
              <a:defRPr sz="1800">
                <a:solidFill>
                  <a:srgbClr val="000000"/>
                </a:solidFill>
              </a:defRPr>
            </a:pPr>
            <a:r>
              <a:rPr sz="6600">
                <a:solidFill>
                  <a:srgbClr val="DEDDDE"/>
                </a:solidFill>
              </a:rPr>
              <a:t>Ur’s Farming</a:t>
            </a: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Shape 103"/>
          <p:cNvSpPr>
            <a:spLocks noGrp="1"/>
          </p:cNvSpPr>
          <p:nvPr>
            <p:ph type="body" idx="1"/>
          </p:nvPr>
        </p:nvSpPr>
        <p:spPr>
          <a:xfrm>
            <a:off x="596900" y="723900"/>
            <a:ext cx="10502900" cy="1104900"/>
          </a:xfrm>
          <a:prstGeom prst="rect">
            <a:avLst/>
          </a:prstGeom>
        </p:spPr>
        <p:txBody>
          <a:bodyPr>
            <a:normAutofit lnSpcReduction="10000"/>
          </a:bodyPr>
          <a:lstStyle>
            <a:lvl1pPr>
              <a:defRPr>
                <a:solidFill>
                  <a:srgbClr val="94E3FE"/>
                </a:solidFill>
              </a:defRPr>
            </a:lvl1pPr>
          </a:lstStyle>
          <a:p>
            <a:pPr lvl="0">
              <a:defRPr sz="1800">
                <a:solidFill>
                  <a:srgbClr val="000000"/>
                </a:solidFill>
              </a:defRPr>
            </a:pPr>
            <a:r>
              <a:rPr sz="3600">
                <a:solidFill>
                  <a:srgbClr val="94E3FE"/>
                </a:solidFill>
              </a:rPr>
              <a:t>Then he journeyed down to Canaan after his father died</a:t>
            </a:r>
          </a:p>
        </p:txBody>
      </p:sp>
      <p:pic>
        <p:nvPicPr>
          <p:cNvPr id="104" name="629X_Page_20 - Version 2.jpg"/>
          <p:cNvPicPr/>
          <p:nvPr/>
        </p:nvPicPr>
        <p:blipFill>
          <a:blip r:embed="rId2">
            <a:extLst/>
          </a:blip>
          <a:stretch>
            <a:fillRect/>
          </a:stretch>
        </p:blipFill>
        <p:spPr>
          <a:xfrm>
            <a:off x="990600" y="2032000"/>
            <a:ext cx="11010900" cy="6784494"/>
          </a:xfrm>
          <a:prstGeom prst="rect">
            <a:avLst/>
          </a:prstGeom>
          <a:ln w="12700">
            <a:miter lim="400000"/>
          </a:ln>
        </p:spPr>
      </p:pic>
      <p:sp>
        <p:nvSpPr>
          <p:cNvPr id="105" name="Shape 105"/>
          <p:cNvSpPr/>
          <p:nvPr/>
        </p:nvSpPr>
        <p:spPr>
          <a:xfrm flipV="1">
            <a:off x="3303984" y="4051598"/>
            <a:ext cx="1851622" cy="1622326"/>
          </a:xfrm>
          <a:prstGeom prst="line">
            <a:avLst/>
          </a:prstGeom>
          <a:ln w="127000">
            <a:solidFill/>
            <a:miter lim="400000"/>
            <a:headEnd type="stealth"/>
          </a:ln>
        </p:spPr>
        <p:txBody>
          <a:bodyPr lIns="0" tIns="0" rIns="0" bIns="0" anchor="ctr"/>
          <a:lstStyle/>
          <a:p>
            <a:pPr lvl="0"/>
            <a:endParaRPr/>
          </a:p>
        </p:txBody>
      </p:sp>
    </p:spTree>
  </p:cSld>
  <p:clrMapOvr>
    <a:masterClrMapping/>
  </p:clrMapOvr>
  <p:transition spd="med"/>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4" name="Group 354"/>
          <p:cNvGrpSpPr/>
          <p:nvPr/>
        </p:nvGrpSpPr>
        <p:grpSpPr>
          <a:xfrm>
            <a:off x="7594600" y="1943100"/>
            <a:ext cx="4432300" cy="5854700"/>
            <a:chOff x="-76200" y="-63500"/>
            <a:chExt cx="4432300" cy="5854700"/>
          </a:xfrm>
        </p:grpSpPr>
        <p:pic>
          <p:nvPicPr>
            <p:cNvPr id="353" name="woolley ur of the chaldees 14.jpg"/>
            <p:cNvPicPr/>
            <p:nvPr/>
          </p:nvPicPr>
          <p:blipFill>
            <a:blip r:embed="rId2">
              <a:extLst/>
            </a:blip>
            <a:srcRect t="7549" b="7515"/>
            <a:stretch>
              <a:fillRect/>
            </a:stretch>
          </p:blipFill>
          <p:spPr>
            <a:xfrm>
              <a:off x="0" y="0"/>
              <a:ext cx="4292600" cy="5715000"/>
            </a:xfrm>
            <a:prstGeom prst="rect">
              <a:avLst/>
            </a:prstGeom>
            <a:ln>
              <a:noFill/>
            </a:ln>
            <a:effectLst/>
          </p:spPr>
        </p:pic>
        <p:pic>
          <p:nvPicPr>
            <p:cNvPr id="352" name="Picture 351"/>
            <p:cNvPicPr/>
            <p:nvPr/>
          </p:nvPicPr>
          <p:blipFill>
            <a:blip r:embed="rId3">
              <a:extLst/>
            </a:blip>
            <a:stretch>
              <a:fillRect/>
            </a:stretch>
          </p:blipFill>
          <p:spPr>
            <a:xfrm>
              <a:off x="-76200" y="-63500"/>
              <a:ext cx="4432300" cy="5854700"/>
            </a:xfrm>
            <a:prstGeom prst="rect">
              <a:avLst/>
            </a:prstGeom>
            <a:effectLst/>
          </p:spPr>
        </p:pic>
      </p:grpSp>
      <p:sp>
        <p:nvSpPr>
          <p:cNvPr id="355" name="Shape 355"/>
          <p:cNvSpPr>
            <a:spLocks noGrp="1"/>
          </p:cNvSpPr>
          <p:nvPr>
            <p:ph type="body" idx="1"/>
          </p:nvPr>
        </p:nvSpPr>
        <p:spPr>
          <a:xfrm>
            <a:off x="1041400" y="5334000"/>
            <a:ext cx="5499100" cy="3416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Planting began with a double plowing of the field, followed by a harrowing, raking, and pulverizing process.</a:t>
            </a:r>
          </a:p>
        </p:txBody>
      </p:sp>
    </p:spTree>
  </p:cSld>
  <p:clrMapOvr>
    <a:masterClrMapping/>
  </p:clrMapOvr>
  <p:transition spd="med"/>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9" name="Group 359"/>
          <p:cNvGrpSpPr/>
          <p:nvPr/>
        </p:nvGrpSpPr>
        <p:grpSpPr>
          <a:xfrm>
            <a:off x="7594600" y="1943100"/>
            <a:ext cx="4432300" cy="5854700"/>
            <a:chOff x="-76200" y="-63500"/>
            <a:chExt cx="4432300" cy="5854700"/>
          </a:xfrm>
        </p:grpSpPr>
        <p:pic>
          <p:nvPicPr>
            <p:cNvPr id="358" name="woolley ur of the chaldees 14.jpg"/>
            <p:cNvPicPr/>
            <p:nvPr/>
          </p:nvPicPr>
          <p:blipFill>
            <a:blip r:embed="rId2">
              <a:extLst/>
            </a:blip>
            <a:srcRect t="7549" b="7515"/>
            <a:stretch>
              <a:fillRect/>
            </a:stretch>
          </p:blipFill>
          <p:spPr>
            <a:xfrm>
              <a:off x="0" y="0"/>
              <a:ext cx="4292600" cy="5715000"/>
            </a:xfrm>
            <a:prstGeom prst="rect">
              <a:avLst/>
            </a:prstGeom>
            <a:ln>
              <a:noFill/>
            </a:ln>
            <a:effectLst/>
          </p:spPr>
        </p:pic>
        <p:pic>
          <p:nvPicPr>
            <p:cNvPr id="357" name="Picture 356"/>
            <p:cNvPicPr/>
            <p:nvPr/>
          </p:nvPicPr>
          <p:blipFill>
            <a:blip r:embed="rId3">
              <a:extLst/>
            </a:blip>
            <a:stretch>
              <a:fillRect/>
            </a:stretch>
          </p:blipFill>
          <p:spPr>
            <a:xfrm>
              <a:off x="-76200" y="-63500"/>
              <a:ext cx="4432300" cy="5854700"/>
            </a:xfrm>
            <a:prstGeom prst="rect">
              <a:avLst/>
            </a:prstGeom>
            <a:effectLst/>
          </p:spPr>
        </p:pic>
      </p:grpSp>
      <p:sp>
        <p:nvSpPr>
          <p:cNvPr id="360" name="Shape 360"/>
          <p:cNvSpPr>
            <a:spLocks noGrp="1"/>
          </p:cNvSpPr>
          <p:nvPr>
            <p:ph type="body" idx="1"/>
          </p:nvPr>
        </p:nvSpPr>
        <p:spPr>
          <a:xfrm>
            <a:off x="1041400" y="3810000"/>
            <a:ext cx="5499100" cy="494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They used plows with seeder attachments, so that they could plow and sow simultaneously, the depth of seeding being precisely measured.</a:t>
            </a:r>
          </a:p>
        </p:txBody>
      </p:sp>
    </p:spTree>
  </p:cSld>
  <p:clrMapOvr>
    <a:masterClrMapping/>
  </p:clrMapOvr>
  <p:transition spd="med"/>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4" name="Group 364"/>
          <p:cNvGrpSpPr/>
          <p:nvPr/>
        </p:nvGrpSpPr>
        <p:grpSpPr>
          <a:xfrm>
            <a:off x="7594600" y="1943100"/>
            <a:ext cx="4432300" cy="5854700"/>
            <a:chOff x="-76200" y="-63500"/>
            <a:chExt cx="4432300" cy="5854700"/>
          </a:xfrm>
        </p:grpSpPr>
        <p:pic>
          <p:nvPicPr>
            <p:cNvPr id="363" name="woolley ur of the chaldees 14.jpg"/>
            <p:cNvPicPr/>
            <p:nvPr/>
          </p:nvPicPr>
          <p:blipFill>
            <a:blip r:embed="rId2">
              <a:extLst/>
            </a:blip>
            <a:srcRect t="7549" b="7515"/>
            <a:stretch>
              <a:fillRect/>
            </a:stretch>
          </p:blipFill>
          <p:spPr>
            <a:xfrm>
              <a:off x="0" y="0"/>
              <a:ext cx="4292600" cy="5715000"/>
            </a:xfrm>
            <a:prstGeom prst="rect">
              <a:avLst/>
            </a:prstGeom>
            <a:ln>
              <a:noFill/>
            </a:ln>
            <a:effectLst/>
          </p:spPr>
        </p:pic>
        <p:pic>
          <p:nvPicPr>
            <p:cNvPr id="362" name="Picture 361"/>
            <p:cNvPicPr/>
            <p:nvPr/>
          </p:nvPicPr>
          <p:blipFill>
            <a:blip r:embed="rId3">
              <a:extLst/>
            </a:blip>
            <a:stretch>
              <a:fillRect/>
            </a:stretch>
          </p:blipFill>
          <p:spPr>
            <a:xfrm>
              <a:off x="-76200" y="-63500"/>
              <a:ext cx="4432300" cy="5854700"/>
            </a:xfrm>
            <a:prstGeom prst="rect">
              <a:avLst/>
            </a:prstGeom>
            <a:effectLst/>
          </p:spPr>
        </p:pic>
      </p:grpSp>
      <p:sp>
        <p:nvSpPr>
          <p:cNvPr id="365" name="Shape 365"/>
          <p:cNvSpPr>
            <a:spLocks noGrp="1"/>
          </p:cNvSpPr>
          <p:nvPr>
            <p:ph type="body" idx="1"/>
          </p:nvPr>
        </p:nvSpPr>
        <p:spPr>
          <a:xfrm>
            <a:off x="1041400" y="4279900"/>
            <a:ext cx="5499100" cy="44704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 farmers grew barley, wheat, millet, lentils, chickpeas, garlic, onions, lettuce, cress, leeks, mustard, and cucumbers, among other things.</a:t>
            </a:r>
          </a:p>
        </p:txBody>
      </p:sp>
    </p:spTree>
  </p:cSld>
  <p:clrMapOvr>
    <a:masterClrMapping/>
  </p:clrMapOvr>
  <p:transition spd="med"/>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9" name="Group 369"/>
          <p:cNvGrpSpPr/>
          <p:nvPr/>
        </p:nvGrpSpPr>
        <p:grpSpPr>
          <a:xfrm>
            <a:off x="7594600" y="1943100"/>
            <a:ext cx="4432300" cy="5854700"/>
            <a:chOff x="-76200" y="-63500"/>
            <a:chExt cx="4432300" cy="5854700"/>
          </a:xfrm>
        </p:grpSpPr>
        <p:pic>
          <p:nvPicPr>
            <p:cNvPr id="368" name="woolley ur of the chaldees 14.jpg"/>
            <p:cNvPicPr/>
            <p:nvPr/>
          </p:nvPicPr>
          <p:blipFill>
            <a:blip r:embed="rId2">
              <a:extLst/>
            </a:blip>
            <a:srcRect t="7549" b="7515"/>
            <a:stretch>
              <a:fillRect/>
            </a:stretch>
          </p:blipFill>
          <p:spPr>
            <a:xfrm>
              <a:off x="0" y="0"/>
              <a:ext cx="4292600" cy="5715000"/>
            </a:xfrm>
            <a:prstGeom prst="rect">
              <a:avLst/>
            </a:prstGeom>
            <a:ln>
              <a:noFill/>
            </a:ln>
            <a:effectLst/>
          </p:spPr>
        </p:pic>
        <p:pic>
          <p:nvPicPr>
            <p:cNvPr id="367" name="Picture 366"/>
            <p:cNvPicPr/>
            <p:nvPr/>
          </p:nvPicPr>
          <p:blipFill>
            <a:blip r:embed="rId3">
              <a:extLst/>
            </a:blip>
            <a:stretch>
              <a:fillRect/>
            </a:stretch>
          </p:blipFill>
          <p:spPr>
            <a:xfrm>
              <a:off x="-76200" y="-63500"/>
              <a:ext cx="4432300" cy="5854700"/>
            </a:xfrm>
            <a:prstGeom prst="rect">
              <a:avLst/>
            </a:prstGeom>
            <a:effectLst/>
          </p:spPr>
        </p:pic>
      </p:grpSp>
      <p:sp>
        <p:nvSpPr>
          <p:cNvPr id="370" name="Shape 370"/>
          <p:cNvSpPr>
            <a:spLocks noGrp="1"/>
          </p:cNvSpPr>
          <p:nvPr>
            <p:ph type="body" idx="1"/>
          </p:nvPr>
        </p:nvSpPr>
        <p:spPr>
          <a:xfrm>
            <a:off x="1041400" y="4724400"/>
            <a:ext cx="5499100" cy="40259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They raised sheep, goats, pigs, cows, and oxen, and consumed over 50 different types of fish that were caught with nets.</a:t>
            </a:r>
          </a:p>
        </p:txBody>
      </p:sp>
    </p:spTree>
  </p:cSld>
  <p:clrMapOvr>
    <a:masterClrMapping/>
  </p:clrMapOvr>
  <p:transition spd="med"/>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4" name="Group 374"/>
          <p:cNvGrpSpPr/>
          <p:nvPr/>
        </p:nvGrpSpPr>
        <p:grpSpPr>
          <a:xfrm>
            <a:off x="7594600" y="1943100"/>
            <a:ext cx="4432300" cy="5854700"/>
            <a:chOff x="-76200" y="-63500"/>
            <a:chExt cx="4432300" cy="5854700"/>
          </a:xfrm>
        </p:grpSpPr>
        <p:pic>
          <p:nvPicPr>
            <p:cNvPr id="373" name="woolley ur of the chaldees 14.jpg"/>
            <p:cNvPicPr/>
            <p:nvPr/>
          </p:nvPicPr>
          <p:blipFill>
            <a:blip r:embed="rId2">
              <a:extLst/>
            </a:blip>
            <a:srcRect t="7549" b="7515"/>
            <a:stretch>
              <a:fillRect/>
            </a:stretch>
          </p:blipFill>
          <p:spPr>
            <a:xfrm>
              <a:off x="0" y="0"/>
              <a:ext cx="4292600" cy="5715000"/>
            </a:xfrm>
            <a:prstGeom prst="rect">
              <a:avLst/>
            </a:prstGeom>
            <a:ln>
              <a:noFill/>
            </a:ln>
            <a:effectLst/>
          </p:spPr>
        </p:pic>
        <p:pic>
          <p:nvPicPr>
            <p:cNvPr id="372" name="Picture 371"/>
            <p:cNvPicPr/>
            <p:nvPr/>
          </p:nvPicPr>
          <p:blipFill>
            <a:blip r:embed="rId3">
              <a:extLst/>
            </a:blip>
            <a:stretch>
              <a:fillRect/>
            </a:stretch>
          </p:blipFill>
          <p:spPr>
            <a:xfrm>
              <a:off x="-76200" y="-63500"/>
              <a:ext cx="4432300" cy="5854700"/>
            </a:xfrm>
            <a:prstGeom prst="rect">
              <a:avLst/>
            </a:prstGeom>
            <a:effectLst/>
          </p:spPr>
        </p:pic>
      </p:grpSp>
      <p:sp>
        <p:nvSpPr>
          <p:cNvPr id="375" name="Shape 375"/>
          <p:cNvSpPr>
            <a:spLocks noGrp="1"/>
          </p:cNvSpPr>
          <p:nvPr>
            <p:ph type="body" idx="1"/>
          </p:nvPr>
        </p:nvSpPr>
        <p:spPr>
          <a:xfrm>
            <a:off x="1041400" y="5435600"/>
            <a:ext cx="5499100" cy="33147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An intricate system of canals, reservoirs, dikes, and ditches provided irrigation for the crops.</a:t>
            </a:r>
          </a:p>
        </p:txBody>
      </p:sp>
    </p:spTree>
  </p:cSld>
  <p:clrMapOvr>
    <a:masterClrMapping/>
  </p:clrMapOvr>
  <p:transition spd="med"/>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 name="Shape 377"/>
          <p:cNvSpPr>
            <a:spLocks noGrp="1"/>
          </p:cNvSpPr>
          <p:nvPr>
            <p:ph type="title"/>
          </p:nvPr>
        </p:nvSpPr>
        <p:spPr>
          <a:xfrm>
            <a:off x="939800" y="-203200"/>
            <a:ext cx="5956300" cy="2870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Ur’s Shipping</a:t>
            </a:r>
          </a:p>
        </p:txBody>
      </p:sp>
      <p:sp>
        <p:nvSpPr>
          <p:cNvPr id="378" name="Shape 378"/>
          <p:cNvSpPr>
            <a:spLocks noGrp="1"/>
          </p:cNvSpPr>
          <p:nvPr>
            <p:ph type="body" idx="1"/>
          </p:nvPr>
        </p:nvSpPr>
        <p:spPr>
          <a:xfrm>
            <a:off x="965200" y="2717800"/>
            <a:ext cx="11607800" cy="494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Ur was involved in far-reaching shipping enterprises. Her ships could navigate to considerable distances through exact astronomical knowledge.</a:t>
            </a:r>
          </a:p>
        </p:txBody>
      </p:sp>
      <p:pic>
        <p:nvPicPr>
          <p:cNvPr id="379" name="Louvre misc 90.jpg"/>
          <p:cNvPicPr/>
          <p:nvPr/>
        </p:nvPicPr>
        <p:blipFill>
          <a:blip r:embed="rId2">
            <a:extLst/>
          </a:blip>
          <a:stretch>
            <a:fillRect/>
          </a:stretch>
        </p:blipFill>
        <p:spPr>
          <a:xfrm>
            <a:off x="5558312" y="5008685"/>
            <a:ext cx="6578601" cy="3963134"/>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 name="Shape 381"/>
          <p:cNvSpPr>
            <a:spLocks noGrp="1"/>
          </p:cNvSpPr>
          <p:nvPr>
            <p:ph type="body" idx="1"/>
          </p:nvPr>
        </p:nvSpPr>
        <p:spPr>
          <a:xfrm>
            <a:off x="698500" y="685800"/>
            <a:ext cx="11607800" cy="494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One bill of lading from about 2040 B.C. was from a ship that arrived after a two-year voyage to distant lands. </a:t>
            </a:r>
          </a:p>
        </p:txBody>
      </p:sp>
      <p:pic>
        <p:nvPicPr>
          <p:cNvPr id="382" name="Louvre misc 90.jpg"/>
          <p:cNvPicPr/>
          <p:nvPr/>
        </p:nvPicPr>
        <p:blipFill>
          <a:blip r:embed="rId2">
            <a:extLst/>
          </a:blip>
          <a:stretch>
            <a:fillRect/>
          </a:stretch>
        </p:blipFill>
        <p:spPr>
          <a:xfrm>
            <a:off x="965200" y="2351090"/>
            <a:ext cx="11074400" cy="6671529"/>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 name="Shape 384"/>
          <p:cNvSpPr>
            <a:spLocks noGrp="1"/>
          </p:cNvSpPr>
          <p:nvPr>
            <p:ph type="body" idx="1"/>
          </p:nvPr>
        </p:nvSpPr>
        <p:spPr>
          <a:xfrm>
            <a:off x="698500" y="787400"/>
            <a:ext cx="11607800" cy="494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 cargo included cooper ore, gold, ivory, pearls, precious stones, hardwoods for cabinets, and diorite and alabaster for statuaries.</a:t>
            </a:r>
          </a:p>
        </p:txBody>
      </p:sp>
      <p:pic>
        <p:nvPicPr>
          <p:cNvPr id="385" name="Louvre misc 90.jpg"/>
          <p:cNvPicPr/>
          <p:nvPr/>
        </p:nvPicPr>
        <p:blipFill>
          <a:blip r:embed="rId2">
            <a:extLst/>
          </a:blip>
          <a:stretch>
            <a:fillRect/>
          </a:stretch>
        </p:blipFill>
        <p:spPr>
          <a:xfrm>
            <a:off x="1366577" y="3040918"/>
            <a:ext cx="10266623" cy="61849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9" name="Group 389"/>
          <p:cNvGrpSpPr/>
          <p:nvPr/>
        </p:nvGrpSpPr>
        <p:grpSpPr>
          <a:xfrm>
            <a:off x="7594600" y="1943100"/>
            <a:ext cx="4432300" cy="5854700"/>
            <a:chOff x="-76200" y="-63500"/>
            <a:chExt cx="4432300" cy="5854700"/>
          </a:xfrm>
        </p:grpSpPr>
        <p:pic>
          <p:nvPicPr>
            <p:cNvPr id="388" name="woolley ur of the chaldees 14.jpg"/>
            <p:cNvPicPr/>
            <p:nvPr/>
          </p:nvPicPr>
          <p:blipFill>
            <a:blip r:embed="rId2">
              <a:extLst/>
            </a:blip>
            <a:srcRect t="7549" b="7515"/>
            <a:stretch>
              <a:fillRect/>
            </a:stretch>
          </p:blipFill>
          <p:spPr>
            <a:xfrm>
              <a:off x="0" y="0"/>
              <a:ext cx="4292600" cy="5715000"/>
            </a:xfrm>
            <a:prstGeom prst="rect">
              <a:avLst/>
            </a:prstGeom>
            <a:ln>
              <a:noFill/>
            </a:ln>
            <a:effectLst/>
          </p:spPr>
        </p:pic>
        <p:pic>
          <p:nvPicPr>
            <p:cNvPr id="387" name="Picture 386"/>
            <p:cNvPicPr/>
            <p:nvPr/>
          </p:nvPicPr>
          <p:blipFill>
            <a:blip r:embed="rId3">
              <a:extLst/>
            </a:blip>
            <a:stretch>
              <a:fillRect/>
            </a:stretch>
          </p:blipFill>
          <p:spPr>
            <a:xfrm>
              <a:off x="-76200" y="-63500"/>
              <a:ext cx="4432300" cy="5854700"/>
            </a:xfrm>
            <a:prstGeom prst="rect">
              <a:avLst/>
            </a:prstGeom>
            <a:effectLst/>
          </p:spPr>
        </p:pic>
      </p:grpSp>
      <p:sp>
        <p:nvSpPr>
          <p:cNvPr id="390" name="Shape 390"/>
          <p:cNvSpPr>
            <a:spLocks noGrp="1"/>
          </p:cNvSpPr>
          <p:nvPr>
            <p:ph type="title"/>
          </p:nvPr>
        </p:nvSpPr>
        <p:spPr>
          <a:xfrm>
            <a:off x="1041400" y="787400"/>
            <a:ext cx="5956300" cy="2870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The graves of Ur’s kings</a:t>
            </a:r>
          </a:p>
        </p:txBody>
      </p:sp>
      <p:sp>
        <p:nvSpPr>
          <p:cNvPr id="391" name="Shape 391"/>
          <p:cNvSpPr>
            <a:spLocks noGrp="1"/>
          </p:cNvSpPr>
          <p:nvPr>
            <p:ph type="body" idx="1"/>
          </p:nvPr>
        </p:nvSpPr>
        <p:spPr>
          <a:xfrm>
            <a:off x="1041400" y="3810000"/>
            <a:ext cx="5499100" cy="494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“Even the famous tomb of the Egyptian King Tut contained no more beautiful objects, and the graves of Ur’s kings are 1,000 years older at least” (Keller).</a:t>
            </a:r>
          </a:p>
        </p:txBody>
      </p:sp>
    </p:spTree>
  </p:cSld>
  <p:clrMapOvr>
    <a:masterClrMapping/>
  </p:clrMapOvr>
  <p:transition spd="med"/>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3" name="British Museum misc 237.jpg"/>
          <p:cNvPicPr/>
          <p:nvPr/>
        </p:nvPicPr>
        <p:blipFill>
          <a:blip r:embed="rId2">
            <a:extLst/>
          </a:blip>
          <a:stretch>
            <a:fillRect/>
          </a:stretch>
        </p:blipFill>
        <p:spPr>
          <a:xfrm>
            <a:off x="127000" y="101600"/>
            <a:ext cx="12738100" cy="9550400"/>
          </a:xfrm>
          <a:prstGeom prst="rect">
            <a:avLst/>
          </a:prstGeom>
          <a:ln w="12700">
            <a:miter lim="400000"/>
          </a:ln>
        </p:spPr>
      </p:pic>
      <p:sp>
        <p:nvSpPr>
          <p:cNvPr id="394" name="Shape 394"/>
          <p:cNvSpPr>
            <a:spLocks noGrp="1"/>
          </p:cNvSpPr>
          <p:nvPr>
            <p:ph type="body" idx="1"/>
          </p:nvPr>
        </p:nvSpPr>
        <p:spPr>
          <a:xfrm>
            <a:off x="622300" y="520700"/>
            <a:ext cx="4965700" cy="4940300"/>
          </a:xfrm>
          <a:prstGeom prst="rect">
            <a:avLst/>
          </a:prstGeom>
        </p:spPr>
        <p:txBody>
          <a:bodyPr>
            <a:normAutofit/>
          </a:bodyPr>
          <a:lstStyle>
            <a:lvl1pPr>
              <a:defRPr>
                <a:solidFill>
                  <a:srgbClr val="FFFFFF"/>
                </a:solidFill>
              </a:defRPr>
            </a:lvl1pPr>
          </a:lstStyle>
          <a:p>
            <a:pPr lvl="0">
              <a:defRPr sz="1800">
                <a:solidFill>
                  <a:srgbClr val="000000"/>
                </a:solidFill>
              </a:defRPr>
            </a:pPr>
            <a:r>
              <a:rPr sz="3600">
                <a:solidFill>
                  <a:srgbClr val="FFFFFF"/>
                </a:solidFill>
              </a:rPr>
              <a:t>The graves contained gold and silver drinking cups, dishes, and goblets.</a:t>
            </a: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9" name="Group 109"/>
          <p:cNvGrpSpPr/>
          <p:nvPr/>
        </p:nvGrpSpPr>
        <p:grpSpPr>
          <a:xfrm>
            <a:off x="6769100" y="844061"/>
            <a:ext cx="5691463" cy="7531101"/>
            <a:chOff x="-76200" y="-63500"/>
            <a:chExt cx="5691462" cy="7531100"/>
          </a:xfrm>
        </p:grpSpPr>
        <p:pic>
          <p:nvPicPr>
            <p:cNvPr id="108" name="woolley ur of the chaldees 14.jpg"/>
            <p:cNvPicPr/>
            <p:nvPr/>
          </p:nvPicPr>
          <p:blipFill>
            <a:blip r:embed="rId2">
              <a:extLst/>
            </a:blip>
            <a:srcRect t="7552" b="7484"/>
            <a:stretch>
              <a:fillRect/>
            </a:stretch>
          </p:blipFill>
          <p:spPr>
            <a:xfrm>
              <a:off x="0" y="0"/>
              <a:ext cx="5549900" cy="7391400"/>
            </a:xfrm>
            <a:prstGeom prst="rect">
              <a:avLst/>
            </a:prstGeom>
            <a:ln>
              <a:noFill/>
            </a:ln>
            <a:effectLst/>
          </p:spPr>
        </p:pic>
        <p:pic>
          <p:nvPicPr>
            <p:cNvPr id="107" name="Picture 106"/>
            <p:cNvPicPr/>
            <p:nvPr/>
          </p:nvPicPr>
          <p:blipFill>
            <a:blip r:embed="rId3">
              <a:extLst/>
            </a:blip>
            <a:stretch>
              <a:fillRect/>
            </a:stretch>
          </p:blipFill>
          <p:spPr>
            <a:xfrm>
              <a:off x="-76200" y="-63500"/>
              <a:ext cx="5691463" cy="7531100"/>
            </a:xfrm>
            <a:prstGeom prst="rect">
              <a:avLst/>
            </a:prstGeom>
            <a:effectLst/>
          </p:spPr>
        </p:pic>
      </p:grpSp>
      <p:sp>
        <p:nvSpPr>
          <p:cNvPr id="110" name="Shape 110"/>
          <p:cNvSpPr>
            <a:spLocks noGrp="1"/>
          </p:cNvSpPr>
          <p:nvPr>
            <p:ph type="body" idx="1"/>
          </p:nvPr>
        </p:nvSpPr>
        <p:spPr>
          <a:xfrm>
            <a:off x="1041400" y="3810000"/>
            <a:ext cx="5499100" cy="4940300"/>
          </a:xfrm>
          <a:prstGeom prst="rect">
            <a:avLst/>
          </a:prstGeom>
        </p:spPr>
        <p:txBody>
          <a:bodyPr>
            <a:normAutofit lnSpcReduction="10000"/>
          </a:bodyPr>
          <a:lstStyle>
            <a:lvl1pPr defTabSz="578358">
              <a:defRPr sz="3564">
                <a:solidFill>
                  <a:srgbClr val="94E3FE"/>
                </a:solidFill>
              </a:defRPr>
            </a:lvl1pPr>
          </a:lstStyle>
          <a:p>
            <a:pPr lvl="0">
              <a:defRPr sz="1800">
                <a:solidFill>
                  <a:srgbClr val="000000"/>
                </a:solidFill>
              </a:defRPr>
            </a:pPr>
            <a:r>
              <a:rPr sz="3564">
                <a:solidFill>
                  <a:srgbClr val="94E3FE"/>
                </a:solidFill>
              </a:rPr>
              <a:t>The excavations at Ur give us a wonderful glimpse into the civilization that spread across that part of the world after the Flood and reveal the glories of the kingdoms established by Nimrod and his successors.</a:t>
            </a:r>
          </a:p>
        </p:txBody>
      </p:sp>
    </p:spTree>
  </p:cSld>
  <p:clrMapOvr>
    <a:masterClrMapping/>
  </p:clrMapOvr>
  <p:transition spd="med"/>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6" name="British Museum misc 276.jpg"/>
          <p:cNvPicPr/>
          <p:nvPr/>
        </p:nvPicPr>
        <p:blipFill>
          <a:blip r:embed="rId2">
            <a:extLst/>
          </a:blip>
          <a:stretch>
            <a:fillRect/>
          </a:stretch>
        </p:blipFill>
        <p:spPr>
          <a:xfrm>
            <a:off x="0" y="0"/>
            <a:ext cx="130048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0" name="Group 400"/>
          <p:cNvGrpSpPr/>
          <p:nvPr/>
        </p:nvGrpSpPr>
        <p:grpSpPr>
          <a:xfrm>
            <a:off x="5853345" y="558800"/>
            <a:ext cx="6416435" cy="8496300"/>
            <a:chOff x="-76200" y="-139700"/>
            <a:chExt cx="6416434" cy="8496300"/>
          </a:xfrm>
        </p:grpSpPr>
        <p:pic>
          <p:nvPicPr>
            <p:cNvPr id="399" name="British Museum misc 280.jpg"/>
            <p:cNvPicPr/>
            <p:nvPr/>
          </p:nvPicPr>
          <p:blipFill>
            <a:blip r:embed="rId2">
              <a:extLst/>
            </a:blip>
            <a:srcRect l="30929" r="19097" b="911"/>
            <a:stretch>
              <a:fillRect/>
            </a:stretch>
          </p:blipFill>
          <p:spPr>
            <a:xfrm>
              <a:off x="0" y="0"/>
              <a:ext cx="6276735" cy="8280400"/>
            </a:xfrm>
            <a:prstGeom prst="rect">
              <a:avLst/>
            </a:prstGeom>
            <a:ln>
              <a:noFill/>
            </a:ln>
            <a:effectLst/>
          </p:spPr>
        </p:pic>
        <p:pic>
          <p:nvPicPr>
            <p:cNvPr id="398" name="Picture 397"/>
            <p:cNvPicPr/>
            <p:nvPr/>
          </p:nvPicPr>
          <p:blipFill>
            <a:blip r:embed="rId3">
              <a:extLst/>
            </a:blip>
            <a:stretch>
              <a:fillRect/>
            </a:stretch>
          </p:blipFill>
          <p:spPr>
            <a:xfrm>
              <a:off x="-76200" y="-139700"/>
              <a:ext cx="6416435" cy="8496300"/>
            </a:xfrm>
            <a:prstGeom prst="rect">
              <a:avLst/>
            </a:prstGeom>
            <a:effectLst/>
          </p:spPr>
        </p:pic>
      </p:grpSp>
    </p:spTree>
  </p:cSld>
  <p:clrMapOvr>
    <a:masterClrMapping/>
  </p:clrMapOvr>
  <p:transition spd="med"/>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4" name="Group 404"/>
          <p:cNvGrpSpPr/>
          <p:nvPr/>
        </p:nvGrpSpPr>
        <p:grpSpPr>
          <a:xfrm>
            <a:off x="5918200" y="571500"/>
            <a:ext cx="6438900" cy="8526210"/>
            <a:chOff x="-76200" y="-63500"/>
            <a:chExt cx="6438900" cy="8526209"/>
          </a:xfrm>
        </p:grpSpPr>
        <p:pic>
          <p:nvPicPr>
            <p:cNvPr id="403" name="British Museum misc 299.jpg"/>
            <p:cNvPicPr/>
            <p:nvPr/>
          </p:nvPicPr>
          <p:blipFill>
            <a:blip r:embed="rId2">
              <a:extLst/>
            </a:blip>
            <a:srcRect t="25728" b="7904"/>
            <a:stretch>
              <a:fillRect/>
            </a:stretch>
          </p:blipFill>
          <p:spPr>
            <a:xfrm>
              <a:off x="0" y="0"/>
              <a:ext cx="6299200" cy="8386510"/>
            </a:xfrm>
            <a:prstGeom prst="rect">
              <a:avLst/>
            </a:prstGeom>
            <a:ln>
              <a:noFill/>
            </a:ln>
            <a:effectLst/>
          </p:spPr>
        </p:pic>
        <p:pic>
          <p:nvPicPr>
            <p:cNvPr id="402" name="Picture 401"/>
            <p:cNvPicPr/>
            <p:nvPr/>
          </p:nvPicPr>
          <p:blipFill>
            <a:blip r:embed="rId3">
              <a:extLst/>
            </a:blip>
            <a:stretch>
              <a:fillRect/>
            </a:stretch>
          </p:blipFill>
          <p:spPr>
            <a:xfrm>
              <a:off x="-76200" y="-63500"/>
              <a:ext cx="6438900" cy="8526210"/>
            </a:xfrm>
            <a:prstGeom prst="rect">
              <a:avLst/>
            </a:prstGeom>
            <a:effectLst/>
          </p:spPr>
        </p:pic>
      </p:grpSp>
      <p:sp>
        <p:nvSpPr>
          <p:cNvPr id="405" name="Shape 405"/>
          <p:cNvSpPr>
            <a:spLocks noGrp="1"/>
          </p:cNvSpPr>
          <p:nvPr>
            <p:ph type="body" idx="1"/>
          </p:nvPr>
        </p:nvSpPr>
        <p:spPr>
          <a:xfrm>
            <a:off x="838200" y="1587500"/>
            <a:ext cx="5499100" cy="494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Harps and lyres</a:t>
            </a:r>
          </a:p>
        </p:txBody>
      </p:sp>
    </p:spTree>
  </p:cSld>
  <p:clrMapOvr>
    <a:masterClrMapping/>
  </p:clrMapOvr>
  <p:transition spd="med"/>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7" name="british museum 56.jpg"/>
          <p:cNvPicPr/>
          <p:nvPr/>
        </p:nvPicPr>
        <p:blipFill>
          <a:blip r:embed="rId2">
            <a:extLst/>
          </a:blip>
          <a:stretch>
            <a:fillRect/>
          </a:stretch>
        </p:blipFill>
        <p:spPr>
          <a:xfrm>
            <a:off x="3683000" y="660400"/>
            <a:ext cx="8572500" cy="84328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1" name="Group 411"/>
          <p:cNvGrpSpPr/>
          <p:nvPr/>
        </p:nvGrpSpPr>
        <p:grpSpPr>
          <a:xfrm>
            <a:off x="5918200" y="571500"/>
            <a:ext cx="6438900" cy="8526210"/>
            <a:chOff x="-76200" y="-63500"/>
            <a:chExt cx="6438900" cy="8526209"/>
          </a:xfrm>
        </p:grpSpPr>
        <p:pic>
          <p:nvPicPr>
            <p:cNvPr id="410" name="British Museum misc 149.jpg"/>
            <p:cNvPicPr/>
            <p:nvPr/>
          </p:nvPicPr>
          <p:blipFill>
            <a:blip r:embed="rId2">
              <a:extLst/>
            </a:blip>
            <a:srcRect t="5771" b="5589"/>
            <a:stretch>
              <a:fillRect/>
            </a:stretch>
          </p:blipFill>
          <p:spPr>
            <a:xfrm>
              <a:off x="0" y="0"/>
              <a:ext cx="6299200" cy="8386510"/>
            </a:xfrm>
            <a:prstGeom prst="rect">
              <a:avLst/>
            </a:prstGeom>
            <a:ln>
              <a:noFill/>
            </a:ln>
            <a:effectLst/>
          </p:spPr>
        </p:pic>
        <p:pic>
          <p:nvPicPr>
            <p:cNvPr id="409" name="Picture 408"/>
            <p:cNvPicPr/>
            <p:nvPr/>
          </p:nvPicPr>
          <p:blipFill>
            <a:blip r:embed="rId3">
              <a:extLst/>
            </a:blip>
            <a:stretch>
              <a:fillRect/>
            </a:stretch>
          </p:blipFill>
          <p:spPr>
            <a:xfrm>
              <a:off x="-76200" y="-63500"/>
              <a:ext cx="6438900" cy="8526210"/>
            </a:xfrm>
            <a:prstGeom prst="rect">
              <a:avLst/>
            </a:prstGeom>
            <a:effectLst/>
          </p:spPr>
        </p:pic>
      </p:grpSp>
    </p:spTree>
  </p:cSld>
  <p:clrMapOvr>
    <a:masterClrMapping/>
  </p:clrMapOvr>
  <p:transition spd="med"/>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5" name="Group 415"/>
          <p:cNvGrpSpPr/>
          <p:nvPr/>
        </p:nvGrpSpPr>
        <p:grpSpPr>
          <a:xfrm>
            <a:off x="5918200" y="571500"/>
            <a:ext cx="6438900" cy="8526210"/>
            <a:chOff x="-76200" y="-63500"/>
            <a:chExt cx="6438900" cy="8526209"/>
          </a:xfrm>
        </p:grpSpPr>
        <p:pic>
          <p:nvPicPr>
            <p:cNvPr id="414" name="British Museum misc 155.jpg"/>
            <p:cNvPicPr/>
            <p:nvPr/>
          </p:nvPicPr>
          <p:blipFill>
            <a:blip r:embed="rId2">
              <a:extLst/>
            </a:blip>
            <a:srcRect l="23582" r="2388"/>
            <a:stretch>
              <a:fillRect/>
            </a:stretch>
          </p:blipFill>
          <p:spPr>
            <a:xfrm>
              <a:off x="0" y="0"/>
              <a:ext cx="6299200" cy="8382000"/>
            </a:xfrm>
            <a:prstGeom prst="rect">
              <a:avLst/>
            </a:prstGeom>
            <a:ln>
              <a:noFill/>
            </a:ln>
            <a:effectLst/>
          </p:spPr>
        </p:pic>
        <p:pic>
          <p:nvPicPr>
            <p:cNvPr id="413" name="Picture 412"/>
            <p:cNvPicPr/>
            <p:nvPr/>
          </p:nvPicPr>
          <p:blipFill>
            <a:blip r:embed="rId3">
              <a:extLst/>
            </a:blip>
            <a:stretch>
              <a:fillRect/>
            </a:stretch>
          </p:blipFill>
          <p:spPr>
            <a:xfrm>
              <a:off x="-76200" y="-63500"/>
              <a:ext cx="6438900" cy="8526210"/>
            </a:xfrm>
            <a:prstGeom prst="rect">
              <a:avLst/>
            </a:prstGeom>
            <a:effectLst/>
          </p:spPr>
        </p:pic>
      </p:grpSp>
      <p:sp>
        <p:nvSpPr>
          <p:cNvPr id="416" name="Shape 416"/>
          <p:cNvSpPr>
            <a:spLocks noGrp="1"/>
          </p:cNvSpPr>
          <p:nvPr>
            <p:ph type="body" idx="1"/>
          </p:nvPr>
        </p:nvSpPr>
        <p:spPr>
          <a:xfrm>
            <a:off x="977900" y="1168400"/>
            <a:ext cx="4762500" cy="494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This one was ornamented with a gold head of a bull with ivory horns and eyes and beard of lapis lazuli, a deep blue semi-precious stone.</a:t>
            </a:r>
          </a:p>
        </p:txBody>
      </p:sp>
    </p:spTree>
  </p:cSld>
  <p:clrMapOvr>
    <a:masterClrMapping/>
  </p:clrMapOvr>
  <p:transition spd="med"/>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0" name="Group 420"/>
          <p:cNvGrpSpPr/>
          <p:nvPr/>
        </p:nvGrpSpPr>
        <p:grpSpPr>
          <a:xfrm>
            <a:off x="5918200" y="571500"/>
            <a:ext cx="6438900" cy="8526210"/>
            <a:chOff x="-76200" y="-63500"/>
            <a:chExt cx="6438900" cy="8526209"/>
          </a:xfrm>
        </p:grpSpPr>
        <p:pic>
          <p:nvPicPr>
            <p:cNvPr id="419" name="oriental museum 360.jpg"/>
            <p:cNvPicPr/>
            <p:nvPr/>
          </p:nvPicPr>
          <p:blipFill>
            <a:blip r:embed="rId2">
              <a:extLst/>
            </a:blip>
            <a:srcRect l="1375" r="1178"/>
            <a:stretch>
              <a:fillRect/>
            </a:stretch>
          </p:blipFill>
          <p:spPr>
            <a:xfrm>
              <a:off x="0" y="0"/>
              <a:ext cx="6299200" cy="8382000"/>
            </a:xfrm>
            <a:prstGeom prst="rect">
              <a:avLst/>
            </a:prstGeom>
            <a:ln>
              <a:noFill/>
            </a:ln>
            <a:effectLst/>
          </p:spPr>
        </p:pic>
        <p:pic>
          <p:nvPicPr>
            <p:cNvPr id="418" name="Picture 417"/>
            <p:cNvPicPr/>
            <p:nvPr/>
          </p:nvPicPr>
          <p:blipFill>
            <a:blip r:embed="rId3">
              <a:extLst/>
            </a:blip>
            <a:stretch>
              <a:fillRect/>
            </a:stretch>
          </p:blipFill>
          <p:spPr>
            <a:xfrm>
              <a:off x="-76200" y="-63500"/>
              <a:ext cx="6438900" cy="8526210"/>
            </a:xfrm>
            <a:prstGeom prst="rect">
              <a:avLst/>
            </a:prstGeom>
            <a:effectLst/>
          </p:spPr>
        </p:pic>
      </p:grpSp>
      <p:sp>
        <p:nvSpPr>
          <p:cNvPr id="421" name="Shape 421"/>
          <p:cNvSpPr>
            <a:spLocks noGrp="1"/>
          </p:cNvSpPr>
          <p:nvPr>
            <p:ph type="body" idx="1"/>
          </p:nvPr>
        </p:nvSpPr>
        <p:spPr>
          <a:xfrm>
            <a:off x="1130300" y="1536700"/>
            <a:ext cx="5499100" cy="494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Pipes</a:t>
            </a:r>
          </a:p>
        </p:txBody>
      </p:sp>
    </p:spTree>
  </p:cSld>
  <p:clrMapOvr>
    <a:masterClrMapping/>
  </p:clrMapOvr>
  <p:transition spd="med"/>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 name="Shape 423"/>
          <p:cNvSpPr>
            <a:spLocks noGrp="1"/>
          </p:cNvSpPr>
          <p:nvPr>
            <p:ph type="body" idx="1"/>
          </p:nvPr>
        </p:nvSpPr>
        <p:spPr>
          <a:xfrm>
            <a:off x="952500" y="1168400"/>
            <a:ext cx="5499100" cy="494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Double clarinet</a:t>
            </a:r>
          </a:p>
        </p:txBody>
      </p:sp>
      <p:pic>
        <p:nvPicPr>
          <p:cNvPr id="424" name="oriental museum 423.jpg"/>
          <p:cNvPicPr/>
          <p:nvPr/>
        </p:nvPicPr>
        <p:blipFill>
          <a:blip r:embed="rId2">
            <a:extLst/>
          </a:blip>
          <a:stretch>
            <a:fillRect/>
          </a:stretch>
        </p:blipFill>
        <p:spPr>
          <a:xfrm>
            <a:off x="660400" y="2724150"/>
            <a:ext cx="11747500" cy="5880557"/>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8" name="Group 428"/>
          <p:cNvGrpSpPr/>
          <p:nvPr/>
        </p:nvGrpSpPr>
        <p:grpSpPr>
          <a:xfrm>
            <a:off x="5930900" y="444500"/>
            <a:ext cx="6426200" cy="8509301"/>
            <a:chOff x="-76200" y="-63500"/>
            <a:chExt cx="6426200" cy="8509300"/>
          </a:xfrm>
        </p:grpSpPr>
        <p:pic>
          <p:nvPicPr>
            <p:cNvPr id="427" name="British Museum misc 314.jpg"/>
            <p:cNvPicPr/>
            <p:nvPr/>
          </p:nvPicPr>
          <p:blipFill>
            <a:blip r:embed="rId2">
              <a:extLst/>
            </a:blip>
            <a:srcRect l="6194" r="6194"/>
            <a:stretch>
              <a:fillRect/>
            </a:stretch>
          </p:blipFill>
          <p:spPr>
            <a:xfrm>
              <a:off x="0" y="0"/>
              <a:ext cx="6286500" cy="8369300"/>
            </a:xfrm>
            <a:prstGeom prst="rect">
              <a:avLst/>
            </a:prstGeom>
            <a:ln>
              <a:noFill/>
            </a:ln>
            <a:effectLst/>
          </p:spPr>
        </p:pic>
        <p:pic>
          <p:nvPicPr>
            <p:cNvPr id="426" name="Picture 425"/>
            <p:cNvPicPr/>
            <p:nvPr/>
          </p:nvPicPr>
          <p:blipFill>
            <a:blip r:embed="rId3">
              <a:extLst/>
            </a:blip>
            <a:stretch>
              <a:fillRect/>
            </a:stretch>
          </p:blipFill>
          <p:spPr>
            <a:xfrm>
              <a:off x="-76200" y="-63500"/>
              <a:ext cx="6426200" cy="8509301"/>
            </a:xfrm>
            <a:prstGeom prst="rect">
              <a:avLst/>
            </a:prstGeom>
            <a:effectLst/>
          </p:spPr>
        </p:pic>
      </p:grpSp>
      <p:sp>
        <p:nvSpPr>
          <p:cNvPr id="429" name="Shape 429"/>
          <p:cNvSpPr>
            <a:spLocks noGrp="1"/>
          </p:cNvSpPr>
          <p:nvPr>
            <p:ph type="body" idx="1"/>
          </p:nvPr>
        </p:nvSpPr>
        <p:spPr>
          <a:xfrm>
            <a:off x="800100" y="1409700"/>
            <a:ext cx="4762500" cy="494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Bowls with inlaid ivory and gems</a:t>
            </a:r>
          </a:p>
        </p:txBody>
      </p:sp>
    </p:spTree>
  </p:cSld>
  <p:clrMapOvr>
    <a:masterClrMapping/>
  </p:clrMapOvr>
  <p:transition spd="med"/>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1" name="British Museum misc 318.jpg"/>
          <p:cNvPicPr/>
          <p:nvPr/>
        </p:nvPicPr>
        <p:blipFill>
          <a:blip r:embed="rId2">
            <a:extLst/>
          </a:blip>
          <a:stretch>
            <a:fillRect/>
          </a:stretch>
        </p:blipFill>
        <p:spPr>
          <a:xfrm>
            <a:off x="0" y="0"/>
            <a:ext cx="130048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4" name="Group 114"/>
          <p:cNvGrpSpPr/>
          <p:nvPr/>
        </p:nvGrpSpPr>
        <p:grpSpPr>
          <a:xfrm>
            <a:off x="7594600" y="1943100"/>
            <a:ext cx="4432300" cy="5854700"/>
            <a:chOff x="-76200" y="-63500"/>
            <a:chExt cx="4432300" cy="5854700"/>
          </a:xfrm>
        </p:grpSpPr>
        <p:pic>
          <p:nvPicPr>
            <p:cNvPr id="113" name="British Museum misc 588.jpg"/>
            <p:cNvPicPr/>
            <p:nvPr/>
          </p:nvPicPr>
          <p:blipFill>
            <a:blip r:embed="rId2">
              <a:extLst/>
            </a:blip>
            <a:srcRect t="5708" b="5708"/>
            <a:stretch>
              <a:fillRect/>
            </a:stretch>
          </p:blipFill>
          <p:spPr>
            <a:xfrm>
              <a:off x="0" y="0"/>
              <a:ext cx="4292600" cy="5715000"/>
            </a:xfrm>
            <a:prstGeom prst="rect">
              <a:avLst/>
            </a:prstGeom>
            <a:ln>
              <a:noFill/>
            </a:ln>
            <a:effectLst/>
          </p:spPr>
        </p:pic>
        <p:pic>
          <p:nvPicPr>
            <p:cNvPr id="112" name="Picture 111"/>
            <p:cNvPicPr/>
            <p:nvPr/>
          </p:nvPicPr>
          <p:blipFill>
            <a:blip r:embed="rId3">
              <a:extLst/>
            </a:blip>
            <a:stretch>
              <a:fillRect/>
            </a:stretch>
          </p:blipFill>
          <p:spPr>
            <a:xfrm>
              <a:off x="-76200" y="-63500"/>
              <a:ext cx="4432300" cy="5854700"/>
            </a:xfrm>
            <a:prstGeom prst="rect">
              <a:avLst/>
            </a:prstGeom>
            <a:effectLst/>
          </p:spPr>
        </p:pic>
      </p:grpSp>
      <p:sp>
        <p:nvSpPr>
          <p:cNvPr id="115" name="Shape 115"/>
          <p:cNvSpPr>
            <a:spLocks noGrp="1"/>
          </p:cNvSpPr>
          <p:nvPr>
            <p:ph type="body" idx="1"/>
          </p:nvPr>
        </p:nvSpPr>
        <p:spPr>
          <a:xfrm>
            <a:off x="1041400" y="3810000"/>
            <a:ext cx="5499100" cy="494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We can better understand the world in which Abraham grew up and from which God called him in about 1920 B.C.</a:t>
            </a:r>
          </a:p>
        </p:txBody>
      </p:sp>
    </p:spTree>
  </p:cSld>
  <p:clrMapOvr>
    <a:masterClrMapping/>
  </p:clrMapOvr>
  <p:transition spd="med"/>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3" name="Shape 433"/>
          <p:cNvSpPr>
            <a:spLocks noGrp="1"/>
          </p:cNvSpPr>
          <p:nvPr>
            <p:ph type="body" idx="1"/>
          </p:nvPr>
        </p:nvSpPr>
        <p:spPr>
          <a:xfrm>
            <a:off x="609600" y="1435100"/>
            <a:ext cx="5499100" cy="494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Gold daggers with ornate sheaths</a:t>
            </a:r>
          </a:p>
        </p:txBody>
      </p:sp>
      <p:pic>
        <p:nvPicPr>
          <p:cNvPr id="434" name="British Museum misc 232.jpg"/>
          <p:cNvPicPr/>
          <p:nvPr/>
        </p:nvPicPr>
        <p:blipFill>
          <a:blip r:embed="rId2">
            <a:extLst/>
          </a:blip>
          <a:stretch>
            <a:fillRect/>
          </a:stretch>
        </p:blipFill>
        <p:spPr>
          <a:xfrm>
            <a:off x="435377" y="3873500"/>
            <a:ext cx="12128501" cy="44958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6" name="British Museum misc 308.jpg"/>
          <p:cNvPicPr/>
          <p:nvPr/>
        </p:nvPicPr>
        <p:blipFill>
          <a:blip r:embed="rId2">
            <a:extLst/>
          </a:blip>
          <a:stretch>
            <a:fillRect/>
          </a:stretch>
        </p:blipFill>
        <p:spPr>
          <a:xfrm>
            <a:off x="0" y="0"/>
            <a:ext cx="13004800" cy="9753600"/>
          </a:xfrm>
          <a:prstGeom prst="rect">
            <a:avLst/>
          </a:prstGeom>
          <a:ln w="12700">
            <a:miter lim="400000"/>
          </a:ln>
        </p:spPr>
      </p:pic>
      <p:sp>
        <p:nvSpPr>
          <p:cNvPr id="437" name="Shape 437"/>
          <p:cNvSpPr>
            <a:spLocks noGrp="1"/>
          </p:cNvSpPr>
          <p:nvPr>
            <p:ph type="body" idx="1"/>
          </p:nvPr>
        </p:nvSpPr>
        <p:spPr>
          <a:xfrm>
            <a:off x="635000" y="889000"/>
            <a:ext cx="5499100" cy="494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game boards</a:t>
            </a:r>
          </a:p>
        </p:txBody>
      </p:sp>
    </p:spTree>
  </p:cSld>
  <p:clrMapOvr>
    <a:masterClrMapping/>
  </p:clrMapOvr>
  <p:transition spd="med"/>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1" name="Group 441"/>
          <p:cNvGrpSpPr/>
          <p:nvPr/>
        </p:nvGrpSpPr>
        <p:grpSpPr>
          <a:xfrm>
            <a:off x="6337300" y="711200"/>
            <a:ext cx="6134100" cy="8120410"/>
            <a:chOff x="-76200" y="-63500"/>
            <a:chExt cx="6134100" cy="8120409"/>
          </a:xfrm>
        </p:grpSpPr>
        <p:pic>
          <p:nvPicPr>
            <p:cNvPr id="440" name="british museum 51.jpg"/>
            <p:cNvPicPr/>
            <p:nvPr/>
          </p:nvPicPr>
          <p:blipFill>
            <a:blip r:embed="rId2">
              <a:extLst/>
            </a:blip>
            <a:srcRect t="436" b="8226"/>
            <a:stretch>
              <a:fillRect/>
            </a:stretch>
          </p:blipFill>
          <p:spPr>
            <a:xfrm>
              <a:off x="0" y="0"/>
              <a:ext cx="5994400" cy="7980710"/>
            </a:xfrm>
            <a:prstGeom prst="rect">
              <a:avLst/>
            </a:prstGeom>
            <a:ln>
              <a:noFill/>
            </a:ln>
            <a:effectLst/>
          </p:spPr>
        </p:pic>
        <p:pic>
          <p:nvPicPr>
            <p:cNvPr id="439" name="Picture 438"/>
            <p:cNvPicPr/>
            <p:nvPr/>
          </p:nvPicPr>
          <p:blipFill>
            <a:blip r:embed="rId3">
              <a:extLst/>
            </a:blip>
            <a:stretch>
              <a:fillRect/>
            </a:stretch>
          </p:blipFill>
          <p:spPr>
            <a:xfrm>
              <a:off x="-76200" y="-63500"/>
              <a:ext cx="6134100" cy="8120410"/>
            </a:xfrm>
            <a:prstGeom prst="rect">
              <a:avLst/>
            </a:prstGeom>
            <a:effectLst/>
          </p:spPr>
        </p:pic>
      </p:grpSp>
      <p:sp>
        <p:nvSpPr>
          <p:cNvPr id="442" name="Shape 442"/>
          <p:cNvSpPr>
            <a:spLocks noGrp="1"/>
          </p:cNvSpPr>
          <p:nvPr>
            <p:ph type="body" idx="1"/>
          </p:nvPr>
        </p:nvSpPr>
        <p:spPr>
          <a:xfrm>
            <a:off x="825500" y="1168400"/>
            <a:ext cx="5499100" cy="494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Bright headdress of flowers and leaves fashioned from gold and silver sheets and blue lapis lazuli</a:t>
            </a:r>
          </a:p>
        </p:txBody>
      </p:sp>
    </p:spTree>
  </p:cSld>
  <p:clrMapOvr>
    <a:masterClrMapping/>
  </p:clrMapOvr>
  <p:transition spd="med"/>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4" name="british museum 50.jpg"/>
          <p:cNvPicPr/>
          <p:nvPr/>
        </p:nvPicPr>
        <p:blipFill>
          <a:blip r:embed="rId2">
            <a:extLst/>
          </a:blip>
          <a:stretch>
            <a:fillRect/>
          </a:stretch>
        </p:blipFill>
        <p:spPr>
          <a:xfrm>
            <a:off x="0" y="0"/>
            <a:ext cx="130048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8" name="Group 448"/>
          <p:cNvGrpSpPr/>
          <p:nvPr/>
        </p:nvGrpSpPr>
        <p:grpSpPr>
          <a:xfrm>
            <a:off x="5829300" y="609600"/>
            <a:ext cx="6515100" cy="8627659"/>
            <a:chOff x="-76200" y="-63500"/>
            <a:chExt cx="6515100" cy="8627658"/>
          </a:xfrm>
        </p:grpSpPr>
        <p:pic>
          <p:nvPicPr>
            <p:cNvPr id="447" name="British Museum misc 79.jpg"/>
            <p:cNvPicPr/>
            <p:nvPr/>
          </p:nvPicPr>
          <p:blipFill>
            <a:blip r:embed="rId2">
              <a:extLst/>
            </a:blip>
            <a:srcRect l="12451" r="23106"/>
            <a:stretch>
              <a:fillRect/>
            </a:stretch>
          </p:blipFill>
          <p:spPr>
            <a:xfrm>
              <a:off x="0" y="0"/>
              <a:ext cx="6375400" cy="8483600"/>
            </a:xfrm>
            <a:prstGeom prst="rect">
              <a:avLst/>
            </a:prstGeom>
            <a:ln>
              <a:noFill/>
            </a:ln>
            <a:effectLst/>
          </p:spPr>
        </p:pic>
        <p:pic>
          <p:nvPicPr>
            <p:cNvPr id="446" name="Picture 445"/>
            <p:cNvPicPr/>
            <p:nvPr/>
          </p:nvPicPr>
          <p:blipFill>
            <a:blip r:embed="rId3">
              <a:extLst/>
            </a:blip>
            <a:stretch>
              <a:fillRect/>
            </a:stretch>
          </p:blipFill>
          <p:spPr>
            <a:xfrm>
              <a:off x="-76200" y="-63500"/>
              <a:ext cx="6515100" cy="8627659"/>
            </a:xfrm>
            <a:prstGeom prst="rect">
              <a:avLst/>
            </a:prstGeom>
            <a:effectLst/>
          </p:spPr>
        </p:pic>
      </p:grpSp>
      <p:sp>
        <p:nvSpPr>
          <p:cNvPr id="449" name="Shape 449"/>
          <p:cNvSpPr>
            <a:spLocks noGrp="1"/>
          </p:cNvSpPr>
          <p:nvPr>
            <p:ph type="body" idx="1"/>
          </p:nvPr>
        </p:nvSpPr>
        <p:spPr>
          <a:xfrm>
            <a:off x="787400" y="1168400"/>
            <a:ext cx="4457700" cy="494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A helmet of beaten gold with intricate design</a:t>
            </a:r>
          </a:p>
        </p:txBody>
      </p:sp>
    </p:spTree>
  </p:cSld>
  <p:clrMapOvr>
    <a:masterClrMapping/>
  </p:clrMapOvr>
  <p:transition spd="med"/>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1" name="British Museum misc 79.jpg"/>
          <p:cNvPicPr/>
          <p:nvPr/>
        </p:nvPicPr>
        <p:blipFill>
          <a:blip r:embed="rId2">
            <a:extLst/>
          </a:blip>
          <a:stretch>
            <a:fillRect/>
          </a:stretch>
        </p:blipFill>
        <p:spPr>
          <a:xfrm>
            <a:off x="0" y="0"/>
            <a:ext cx="12993432"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3" name="Shape 453"/>
          <p:cNvSpPr>
            <a:spLocks noGrp="1"/>
          </p:cNvSpPr>
          <p:nvPr>
            <p:ph type="title"/>
          </p:nvPr>
        </p:nvSpPr>
        <p:spPr>
          <a:xfrm>
            <a:off x="723900" y="419296"/>
            <a:ext cx="5956300" cy="1966937"/>
          </a:xfrm>
          <a:prstGeom prst="rect">
            <a:avLst/>
          </a:prstGeom>
        </p:spPr>
        <p:txBody>
          <a:bodyPr>
            <a:normAutofit/>
          </a:bodyPr>
          <a:lstStyle>
            <a:lvl1pPr>
              <a:defRPr sz="6600"/>
            </a:lvl1pPr>
          </a:lstStyle>
          <a:p>
            <a:pPr lvl="0">
              <a:defRPr sz="1800">
                <a:solidFill>
                  <a:srgbClr val="000000"/>
                </a:solidFill>
              </a:defRPr>
            </a:pPr>
            <a:r>
              <a:rPr sz="6600" dirty="0">
                <a:solidFill>
                  <a:srgbClr val="DEDDDE"/>
                </a:solidFill>
              </a:rPr>
              <a:t>The Royal Standard of Ur</a:t>
            </a:r>
          </a:p>
        </p:txBody>
      </p:sp>
      <p:pic>
        <p:nvPicPr>
          <p:cNvPr id="454" name="British Museum misc 162.jpg"/>
          <p:cNvPicPr/>
          <p:nvPr/>
        </p:nvPicPr>
        <p:blipFill>
          <a:blip r:embed="rId2">
            <a:extLst/>
          </a:blip>
          <a:stretch>
            <a:fillRect/>
          </a:stretch>
        </p:blipFill>
        <p:spPr>
          <a:xfrm>
            <a:off x="355351" y="3289300"/>
            <a:ext cx="12280901" cy="5854700"/>
          </a:xfrm>
          <a:prstGeom prst="rect">
            <a:avLst/>
          </a:prstGeom>
          <a:ln w="12700">
            <a:miter lim="400000"/>
          </a:ln>
        </p:spPr>
      </p:pic>
      <p:sp>
        <p:nvSpPr>
          <p:cNvPr id="455" name="Shape 455"/>
          <p:cNvSpPr/>
          <p:nvPr/>
        </p:nvSpPr>
        <p:spPr>
          <a:xfrm>
            <a:off x="723900" y="2386233"/>
            <a:ext cx="7913663" cy="1219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dirty="0">
                <a:solidFill>
                  <a:srgbClr val="94E3FE"/>
                </a:solidFill>
              </a:rPr>
              <a:t>One sides shows a military scene</a:t>
            </a:r>
          </a:p>
        </p:txBody>
      </p:sp>
    </p:spTree>
  </p:cSld>
  <p:clrMapOvr>
    <a:masterClrMapping/>
  </p:clrMapOvr>
  <p:transition spd="med"/>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7" name="Shape 457"/>
          <p:cNvSpPr>
            <a:spLocks noGrp="1"/>
          </p:cNvSpPr>
          <p:nvPr>
            <p:ph type="title"/>
          </p:nvPr>
        </p:nvSpPr>
        <p:spPr>
          <a:xfrm>
            <a:off x="723900" y="-330200"/>
            <a:ext cx="5956300" cy="2870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The Royal Standard of Ur</a:t>
            </a:r>
          </a:p>
        </p:txBody>
      </p:sp>
      <p:sp>
        <p:nvSpPr>
          <p:cNvPr id="458" name="Shape 458"/>
          <p:cNvSpPr/>
          <p:nvPr/>
        </p:nvSpPr>
        <p:spPr>
          <a:xfrm>
            <a:off x="723900" y="2540000"/>
            <a:ext cx="9869072" cy="12573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dirty="0">
                <a:solidFill>
                  <a:srgbClr val="94E3FE"/>
                </a:solidFill>
              </a:rPr>
              <a:t>The other side shows a victory banquet</a:t>
            </a:r>
          </a:p>
        </p:txBody>
      </p:sp>
      <p:pic>
        <p:nvPicPr>
          <p:cNvPr id="459" name="British Museum misc 164.jpg"/>
          <p:cNvPicPr/>
          <p:nvPr/>
        </p:nvPicPr>
        <p:blipFill>
          <a:blip r:embed="rId2">
            <a:extLst/>
          </a:blip>
          <a:stretch>
            <a:fillRect/>
          </a:stretch>
        </p:blipFill>
        <p:spPr>
          <a:xfrm>
            <a:off x="330200" y="3363100"/>
            <a:ext cx="12331700" cy="57023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 name="Shape 461"/>
          <p:cNvSpPr>
            <a:spLocks noGrp="1"/>
          </p:cNvSpPr>
          <p:nvPr>
            <p:ph type="title"/>
          </p:nvPr>
        </p:nvSpPr>
        <p:spPr>
          <a:xfrm>
            <a:off x="647700" y="-1066800"/>
            <a:ext cx="7505700" cy="2870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Military Scene</a:t>
            </a:r>
          </a:p>
        </p:txBody>
      </p:sp>
      <p:sp>
        <p:nvSpPr>
          <p:cNvPr id="462" name="Shape 462"/>
          <p:cNvSpPr>
            <a:spLocks noGrp="1"/>
          </p:cNvSpPr>
          <p:nvPr>
            <p:ph type="body" idx="1"/>
          </p:nvPr>
        </p:nvSpPr>
        <p:spPr>
          <a:xfrm>
            <a:off x="660400" y="1981200"/>
            <a:ext cx="11239500" cy="494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 king is standing in the center of the top row with prisoners being presented to him</a:t>
            </a:r>
          </a:p>
        </p:txBody>
      </p:sp>
      <p:pic>
        <p:nvPicPr>
          <p:cNvPr id="463" name="British Museum misc 190.jpg"/>
          <p:cNvPicPr/>
          <p:nvPr/>
        </p:nvPicPr>
        <p:blipFill>
          <a:blip r:embed="rId2">
            <a:extLst/>
          </a:blip>
          <a:stretch>
            <a:fillRect/>
          </a:stretch>
        </p:blipFill>
        <p:spPr>
          <a:xfrm>
            <a:off x="926955" y="3511550"/>
            <a:ext cx="10719282" cy="58293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5" name="Shape 465"/>
          <p:cNvSpPr>
            <a:spLocks noGrp="1"/>
          </p:cNvSpPr>
          <p:nvPr>
            <p:ph type="body" idx="1"/>
          </p:nvPr>
        </p:nvSpPr>
        <p:spPr>
          <a:xfrm>
            <a:off x="609600" y="774700"/>
            <a:ext cx="11239500" cy="49403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Behind them a dwarf-like groom holds the reigns of the asses which draw the king’s chariot</a:t>
            </a:r>
          </a:p>
        </p:txBody>
      </p:sp>
      <p:pic>
        <p:nvPicPr>
          <p:cNvPr id="466" name="British Museum misc 182.jpg"/>
          <p:cNvPicPr/>
          <p:nvPr/>
        </p:nvPicPr>
        <p:blipFill>
          <a:blip r:embed="rId2">
            <a:extLst/>
          </a:blip>
          <a:stretch>
            <a:fillRect/>
          </a:stretch>
        </p:blipFill>
        <p:spPr>
          <a:xfrm>
            <a:off x="431800" y="2996249"/>
            <a:ext cx="12145296" cy="5207001"/>
          </a:xfrm>
          <a:prstGeom prst="rect">
            <a:avLst/>
          </a:prstGeom>
          <a:ln w="12700">
            <a:miter lim="400000"/>
          </a:ln>
        </p:spPr>
      </p:pic>
    </p:spTree>
  </p:cSld>
  <p:clrMapOvr>
    <a:masterClrMapping/>
  </p:clrMapOvr>
  <p:transition spd="med"/>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Blueprint">
  <a:themeElements>
    <a:clrScheme name="Blueprint">
      <a:dk1>
        <a:srgbClr val="000000"/>
      </a:dk1>
      <a:lt1>
        <a:srgbClr val="FFFFFF"/>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Helvetica Neue Light"/>
        <a:ea typeface="Helvetica Neue Light"/>
        <a:cs typeface="Helvetica Neue Light"/>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77198"/>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1200" b="0" i="0" u="none" strike="noStrike" cap="none" spc="0" normalizeH="0" baseline="0">
            <a:ln>
              <a:noFill/>
            </a:ln>
            <a:solidFill>
              <a:srgbClr val="000000"/>
            </a:solidFill>
            <a:effectLst/>
            <a:uFillTx/>
            <a:latin typeface="Helvetica"/>
            <a:ea typeface="Helvetica"/>
            <a:cs typeface="Helvetica"/>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ueprint">
  <a:themeElements>
    <a:clrScheme name="Blueprint">
      <a:dk1>
        <a:srgbClr val="000000"/>
      </a:dk1>
      <a:lt1>
        <a:srgbClr val="FFFFFF"/>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Helvetica Neue Light"/>
        <a:ea typeface="Helvetica Neue Light"/>
        <a:cs typeface="Helvetica Neue Light"/>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77198"/>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1200" b="0" i="0" u="none" strike="noStrike" cap="none" spc="0" normalizeH="0" baseline="0">
            <a:ln>
              <a:noFill/>
            </a:ln>
            <a:solidFill>
              <a:srgbClr val="000000"/>
            </a:solidFill>
            <a:effectLst/>
            <a:uFillTx/>
            <a:latin typeface="Helvetica"/>
            <a:ea typeface="Helvetica"/>
            <a:cs typeface="Helvetica"/>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2993</Words>
  <Application>Microsoft Office PowerPoint</Application>
  <PresentationFormat>Custom</PresentationFormat>
  <Paragraphs>176</Paragraphs>
  <Slides>162</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162</vt:i4>
      </vt:variant>
    </vt:vector>
  </HeadingPairs>
  <TitlesOfParts>
    <vt:vector size="171" baseType="lpstr">
      <vt:lpstr>Copperplate</vt:lpstr>
      <vt:lpstr>Gill Sans</vt:lpstr>
      <vt:lpstr>Gill Sans SemiBold</vt:lpstr>
      <vt:lpstr>Helvetica</vt:lpstr>
      <vt:lpstr>Helvetica Neue</vt:lpstr>
      <vt:lpstr>Helvetica Neue Bold Condensed</vt:lpstr>
      <vt:lpstr>Helvetica Neue Light</vt:lpstr>
      <vt:lpstr>Lucida Grande</vt:lpstr>
      <vt:lpstr>Blueprint</vt:lpstr>
      <vt:lpstr>PowerPoint Presentation</vt:lpstr>
      <vt:lpstr>PowerPoint Presentation</vt:lpstr>
      <vt:lpstr>Archaeological Treasures that Confirm the Bible</vt:lpstr>
      <vt:lpstr>Ur of the Chaldees</vt:lpstr>
      <vt:lpstr>PowerPoint Presentation</vt:lpstr>
      <vt:lpstr>PowerPoint Presentation</vt:lpstr>
      <vt:lpstr>PowerPoint Presentation</vt:lpstr>
      <vt:lpstr>PowerPoint Presentation</vt:lpstr>
      <vt:lpstr>PowerPoint Presentation</vt:lpstr>
      <vt:lpstr>PowerPoint Presentation</vt:lpstr>
      <vt:lpstr>Ur’s Advanced Civilization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Ur’s Pottery</vt:lpstr>
      <vt:lpstr>PowerPoint Presentation</vt:lpstr>
      <vt:lpstr>PowerPoint Presentation</vt:lpstr>
      <vt:lpstr>PowerPoint Presentation</vt:lpstr>
      <vt:lpstr>PowerPoint Presentation</vt:lpstr>
      <vt:lpstr>Ur's Clothing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Ur’s Jewelry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Ur’s Advanced Civilization</vt:lpstr>
      <vt:lpstr>PowerPoint Presentation</vt:lpstr>
      <vt:lpstr>PowerPoint Presentation</vt:lpstr>
      <vt:lpstr>Ur’s Metalworkers</vt:lpstr>
      <vt:lpstr>PowerPoint Presentation</vt:lpstr>
      <vt:lpstr>Ur’s Textiles</vt:lpstr>
      <vt:lpstr>PowerPoint Presentation</vt:lpstr>
      <vt:lpstr>Ur’s Transportation</vt:lpstr>
      <vt:lpstr>PowerPoint Presentation</vt:lpstr>
      <vt:lpstr>PowerPoint Presentation</vt:lpstr>
      <vt:lpstr>PowerPoint Presentation</vt:lpstr>
      <vt:lpstr>PowerPoint Presentation</vt:lpstr>
      <vt:lpstr>PowerPoint Presentation</vt:lpstr>
      <vt:lpstr>PowerPoint Presentation</vt:lpstr>
      <vt:lpstr>Ur’s Shipping</vt:lpstr>
      <vt:lpstr>PowerPoint Presentation</vt:lpstr>
      <vt:lpstr>PowerPoint Presentation</vt:lpstr>
      <vt:lpstr>The graves of Ur’s kings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Royal Standard of Ur</vt:lpstr>
      <vt:lpstr>The Royal Standard of Ur</vt:lpstr>
      <vt:lpstr>Military Scene</vt:lpstr>
      <vt:lpstr>PowerPoint Presentation</vt:lpstr>
      <vt:lpstr>PowerPoint Presentation</vt:lpstr>
      <vt:lpstr>PowerPoint Presentation</vt:lpstr>
      <vt:lpstr>PowerPoint Presentation</vt:lpstr>
      <vt:lpstr>Banquet Scene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Ur’s literacy</vt:lpstr>
      <vt:lpstr>PowerPoint Presentation</vt:lpstr>
      <vt:lpstr>PowerPoint Presentation</vt:lpstr>
      <vt:lpstr>Ur’s idolatry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Ur’s Tower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Mass Suicide and Human Sacrifice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Confirmation of the Bible</vt:lpstr>
      <vt:lpstr>Confirmation of the Bible</vt:lpstr>
      <vt:lpstr>Confirmation of the Bible</vt:lpstr>
      <vt:lpstr>Confirmation of the Bible</vt:lpstr>
      <vt:lpstr>PowerPoint Presentation</vt:lpstr>
      <vt:lpstr>Undying Unbelief</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greg schneck</cp:lastModifiedBy>
  <cp:revision>1</cp:revision>
  <dcterms:modified xsi:type="dcterms:W3CDTF">2015-02-06T22:24:53Z</dcterms:modified>
</cp:coreProperties>
</file>